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Lato Black"/>
      <p:bold r:id="rId9"/>
      <p:boldItalic r:id="rId10"/>
    </p:embeddedFont>
    <p:embeddedFont>
      <p:font typeface="Libre Baskerville"/>
      <p:regular r:id="rId11"/>
      <p:bold r:id="rId12"/>
      <p: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i4HmEECUlll0m8HTY06QsqsmZG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ibreBaskerville-regular.fntdata"/><Relationship Id="rId10" Type="http://schemas.openxmlformats.org/officeDocument/2006/relationships/font" Target="fonts/LatoBlack-boldItalic.fntdata"/><Relationship Id="rId13" Type="http://schemas.openxmlformats.org/officeDocument/2006/relationships/font" Target="fonts/LibreBaskerville-italic.fntdata"/><Relationship Id="rId12" Type="http://schemas.openxmlformats.org/officeDocument/2006/relationships/font" Target="fonts/LibreBaskerville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LatoBlack-bold.fntdata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5" name="Google Shape;2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Mention the 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2" y="1299172"/>
            <a:ext cx="7007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23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Background? (B-tech or M-tech)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you want to learn Data Science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work experience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 your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LinkedIn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profile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b="0" i="0" lang="en-IN" sz="3200" u="none" cap="none" strike="noStrik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en-IN">
                <a:solidFill>
                  <a:srgbClr val="FF0000"/>
                </a:solidFill>
              </a:rPr>
              <a:t>Agenda (This should be the PPT flow) 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684880" y="1493134"/>
            <a:ext cx="10515600" cy="4777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IN" sz="2400"/>
              <a:t>Objective of the Project</a:t>
            </a:r>
            <a:endParaRPr sz="2400"/>
          </a:p>
          <a:p>
            <a: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IN" sz="2400"/>
              <a:t>ER Diagram and schema explanation</a:t>
            </a:r>
            <a:endParaRPr sz="2400"/>
          </a:p>
          <a:p>
            <a: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IN" sz="2400"/>
              <a:t>Key analysis questions (use cases)</a:t>
            </a:r>
            <a:endParaRPr sz="2400"/>
          </a:p>
          <a:p>
            <a: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IN" sz="2400"/>
              <a:t>SQL query results with screenshots or summaries</a:t>
            </a:r>
            <a:endParaRPr sz="2400"/>
          </a:p>
          <a:p>
            <a: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IN" sz="2400"/>
              <a:t>Final business insights and recommendations</a:t>
            </a:r>
            <a:endParaRPr sz="2400"/>
          </a:p>
          <a:p>
            <a: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IN" sz="2400"/>
              <a:t>Conclusion (Key finding overall) </a:t>
            </a:r>
            <a:endParaRPr sz="2400"/>
          </a:p>
          <a:p>
            <a: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IN" sz="2400"/>
              <a:t>Q&amp;A Slide </a:t>
            </a:r>
            <a:endParaRPr sz="2400"/>
          </a:p>
          <a:p>
            <a: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IN" sz="2400"/>
              <a:t>Your Experience/Challenges working on SQL – Data Analysis Project.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b="0" i="0" lang="en-IN" sz="4400" u="none" cap="none" strike="noStrik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2021-02-16T05:19:01Z</dcterms:created>
  <dc:creator>Raghu Ram Aduri</dc:creator>
</cp:coreProperties>
</file>