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511C57-9A0F-48E7-A7D8-D2780C642A63}" type="doc">
      <dgm:prSet loTypeId="urn:microsoft.com/office/officeart/2005/8/layout/hProcess11" loCatId="process" qsTypeId="urn:microsoft.com/office/officeart/2005/8/quickstyle/simple1" qsCatId="simple" csTypeId="urn:microsoft.com/office/officeart/2005/8/colors/accent5_2" csCatId="accent5" phldr="1"/>
      <dgm:spPr/>
      <dgm:t>
        <a:bodyPr/>
        <a:lstStyle/>
        <a:p>
          <a:endParaRPr lang="en-IN"/>
        </a:p>
      </dgm:t>
    </dgm:pt>
    <dgm:pt modelId="{905792A5-D9D9-49C3-B023-048E3115B1A7}">
      <dgm:prSet/>
      <dgm:spPr/>
      <dgm:t>
        <a:bodyPr/>
        <a:lstStyle/>
        <a:p>
          <a:r>
            <a:rPr lang="en-IN" dirty="0">
              <a:solidFill>
                <a:schemeClr val="accent1"/>
              </a:solidFill>
              <a:latin typeface="Bookman Old Style" panose="02050604050505020204" pitchFamily="18" charset="0"/>
            </a:rPr>
            <a:t>PRESENTED</a:t>
          </a:r>
          <a:r>
            <a:rPr lang="en-IN" dirty="0">
              <a:solidFill>
                <a:schemeClr val="accent1"/>
              </a:solidFill>
            </a:rPr>
            <a:t> </a:t>
          </a:r>
          <a:r>
            <a:rPr lang="en-IN" dirty="0">
              <a:solidFill>
                <a:schemeClr val="accent1"/>
              </a:solidFill>
              <a:latin typeface="Bookman Old Style" panose="02050604050505020204" pitchFamily="18" charset="0"/>
            </a:rPr>
            <a:t>BY</a:t>
          </a:r>
        </a:p>
      </dgm:t>
    </dgm:pt>
    <dgm:pt modelId="{51C3A9EB-70B0-4830-AA84-1AA4D1CCBC6F}" type="parTrans" cxnId="{2E1BE3CE-FE35-486D-BD06-F9F8EF3DF718}">
      <dgm:prSet/>
      <dgm:spPr/>
      <dgm:t>
        <a:bodyPr/>
        <a:lstStyle/>
        <a:p>
          <a:endParaRPr lang="en-IN"/>
        </a:p>
      </dgm:t>
    </dgm:pt>
    <dgm:pt modelId="{F76ACD6F-2259-40E6-A241-47B96056835F}" type="sibTrans" cxnId="{2E1BE3CE-FE35-486D-BD06-F9F8EF3DF718}">
      <dgm:prSet/>
      <dgm:spPr/>
      <dgm:t>
        <a:bodyPr/>
        <a:lstStyle/>
        <a:p>
          <a:endParaRPr lang="en-IN"/>
        </a:p>
      </dgm:t>
    </dgm:pt>
    <dgm:pt modelId="{10AB1844-77EA-4C90-9FA4-ABC2A7996D11}">
      <dgm:prSet/>
      <dgm:spPr/>
      <dgm:t>
        <a:bodyPr/>
        <a:lstStyle/>
        <a:p>
          <a:r>
            <a:rPr lang="en-IN" b="1" dirty="0">
              <a:solidFill>
                <a:schemeClr val="accent1"/>
              </a:solidFill>
              <a:latin typeface="Bookman Old Style" panose="02050604050505020204" pitchFamily="18" charset="0"/>
            </a:rPr>
            <a:t>NAME:</a:t>
          </a:r>
          <a:r>
            <a:rPr lang="en-IN" b="1" u="none" dirty="0">
              <a:solidFill>
                <a:schemeClr val="accent1"/>
              </a:solidFill>
              <a:latin typeface="Bookman Old Style" panose="02050604050505020204" pitchFamily="18" charset="0"/>
            </a:rPr>
            <a:t> </a:t>
          </a:r>
          <a:r>
            <a:rPr lang="en-IN" u="none" dirty="0">
              <a:latin typeface="Bookman Old Style" panose="02050604050505020204" pitchFamily="18" charset="0"/>
            </a:rPr>
            <a:t>JANGA SAI SUDHESHNA</a:t>
          </a:r>
        </a:p>
      </dgm:t>
    </dgm:pt>
    <dgm:pt modelId="{BC163694-5769-42AC-A7BD-D4F9B29757B9}" type="parTrans" cxnId="{059DCAF5-AD1B-4BB3-A671-733A8DE11EF8}">
      <dgm:prSet/>
      <dgm:spPr/>
      <dgm:t>
        <a:bodyPr/>
        <a:lstStyle/>
        <a:p>
          <a:endParaRPr lang="en-IN"/>
        </a:p>
      </dgm:t>
    </dgm:pt>
    <dgm:pt modelId="{F12C22E3-894B-44C9-9599-BF23852CE3A5}" type="sibTrans" cxnId="{059DCAF5-AD1B-4BB3-A671-733A8DE11EF8}">
      <dgm:prSet/>
      <dgm:spPr/>
      <dgm:t>
        <a:bodyPr/>
        <a:lstStyle/>
        <a:p>
          <a:endParaRPr lang="en-IN"/>
        </a:p>
      </dgm:t>
    </dgm:pt>
    <dgm:pt modelId="{BCF663D2-2D54-42D6-92EC-E23C4D41FBF6}">
      <dgm:prSet/>
      <dgm:spPr/>
      <dgm:t>
        <a:bodyPr/>
        <a:lstStyle/>
        <a:p>
          <a:r>
            <a:rPr lang="en-IN" b="1" dirty="0">
              <a:solidFill>
                <a:schemeClr val="accent1"/>
              </a:solidFill>
              <a:latin typeface="Bookman Old Style" panose="02050604050505020204" pitchFamily="18" charset="0"/>
            </a:rPr>
            <a:t>ROLL.NO</a:t>
          </a:r>
          <a:r>
            <a:rPr lang="en-IN" dirty="0">
              <a:latin typeface="Bookman Old Style" panose="02050604050505020204" pitchFamily="18" charset="0"/>
            </a:rPr>
            <a:t>: 22P21A4216</a:t>
          </a:r>
        </a:p>
      </dgm:t>
    </dgm:pt>
    <dgm:pt modelId="{6CCC5E90-2063-414A-8DA0-953943D9022C}" type="parTrans" cxnId="{0CF7C0F9-0A45-4CD4-8295-E6B43F2FCD68}">
      <dgm:prSet/>
      <dgm:spPr/>
      <dgm:t>
        <a:bodyPr/>
        <a:lstStyle/>
        <a:p>
          <a:endParaRPr lang="en-IN"/>
        </a:p>
      </dgm:t>
    </dgm:pt>
    <dgm:pt modelId="{CA8D5E2B-F4C7-4BF3-937D-E8C7D7515149}" type="sibTrans" cxnId="{0CF7C0F9-0A45-4CD4-8295-E6B43F2FCD68}">
      <dgm:prSet/>
      <dgm:spPr/>
      <dgm:t>
        <a:bodyPr/>
        <a:lstStyle/>
        <a:p>
          <a:endParaRPr lang="en-IN"/>
        </a:p>
      </dgm:t>
    </dgm:pt>
    <dgm:pt modelId="{AAEE2954-AD71-4209-A8C7-4F843114400F}">
      <dgm:prSet/>
      <dgm:spPr/>
      <dgm:t>
        <a:bodyPr/>
        <a:lstStyle/>
        <a:p>
          <a:r>
            <a:rPr lang="en-IN" b="1" dirty="0">
              <a:solidFill>
                <a:schemeClr val="accent1"/>
              </a:solidFill>
              <a:latin typeface="Bookman Old Style" panose="02050604050505020204" pitchFamily="18" charset="0"/>
            </a:rPr>
            <a:t>BRANCH</a:t>
          </a:r>
          <a:r>
            <a:rPr lang="en-IN" dirty="0">
              <a:latin typeface="Bookman Old Style" panose="02050604050505020204" pitchFamily="18" charset="0"/>
            </a:rPr>
            <a:t>:CSE-AI&amp;ML-A</a:t>
          </a:r>
        </a:p>
      </dgm:t>
    </dgm:pt>
    <dgm:pt modelId="{350B2457-F75E-4569-8D56-758B3ABA60CF}" type="parTrans" cxnId="{254A40FF-F89D-4165-B0E2-7FBD2D85D3F4}">
      <dgm:prSet/>
      <dgm:spPr/>
      <dgm:t>
        <a:bodyPr/>
        <a:lstStyle/>
        <a:p>
          <a:endParaRPr lang="en-IN"/>
        </a:p>
      </dgm:t>
    </dgm:pt>
    <dgm:pt modelId="{70E87A8C-9ABC-4032-8E91-756580DE3C47}" type="sibTrans" cxnId="{254A40FF-F89D-4165-B0E2-7FBD2D85D3F4}">
      <dgm:prSet/>
      <dgm:spPr/>
      <dgm:t>
        <a:bodyPr/>
        <a:lstStyle/>
        <a:p>
          <a:endParaRPr lang="en-IN"/>
        </a:p>
      </dgm:t>
    </dgm:pt>
    <dgm:pt modelId="{4467EA7B-5A24-414A-8DE7-F3999CBF430C}">
      <dgm:prSet/>
      <dgm:spPr/>
      <dgm:t>
        <a:bodyPr/>
        <a:lstStyle/>
        <a:p>
          <a:r>
            <a:rPr lang="en-IN" b="1" dirty="0">
              <a:solidFill>
                <a:schemeClr val="accent1"/>
              </a:solidFill>
              <a:latin typeface="Bookman Old Style" panose="02050604050505020204" pitchFamily="18" charset="0"/>
            </a:rPr>
            <a:t>COLLEGE:</a:t>
          </a:r>
          <a:r>
            <a:rPr lang="en-IN" dirty="0">
              <a:latin typeface="Bookman Old Style" panose="02050604050505020204" pitchFamily="18" charset="0"/>
            </a:rPr>
            <a:t>ACET</a:t>
          </a:r>
        </a:p>
      </dgm:t>
    </dgm:pt>
    <dgm:pt modelId="{8F48A546-9003-49D1-B345-412E45AB448E}" type="parTrans" cxnId="{53891028-4299-4F32-85E0-14D1191CE7AB}">
      <dgm:prSet/>
      <dgm:spPr/>
      <dgm:t>
        <a:bodyPr/>
        <a:lstStyle/>
        <a:p>
          <a:endParaRPr lang="en-IN"/>
        </a:p>
      </dgm:t>
    </dgm:pt>
    <dgm:pt modelId="{40D3D860-C5FF-4F41-9E01-5720DCEDE62D}" type="sibTrans" cxnId="{53891028-4299-4F32-85E0-14D1191CE7AB}">
      <dgm:prSet/>
      <dgm:spPr/>
      <dgm:t>
        <a:bodyPr/>
        <a:lstStyle/>
        <a:p>
          <a:endParaRPr lang="en-IN"/>
        </a:p>
      </dgm:t>
    </dgm:pt>
    <dgm:pt modelId="{4419A052-7EBD-4CDF-987E-71B38CAC3A6C}" type="pres">
      <dgm:prSet presAssocID="{98511C57-9A0F-48E7-A7D8-D2780C642A63}" presName="Name0" presStyleCnt="0">
        <dgm:presLayoutVars>
          <dgm:dir/>
          <dgm:resizeHandles val="exact"/>
        </dgm:presLayoutVars>
      </dgm:prSet>
      <dgm:spPr/>
    </dgm:pt>
    <dgm:pt modelId="{CAF4884A-006B-4402-9E02-76B4B8F7C421}" type="pres">
      <dgm:prSet presAssocID="{98511C57-9A0F-48E7-A7D8-D2780C642A63}" presName="arrow" presStyleLbl="bgShp" presStyleIdx="0" presStyleCnt="1">
        <dgm:style>
          <a:lnRef idx="1">
            <a:schemeClr val="accent6"/>
          </a:lnRef>
          <a:fillRef idx="3">
            <a:schemeClr val="accent6"/>
          </a:fillRef>
          <a:effectRef idx="2">
            <a:schemeClr val="accent6"/>
          </a:effectRef>
          <a:fontRef idx="minor">
            <a:schemeClr val="lt1"/>
          </a:fontRef>
        </dgm:style>
      </dgm:prSet>
      <dgm:spPr/>
    </dgm:pt>
    <dgm:pt modelId="{510A0655-F055-434B-8E7B-A962F9BA6FC3}" type="pres">
      <dgm:prSet presAssocID="{98511C57-9A0F-48E7-A7D8-D2780C642A63}" presName="points" presStyleCnt="0"/>
      <dgm:spPr/>
    </dgm:pt>
    <dgm:pt modelId="{AA7E79C2-8423-4A99-AC11-D719677F26DC}" type="pres">
      <dgm:prSet presAssocID="{905792A5-D9D9-49C3-B023-048E3115B1A7}" presName="compositeA" presStyleCnt="0"/>
      <dgm:spPr/>
    </dgm:pt>
    <dgm:pt modelId="{F80BF5FE-66FF-4BCB-802C-90EB222DF5C5}" type="pres">
      <dgm:prSet presAssocID="{905792A5-D9D9-49C3-B023-048E3115B1A7}" presName="textA" presStyleLbl="revTx" presStyleIdx="0" presStyleCnt="5">
        <dgm:presLayoutVars>
          <dgm:bulletEnabled val="1"/>
        </dgm:presLayoutVars>
      </dgm:prSet>
      <dgm:spPr/>
    </dgm:pt>
    <dgm:pt modelId="{47AA53AF-5AC2-429D-9EA1-23D78C45675C}" type="pres">
      <dgm:prSet presAssocID="{905792A5-D9D9-49C3-B023-048E3115B1A7}" presName="circleA" presStyleLbl="node1" presStyleIdx="0" presStyleCnt="5"/>
      <dgm:spPr/>
    </dgm:pt>
    <dgm:pt modelId="{59A9C5B0-46FC-465B-8BD1-6CF1458B324C}" type="pres">
      <dgm:prSet presAssocID="{905792A5-D9D9-49C3-B023-048E3115B1A7}" presName="spaceA" presStyleCnt="0"/>
      <dgm:spPr/>
    </dgm:pt>
    <dgm:pt modelId="{D0F78609-77C0-404A-A033-9E1EA57CC556}" type="pres">
      <dgm:prSet presAssocID="{F76ACD6F-2259-40E6-A241-47B96056835F}" presName="space" presStyleCnt="0"/>
      <dgm:spPr/>
    </dgm:pt>
    <dgm:pt modelId="{DA474E57-9260-4749-99AC-8ED3D0B83FEF}" type="pres">
      <dgm:prSet presAssocID="{10AB1844-77EA-4C90-9FA4-ABC2A7996D11}" presName="compositeB" presStyleCnt="0"/>
      <dgm:spPr/>
    </dgm:pt>
    <dgm:pt modelId="{0400CF20-317D-4D22-9D8B-E1BE77CA293E}" type="pres">
      <dgm:prSet presAssocID="{10AB1844-77EA-4C90-9FA4-ABC2A7996D11}" presName="textB" presStyleLbl="revTx" presStyleIdx="1" presStyleCnt="5">
        <dgm:presLayoutVars>
          <dgm:bulletEnabled val="1"/>
        </dgm:presLayoutVars>
      </dgm:prSet>
      <dgm:spPr/>
    </dgm:pt>
    <dgm:pt modelId="{B5B800A3-69C6-4847-8FAC-3E99BD16E2AD}" type="pres">
      <dgm:prSet presAssocID="{10AB1844-77EA-4C90-9FA4-ABC2A7996D11}" presName="circleB" presStyleLbl="node1" presStyleIdx="1" presStyleCnt="5"/>
      <dgm:spPr/>
    </dgm:pt>
    <dgm:pt modelId="{A66A0D4C-81F3-43A5-B77D-F3CF45529DD8}" type="pres">
      <dgm:prSet presAssocID="{10AB1844-77EA-4C90-9FA4-ABC2A7996D11}" presName="spaceB" presStyleCnt="0"/>
      <dgm:spPr/>
    </dgm:pt>
    <dgm:pt modelId="{289987C7-133E-42CB-BCE6-44BE87E61BF3}" type="pres">
      <dgm:prSet presAssocID="{F12C22E3-894B-44C9-9599-BF23852CE3A5}" presName="space" presStyleCnt="0"/>
      <dgm:spPr/>
    </dgm:pt>
    <dgm:pt modelId="{87405C98-2633-4FDB-9415-20823136A760}" type="pres">
      <dgm:prSet presAssocID="{BCF663D2-2D54-42D6-92EC-E23C4D41FBF6}" presName="compositeA" presStyleCnt="0"/>
      <dgm:spPr/>
    </dgm:pt>
    <dgm:pt modelId="{0CBD4FF0-3AB6-4E32-9151-A54FF60DB9BE}" type="pres">
      <dgm:prSet presAssocID="{BCF663D2-2D54-42D6-92EC-E23C4D41FBF6}" presName="textA" presStyleLbl="revTx" presStyleIdx="2" presStyleCnt="5">
        <dgm:presLayoutVars>
          <dgm:bulletEnabled val="1"/>
        </dgm:presLayoutVars>
      </dgm:prSet>
      <dgm:spPr/>
    </dgm:pt>
    <dgm:pt modelId="{A363B109-7FBC-4450-B3CB-97744E1E8D5C}" type="pres">
      <dgm:prSet presAssocID="{BCF663D2-2D54-42D6-92EC-E23C4D41FBF6}" presName="circleA" presStyleLbl="node1" presStyleIdx="2" presStyleCnt="5"/>
      <dgm:spPr/>
    </dgm:pt>
    <dgm:pt modelId="{017E8173-53A3-4317-8399-E0EB02A49331}" type="pres">
      <dgm:prSet presAssocID="{BCF663D2-2D54-42D6-92EC-E23C4D41FBF6}" presName="spaceA" presStyleCnt="0"/>
      <dgm:spPr/>
    </dgm:pt>
    <dgm:pt modelId="{5147074B-8EE0-4D13-B825-A02CACBA9016}" type="pres">
      <dgm:prSet presAssocID="{CA8D5E2B-F4C7-4BF3-937D-E8C7D7515149}" presName="space" presStyleCnt="0"/>
      <dgm:spPr/>
    </dgm:pt>
    <dgm:pt modelId="{492893EE-691E-4259-95D1-5BFCE47E27A5}" type="pres">
      <dgm:prSet presAssocID="{AAEE2954-AD71-4209-A8C7-4F843114400F}" presName="compositeB" presStyleCnt="0"/>
      <dgm:spPr/>
    </dgm:pt>
    <dgm:pt modelId="{9F839A1F-A685-46CE-BCAE-BC12A6829643}" type="pres">
      <dgm:prSet presAssocID="{AAEE2954-AD71-4209-A8C7-4F843114400F}" presName="textB" presStyleLbl="revTx" presStyleIdx="3" presStyleCnt="5">
        <dgm:presLayoutVars>
          <dgm:bulletEnabled val="1"/>
        </dgm:presLayoutVars>
      </dgm:prSet>
      <dgm:spPr/>
    </dgm:pt>
    <dgm:pt modelId="{EBB0792B-C77C-4073-9EEF-3E4F91D48764}" type="pres">
      <dgm:prSet presAssocID="{AAEE2954-AD71-4209-A8C7-4F843114400F}" presName="circleB" presStyleLbl="node1" presStyleIdx="3" presStyleCnt="5"/>
      <dgm:spPr/>
    </dgm:pt>
    <dgm:pt modelId="{4E868E83-2423-426F-A10C-6DF442A298A3}" type="pres">
      <dgm:prSet presAssocID="{AAEE2954-AD71-4209-A8C7-4F843114400F}" presName="spaceB" presStyleCnt="0"/>
      <dgm:spPr/>
    </dgm:pt>
    <dgm:pt modelId="{51703752-C7B6-4AC3-BC49-4432DACC8065}" type="pres">
      <dgm:prSet presAssocID="{70E87A8C-9ABC-4032-8E91-756580DE3C47}" presName="space" presStyleCnt="0"/>
      <dgm:spPr/>
    </dgm:pt>
    <dgm:pt modelId="{5B12A6DA-898E-4E08-A05F-A2D300964455}" type="pres">
      <dgm:prSet presAssocID="{4467EA7B-5A24-414A-8DE7-F3999CBF430C}" presName="compositeA" presStyleCnt="0"/>
      <dgm:spPr/>
    </dgm:pt>
    <dgm:pt modelId="{44D3B3E4-827E-45E0-87BF-450574FBF17E}" type="pres">
      <dgm:prSet presAssocID="{4467EA7B-5A24-414A-8DE7-F3999CBF430C}" presName="textA" presStyleLbl="revTx" presStyleIdx="4" presStyleCnt="5">
        <dgm:presLayoutVars>
          <dgm:bulletEnabled val="1"/>
        </dgm:presLayoutVars>
      </dgm:prSet>
      <dgm:spPr/>
    </dgm:pt>
    <dgm:pt modelId="{467BC3D1-4FCF-46E0-AB1C-D54CF4B114CF}" type="pres">
      <dgm:prSet presAssocID="{4467EA7B-5A24-414A-8DE7-F3999CBF430C}" presName="circleA" presStyleLbl="node1" presStyleIdx="4" presStyleCnt="5"/>
      <dgm:spPr/>
    </dgm:pt>
    <dgm:pt modelId="{984C1357-1DC6-44F3-95E3-AD9A05561D7B}" type="pres">
      <dgm:prSet presAssocID="{4467EA7B-5A24-414A-8DE7-F3999CBF430C}" presName="spaceA" presStyleCnt="0"/>
      <dgm:spPr/>
    </dgm:pt>
  </dgm:ptLst>
  <dgm:cxnLst>
    <dgm:cxn modelId="{C1324D0B-BB21-42F5-AA3A-192101F36E43}" type="presOf" srcId="{4467EA7B-5A24-414A-8DE7-F3999CBF430C}" destId="{44D3B3E4-827E-45E0-87BF-450574FBF17E}" srcOrd="0" destOrd="0" presId="urn:microsoft.com/office/officeart/2005/8/layout/hProcess11"/>
    <dgm:cxn modelId="{53891028-4299-4F32-85E0-14D1191CE7AB}" srcId="{98511C57-9A0F-48E7-A7D8-D2780C642A63}" destId="{4467EA7B-5A24-414A-8DE7-F3999CBF430C}" srcOrd="4" destOrd="0" parTransId="{8F48A546-9003-49D1-B345-412E45AB448E}" sibTransId="{40D3D860-C5FF-4F41-9E01-5720DCEDE62D}"/>
    <dgm:cxn modelId="{6BDE9D75-6886-458D-97D0-98B823E964F2}" type="presOf" srcId="{AAEE2954-AD71-4209-A8C7-4F843114400F}" destId="{9F839A1F-A685-46CE-BCAE-BC12A6829643}" srcOrd="0" destOrd="0" presId="urn:microsoft.com/office/officeart/2005/8/layout/hProcess11"/>
    <dgm:cxn modelId="{987B5187-1D5D-4DAF-B954-C08161932BDD}" type="presOf" srcId="{905792A5-D9D9-49C3-B023-048E3115B1A7}" destId="{F80BF5FE-66FF-4BCB-802C-90EB222DF5C5}" srcOrd="0" destOrd="0" presId="urn:microsoft.com/office/officeart/2005/8/layout/hProcess11"/>
    <dgm:cxn modelId="{32AFF493-BF69-4B38-AD91-5EAFCAF41BED}" type="presOf" srcId="{BCF663D2-2D54-42D6-92EC-E23C4D41FBF6}" destId="{0CBD4FF0-3AB6-4E32-9151-A54FF60DB9BE}" srcOrd="0" destOrd="0" presId="urn:microsoft.com/office/officeart/2005/8/layout/hProcess11"/>
    <dgm:cxn modelId="{2E1BE3CE-FE35-486D-BD06-F9F8EF3DF718}" srcId="{98511C57-9A0F-48E7-A7D8-D2780C642A63}" destId="{905792A5-D9D9-49C3-B023-048E3115B1A7}" srcOrd="0" destOrd="0" parTransId="{51C3A9EB-70B0-4830-AA84-1AA4D1CCBC6F}" sibTransId="{F76ACD6F-2259-40E6-A241-47B96056835F}"/>
    <dgm:cxn modelId="{059DCAF5-AD1B-4BB3-A671-733A8DE11EF8}" srcId="{98511C57-9A0F-48E7-A7D8-D2780C642A63}" destId="{10AB1844-77EA-4C90-9FA4-ABC2A7996D11}" srcOrd="1" destOrd="0" parTransId="{BC163694-5769-42AC-A7BD-D4F9B29757B9}" sibTransId="{F12C22E3-894B-44C9-9599-BF23852CE3A5}"/>
    <dgm:cxn modelId="{0CF7C0F9-0A45-4CD4-8295-E6B43F2FCD68}" srcId="{98511C57-9A0F-48E7-A7D8-D2780C642A63}" destId="{BCF663D2-2D54-42D6-92EC-E23C4D41FBF6}" srcOrd="2" destOrd="0" parTransId="{6CCC5E90-2063-414A-8DA0-953943D9022C}" sibTransId="{CA8D5E2B-F4C7-4BF3-937D-E8C7D7515149}"/>
    <dgm:cxn modelId="{BF3460FE-3409-4D56-B253-E683AE9DEE24}" type="presOf" srcId="{98511C57-9A0F-48E7-A7D8-D2780C642A63}" destId="{4419A052-7EBD-4CDF-987E-71B38CAC3A6C}" srcOrd="0" destOrd="0" presId="urn:microsoft.com/office/officeart/2005/8/layout/hProcess11"/>
    <dgm:cxn modelId="{82444EFE-0C35-43A2-A452-10E49F21055E}" type="presOf" srcId="{10AB1844-77EA-4C90-9FA4-ABC2A7996D11}" destId="{0400CF20-317D-4D22-9D8B-E1BE77CA293E}" srcOrd="0" destOrd="0" presId="urn:microsoft.com/office/officeart/2005/8/layout/hProcess11"/>
    <dgm:cxn modelId="{254A40FF-F89D-4165-B0E2-7FBD2D85D3F4}" srcId="{98511C57-9A0F-48E7-A7D8-D2780C642A63}" destId="{AAEE2954-AD71-4209-A8C7-4F843114400F}" srcOrd="3" destOrd="0" parTransId="{350B2457-F75E-4569-8D56-758B3ABA60CF}" sibTransId="{70E87A8C-9ABC-4032-8E91-756580DE3C47}"/>
    <dgm:cxn modelId="{AE905640-3CA1-45FB-9DB4-D2ED0D3B531A}" type="presParOf" srcId="{4419A052-7EBD-4CDF-987E-71B38CAC3A6C}" destId="{CAF4884A-006B-4402-9E02-76B4B8F7C421}" srcOrd="0" destOrd="0" presId="urn:microsoft.com/office/officeart/2005/8/layout/hProcess11"/>
    <dgm:cxn modelId="{759EEEE5-7AAD-4051-8865-A7A4CDBFEBE2}" type="presParOf" srcId="{4419A052-7EBD-4CDF-987E-71B38CAC3A6C}" destId="{510A0655-F055-434B-8E7B-A962F9BA6FC3}" srcOrd="1" destOrd="0" presId="urn:microsoft.com/office/officeart/2005/8/layout/hProcess11"/>
    <dgm:cxn modelId="{1869B6F9-074E-4502-BBBC-8DE09AF05338}" type="presParOf" srcId="{510A0655-F055-434B-8E7B-A962F9BA6FC3}" destId="{AA7E79C2-8423-4A99-AC11-D719677F26DC}" srcOrd="0" destOrd="0" presId="urn:microsoft.com/office/officeart/2005/8/layout/hProcess11"/>
    <dgm:cxn modelId="{EA67B16E-C25E-48EF-A4B9-DE326FB8C12F}" type="presParOf" srcId="{AA7E79C2-8423-4A99-AC11-D719677F26DC}" destId="{F80BF5FE-66FF-4BCB-802C-90EB222DF5C5}" srcOrd="0" destOrd="0" presId="urn:microsoft.com/office/officeart/2005/8/layout/hProcess11"/>
    <dgm:cxn modelId="{1E5FE89B-7E90-4210-A8C9-4D5091B9B1D0}" type="presParOf" srcId="{AA7E79C2-8423-4A99-AC11-D719677F26DC}" destId="{47AA53AF-5AC2-429D-9EA1-23D78C45675C}" srcOrd="1" destOrd="0" presId="urn:microsoft.com/office/officeart/2005/8/layout/hProcess11"/>
    <dgm:cxn modelId="{91C98FEB-AD09-4BFA-B343-32BA847BD205}" type="presParOf" srcId="{AA7E79C2-8423-4A99-AC11-D719677F26DC}" destId="{59A9C5B0-46FC-465B-8BD1-6CF1458B324C}" srcOrd="2" destOrd="0" presId="urn:microsoft.com/office/officeart/2005/8/layout/hProcess11"/>
    <dgm:cxn modelId="{087DC984-1C74-41B8-88F7-FDA4AE7FF182}" type="presParOf" srcId="{510A0655-F055-434B-8E7B-A962F9BA6FC3}" destId="{D0F78609-77C0-404A-A033-9E1EA57CC556}" srcOrd="1" destOrd="0" presId="urn:microsoft.com/office/officeart/2005/8/layout/hProcess11"/>
    <dgm:cxn modelId="{CE77F8CF-7368-4093-83F9-6F9FE799293B}" type="presParOf" srcId="{510A0655-F055-434B-8E7B-A962F9BA6FC3}" destId="{DA474E57-9260-4749-99AC-8ED3D0B83FEF}" srcOrd="2" destOrd="0" presId="urn:microsoft.com/office/officeart/2005/8/layout/hProcess11"/>
    <dgm:cxn modelId="{FA2E2FCF-C470-425C-BB6C-642D3610E0F3}" type="presParOf" srcId="{DA474E57-9260-4749-99AC-8ED3D0B83FEF}" destId="{0400CF20-317D-4D22-9D8B-E1BE77CA293E}" srcOrd="0" destOrd="0" presId="urn:microsoft.com/office/officeart/2005/8/layout/hProcess11"/>
    <dgm:cxn modelId="{B340DC9E-8F85-47C8-8785-612FE680D176}" type="presParOf" srcId="{DA474E57-9260-4749-99AC-8ED3D0B83FEF}" destId="{B5B800A3-69C6-4847-8FAC-3E99BD16E2AD}" srcOrd="1" destOrd="0" presId="urn:microsoft.com/office/officeart/2005/8/layout/hProcess11"/>
    <dgm:cxn modelId="{3F188254-9510-4107-A55A-0294D54DF1D1}" type="presParOf" srcId="{DA474E57-9260-4749-99AC-8ED3D0B83FEF}" destId="{A66A0D4C-81F3-43A5-B77D-F3CF45529DD8}" srcOrd="2" destOrd="0" presId="urn:microsoft.com/office/officeart/2005/8/layout/hProcess11"/>
    <dgm:cxn modelId="{04623C8B-E214-4C9D-BD0B-33DC2B4205D4}" type="presParOf" srcId="{510A0655-F055-434B-8E7B-A962F9BA6FC3}" destId="{289987C7-133E-42CB-BCE6-44BE87E61BF3}" srcOrd="3" destOrd="0" presId="urn:microsoft.com/office/officeart/2005/8/layout/hProcess11"/>
    <dgm:cxn modelId="{9FBA666A-459D-4012-972C-788B7E36A736}" type="presParOf" srcId="{510A0655-F055-434B-8E7B-A962F9BA6FC3}" destId="{87405C98-2633-4FDB-9415-20823136A760}" srcOrd="4" destOrd="0" presId="urn:microsoft.com/office/officeart/2005/8/layout/hProcess11"/>
    <dgm:cxn modelId="{6CFF33D8-013B-437B-8CD8-44819DD3C7A3}" type="presParOf" srcId="{87405C98-2633-4FDB-9415-20823136A760}" destId="{0CBD4FF0-3AB6-4E32-9151-A54FF60DB9BE}" srcOrd="0" destOrd="0" presId="urn:microsoft.com/office/officeart/2005/8/layout/hProcess11"/>
    <dgm:cxn modelId="{07231B0E-19DC-4ECE-82F4-46158EB74D67}" type="presParOf" srcId="{87405C98-2633-4FDB-9415-20823136A760}" destId="{A363B109-7FBC-4450-B3CB-97744E1E8D5C}" srcOrd="1" destOrd="0" presId="urn:microsoft.com/office/officeart/2005/8/layout/hProcess11"/>
    <dgm:cxn modelId="{712F816D-D396-429D-9626-300562AFE97F}" type="presParOf" srcId="{87405C98-2633-4FDB-9415-20823136A760}" destId="{017E8173-53A3-4317-8399-E0EB02A49331}" srcOrd="2" destOrd="0" presId="urn:microsoft.com/office/officeart/2005/8/layout/hProcess11"/>
    <dgm:cxn modelId="{E266E397-A7E7-4F21-A02E-B0AB33A97ACC}" type="presParOf" srcId="{510A0655-F055-434B-8E7B-A962F9BA6FC3}" destId="{5147074B-8EE0-4D13-B825-A02CACBA9016}" srcOrd="5" destOrd="0" presId="urn:microsoft.com/office/officeart/2005/8/layout/hProcess11"/>
    <dgm:cxn modelId="{AF54D2AC-B4D9-4B80-81E7-7F8D8EBA5F74}" type="presParOf" srcId="{510A0655-F055-434B-8E7B-A962F9BA6FC3}" destId="{492893EE-691E-4259-95D1-5BFCE47E27A5}" srcOrd="6" destOrd="0" presId="urn:microsoft.com/office/officeart/2005/8/layout/hProcess11"/>
    <dgm:cxn modelId="{11E6E607-836A-4CC8-B1AF-1E3CA7040206}" type="presParOf" srcId="{492893EE-691E-4259-95D1-5BFCE47E27A5}" destId="{9F839A1F-A685-46CE-BCAE-BC12A6829643}" srcOrd="0" destOrd="0" presId="urn:microsoft.com/office/officeart/2005/8/layout/hProcess11"/>
    <dgm:cxn modelId="{3B22D62F-39C9-4150-95DD-85360C02A377}" type="presParOf" srcId="{492893EE-691E-4259-95D1-5BFCE47E27A5}" destId="{EBB0792B-C77C-4073-9EEF-3E4F91D48764}" srcOrd="1" destOrd="0" presId="urn:microsoft.com/office/officeart/2005/8/layout/hProcess11"/>
    <dgm:cxn modelId="{92C59A2B-F2DC-42EF-829A-5DF2BF57D106}" type="presParOf" srcId="{492893EE-691E-4259-95D1-5BFCE47E27A5}" destId="{4E868E83-2423-426F-A10C-6DF442A298A3}" srcOrd="2" destOrd="0" presId="urn:microsoft.com/office/officeart/2005/8/layout/hProcess11"/>
    <dgm:cxn modelId="{23824882-6F5B-48F8-8E68-4B8A21F8BB42}" type="presParOf" srcId="{510A0655-F055-434B-8E7B-A962F9BA6FC3}" destId="{51703752-C7B6-4AC3-BC49-4432DACC8065}" srcOrd="7" destOrd="0" presId="urn:microsoft.com/office/officeart/2005/8/layout/hProcess11"/>
    <dgm:cxn modelId="{15CBE026-A85A-4DBB-862C-93238E824A11}" type="presParOf" srcId="{510A0655-F055-434B-8E7B-A962F9BA6FC3}" destId="{5B12A6DA-898E-4E08-A05F-A2D300964455}" srcOrd="8" destOrd="0" presId="urn:microsoft.com/office/officeart/2005/8/layout/hProcess11"/>
    <dgm:cxn modelId="{24ADD359-9053-4387-8324-0F0C6C977BAA}" type="presParOf" srcId="{5B12A6DA-898E-4E08-A05F-A2D300964455}" destId="{44D3B3E4-827E-45E0-87BF-450574FBF17E}" srcOrd="0" destOrd="0" presId="urn:microsoft.com/office/officeart/2005/8/layout/hProcess11"/>
    <dgm:cxn modelId="{02A0C1E2-B63A-4E90-8F52-D7C6021A9E08}" type="presParOf" srcId="{5B12A6DA-898E-4E08-A05F-A2D300964455}" destId="{467BC3D1-4FCF-46E0-AB1C-D54CF4B114CF}" srcOrd="1" destOrd="0" presId="urn:microsoft.com/office/officeart/2005/8/layout/hProcess11"/>
    <dgm:cxn modelId="{0B987217-DF71-448B-8A82-C839002E6952}" type="presParOf" srcId="{5B12A6DA-898E-4E08-A05F-A2D300964455}" destId="{984C1357-1DC6-44F3-95E3-AD9A05561D7B}" srcOrd="2" destOrd="0" presId="urn:microsoft.com/office/officeart/2005/8/layout/hProcess11"/>
  </dgm:cxnLst>
  <dgm:bg/>
  <dgm:whole>
    <a:ln>
      <a:solidFill>
        <a:schemeClr val="accent2">
          <a:lumMod val="20000"/>
          <a:lumOff val="8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94A47C-0E6B-4473-AB55-158DEED4A24C}"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IN"/>
        </a:p>
      </dgm:t>
    </dgm:pt>
    <dgm:pt modelId="{92A3EDFB-4C68-4090-9450-41F6285E9E3A}">
      <dgm:prSet/>
      <dgm:spPr/>
      <dgm:t>
        <a:bodyPr/>
        <a:lstStyle/>
        <a:p>
          <a:r>
            <a:rPr lang="en-IN" b="1" dirty="0">
              <a:solidFill>
                <a:schemeClr val="accent1">
                  <a:lumMod val="50000"/>
                </a:schemeClr>
              </a:solidFill>
              <a:latin typeface="Bookman Old Style" panose="02050604050505020204" pitchFamily="18" charset="0"/>
            </a:rPr>
            <a:t>K-means Algorithm</a:t>
          </a:r>
          <a:r>
            <a:rPr lang="en-IN" dirty="0">
              <a:latin typeface="Bookman Old Style" panose="02050604050505020204" pitchFamily="18" charset="0"/>
            </a:rPr>
            <a:t>: Partitions the data into k clusters by iteratively assigning points to nearest centroid and updating centroids based on mean values until convergence , aiming to minimize within-cluster variance</a:t>
          </a:r>
        </a:p>
      </dgm:t>
    </dgm:pt>
    <dgm:pt modelId="{13ED5F51-F558-4179-A93F-38AD3B3946E0}" type="parTrans" cxnId="{1CCB4D9B-C3D9-44D4-91D5-4A10F2881F6D}">
      <dgm:prSet/>
      <dgm:spPr/>
      <dgm:t>
        <a:bodyPr/>
        <a:lstStyle/>
        <a:p>
          <a:endParaRPr lang="en-IN">
            <a:latin typeface="Bookman Old Style" panose="02050604050505020204" pitchFamily="18" charset="0"/>
          </a:endParaRPr>
        </a:p>
      </dgm:t>
    </dgm:pt>
    <dgm:pt modelId="{6D75D6B3-3118-4BAE-AA69-D204FF3A88A3}" type="sibTrans" cxnId="{1CCB4D9B-C3D9-44D4-91D5-4A10F2881F6D}">
      <dgm:prSet/>
      <dgm:spPr/>
      <dgm:t>
        <a:bodyPr/>
        <a:lstStyle/>
        <a:p>
          <a:endParaRPr lang="en-IN">
            <a:latin typeface="Bookman Old Style" panose="02050604050505020204" pitchFamily="18" charset="0"/>
          </a:endParaRPr>
        </a:p>
      </dgm:t>
    </dgm:pt>
    <dgm:pt modelId="{CCC831CF-A107-4135-B1ED-2A42AF6CE889}">
      <dgm:prSet/>
      <dgm:spPr/>
      <dgm:t>
        <a:bodyPr/>
        <a:lstStyle/>
        <a:p>
          <a:r>
            <a:rPr lang="en-IN" b="1" dirty="0">
              <a:solidFill>
                <a:schemeClr val="accent1">
                  <a:lumMod val="50000"/>
                </a:schemeClr>
              </a:solidFill>
              <a:latin typeface="Bookman Old Style" panose="02050604050505020204" pitchFamily="18" charset="0"/>
            </a:rPr>
            <a:t>Hyperparameter Tuning</a:t>
          </a:r>
          <a:r>
            <a:rPr lang="en-IN" dirty="0">
              <a:latin typeface="Bookman Old Style" panose="02050604050505020204" pitchFamily="18" charset="0"/>
            </a:rPr>
            <a:t>: To optimize model parameters and improve accuracy</a:t>
          </a:r>
        </a:p>
      </dgm:t>
    </dgm:pt>
    <dgm:pt modelId="{75CDDCE1-D252-4EC3-B1C0-2497DEDCAAD0}" type="parTrans" cxnId="{DE421488-9B4D-4E73-BFEE-84B8C0AE80CD}">
      <dgm:prSet/>
      <dgm:spPr/>
      <dgm:t>
        <a:bodyPr/>
        <a:lstStyle/>
        <a:p>
          <a:endParaRPr lang="en-IN">
            <a:latin typeface="Bookman Old Style" panose="02050604050505020204" pitchFamily="18" charset="0"/>
          </a:endParaRPr>
        </a:p>
      </dgm:t>
    </dgm:pt>
    <dgm:pt modelId="{D25B1658-C7A4-4704-AF62-06949607B128}" type="sibTrans" cxnId="{DE421488-9B4D-4E73-BFEE-84B8C0AE80CD}">
      <dgm:prSet/>
      <dgm:spPr/>
      <dgm:t>
        <a:bodyPr/>
        <a:lstStyle/>
        <a:p>
          <a:endParaRPr lang="en-IN">
            <a:latin typeface="Bookman Old Style" panose="02050604050505020204" pitchFamily="18" charset="0"/>
          </a:endParaRPr>
        </a:p>
      </dgm:t>
    </dgm:pt>
    <dgm:pt modelId="{C61B6876-0E0E-43A7-AADD-C699D1BD3796}" type="pres">
      <dgm:prSet presAssocID="{FF94A47C-0E6B-4473-AB55-158DEED4A24C}" presName="linear" presStyleCnt="0">
        <dgm:presLayoutVars>
          <dgm:animLvl val="lvl"/>
          <dgm:resizeHandles val="exact"/>
        </dgm:presLayoutVars>
      </dgm:prSet>
      <dgm:spPr/>
    </dgm:pt>
    <dgm:pt modelId="{096CBE6B-59E7-44EA-9370-C8BA2A390CAA}" type="pres">
      <dgm:prSet presAssocID="{92A3EDFB-4C68-4090-9450-41F6285E9E3A}" presName="parentText" presStyleLbl="node1" presStyleIdx="0" presStyleCnt="2">
        <dgm:presLayoutVars>
          <dgm:chMax val="0"/>
          <dgm:bulletEnabled val="1"/>
        </dgm:presLayoutVars>
      </dgm:prSet>
      <dgm:spPr/>
    </dgm:pt>
    <dgm:pt modelId="{BB5E3CBE-C461-4970-8C2A-72BAE1A5BA2C}" type="pres">
      <dgm:prSet presAssocID="{6D75D6B3-3118-4BAE-AA69-D204FF3A88A3}" presName="spacer" presStyleCnt="0"/>
      <dgm:spPr/>
    </dgm:pt>
    <dgm:pt modelId="{5A94069E-D197-4FBC-A981-21B9FBA7CF33}" type="pres">
      <dgm:prSet presAssocID="{CCC831CF-A107-4135-B1ED-2A42AF6CE889}" presName="parentText" presStyleLbl="node1" presStyleIdx="1" presStyleCnt="2">
        <dgm:presLayoutVars>
          <dgm:chMax val="0"/>
          <dgm:bulletEnabled val="1"/>
        </dgm:presLayoutVars>
      </dgm:prSet>
      <dgm:spPr/>
    </dgm:pt>
  </dgm:ptLst>
  <dgm:cxnLst>
    <dgm:cxn modelId="{DE421488-9B4D-4E73-BFEE-84B8C0AE80CD}" srcId="{FF94A47C-0E6B-4473-AB55-158DEED4A24C}" destId="{CCC831CF-A107-4135-B1ED-2A42AF6CE889}" srcOrd="1" destOrd="0" parTransId="{75CDDCE1-D252-4EC3-B1C0-2497DEDCAAD0}" sibTransId="{D25B1658-C7A4-4704-AF62-06949607B128}"/>
    <dgm:cxn modelId="{1CCB4D9B-C3D9-44D4-91D5-4A10F2881F6D}" srcId="{FF94A47C-0E6B-4473-AB55-158DEED4A24C}" destId="{92A3EDFB-4C68-4090-9450-41F6285E9E3A}" srcOrd="0" destOrd="0" parTransId="{13ED5F51-F558-4179-A93F-38AD3B3946E0}" sibTransId="{6D75D6B3-3118-4BAE-AA69-D204FF3A88A3}"/>
    <dgm:cxn modelId="{9F29C89F-0E0A-40F6-8B92-530FA17992BF}" type="presOf" srcId="{CCC831CF-A107-4135-B1ED-2A42AF6CE889}" destId="{5A94069E-D197-4FBC-A981-21B9FBA7CF33}" srcOrd="0" destOrd="0" presId="urn:microsoft.com/office/officeart/2005/8/layout/vList2"/>
    <dgm:cxn modelId="{482460A0-3C25-4A76-8821-95C0F231CD02}" type="presOf" srcId="{92A3EDFB-4C68-4090-9450-41F6285E9E3A}" destId="{096CBE6B-59E7-44EA-9370-C8BA2A390CAA}" srcOrd="0" destOrd="0" presId="urn:microsoft.com/office/officeart/2005/8/layout/vList2"/>
    <dgm:cxn modelId="{7F86B4AB-FD5B-4086-BCF6-899E688A8F38}" type="presOf" srcId="{FF94A47C-0E6B-4473-AB55-158DEED4A24C}" destId="{C61B6876-0E0E-43A7-AADD-C699D1BD3796}" srcOrd="0" destOrd="0" presId="urn:microsoft.com/office/officeart/2005/8/layout/vList2"/>
    <dgm:cxn modelId="{F0205F01-EB26-43E7-8F49-F30177F24F96}" type="presParOf" srcId="{C61B6876-0E0E-43A7-AADD-C699D1BD3796}" destId="{096CBE6B-59E7-44EA-9370-C8BA2A390CAA}" srcOrd="0" destOrd="0" presId="urn:microsoft.com/office/officeart/2005/8/layout/vList2"/>
    <dgm:cxn modelId="{C57D397A-31A9-4B15-A269-5B8967C13657}" type="presParOf" srcId="{C61B6876-0E0E-43A7-AADD-C699D1BD3796}" destId="{BB5E3CBE-C461-4970-8C2A-72BAE1A5BA2C}" srcOrd="1" destOrd="0" presId="urn:microsoft.com/office/officeart/2005/8/layout/vList2"/>
    <dgm:cxn modelId="{8BE910C5-C910-4536-858D-1F7F8D8F43B3}" type="presParOf" srcId="{C61B6876-0E0E-43A7-AADD-C699D1BD3796}" destId="{5A94069E-D197-4FBC-A981-21B9FBA7CF33}"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462D37-1D57-4E5C-9381-5EDA510634A5}"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IN"/>
        </a:p>
      </dgm:t>
    </dgm:pt>
    <dgm:pt modelId="{B79B8BDA-4096-4464-A8C1-4A023C0BA084}">
      <dgm:prSet>
        <dgm:style>
          <a:lnRef idx="1">
            <a:schemeClr val="accent6"/>
          </a:lnRef>
          <a:fillRef idx="2">
            <a:schemeClr val="accent6"/>
          </a:fillRef>
          <a:effectRef idx="1">
            <a:schemeClr val="accent6"/>
          </a:effectRef>
          <a:fontRef idx="minor">
            <a:schemeClr val="dk1"/>
          </a:fontRef>
        </dgm:style>
      </dgm:prSet>
      <dgm:spPr/>
      <dgm:t>
        <a:bodyPr/>
        <a:lstStyle/>
        <a:p>
          <a:r>
            <a:rPr lang="en-IN" dirty="0">
              <a:solidFill>
                <a:schemeClr val="accent1">
                  <a:lumMod val="50000"/>
                </a:schemeClr>
              </a:solidFill>
            </a:rPr>
            <a:t>          </a:t>
          </a:r>
          <a:r>
            <a:rPr lang="en-IN" dirty="0">
              <a:solidFill>
                <a:schemeClr val="accent1">
                  <a:lumMod val="50000"/>
                </a:schemeClr>
              </a:solidFill>
              <a:latin typeface="Bookman Old Style" panose="02050604050505020204" pitchFamily="18" charset="0"/>
            </a:rPr>
            <a:t>PROBLEM STATEMENT</a:t>
          </a:r>
        </a:p>
      </dgm:t>
    </dgm:pt>
    <dgm:pt modelId="{02B937B9-9D83-4C22-8ECB-06F8A2C9E84F}" type="parTrans" cxnId="{4A114099-751A-439B-8031-08C1B7EBAF41}">
      <dgm:prSet/>
      <dgm:spPr/>
      <dgm:t>
        <a:bodyPr/>
        <a:lstStyle/>
        <a:p>
          <a:endParaRPr lang="en-IN"/>
        </a:p>
      </dgm:t>
    </dgm:pt>
    <dgm:pt modelId="{6932731D-7607-430A-BE7C-C997BBD95A1E}" type="sibTrans" cxnId="{4A114099-751A-439B-8031-08C1B7EBAF41}">
      <dgm:prSet/>
      <dgm:spPr/>
      <dgm:t>
        <a:bodyPr/>
        <a:lstStyle/>
        <a:p>
          <a:endParaRPr lang="en-IN"/>
        </a:p>
      </dgm:t>
    </dgm:pt>
    <dgm:pt modelId="{D3E8BC29-8B5E-457A-B206-FB91F0DEDC8F}" type="pres">
      <dgm:prSet presAssocID="{8C462D37-1D57-4E5C-9381-5EDA510634A5}" presName="linear" presStyleCnt="0">
        <dgm:presLayoutVars>
          <dgm:animLvl val="lvl"/>
          <dgm:resizeHandles val="exact"/>
        </dgm:presLayoutVars>
      </dgm:prSet>
      <dgm:spPr/>
    </dgm:pt>
    <dgm:pt modelId="{633CBDC4-1301-47AD-9897-C188FD3AD9E5}" type="pres">
      <dgm:prSet presAssocID="{B79B8BDA-4096-4464-A8C1-4A023C0BA084}" presName="parentText" presStyleLbl="node1" presStyleIdx="0" presStyleCnt="1">
        <dgm:presLayoutVars>
          <dgm:chMax val="0"/>
          <dgm:bulletEnabled val="1"/>
        </dgm:presLayoutVars>
      </dgm:prSet>
      <dgm:spPr/>
    </dgm:pt>
  </dgm:ptLst>
  <dgm:cxnLst>
    <dgm:cxn modelId="{4A114099-751A-439B-8031-08C1B7EBAF41}" srcId="{8C462D37-1D57-4E5C-9381-5EDA510634A5}" destId="{B79B8BDA-4096-4464-A8C1-4A023C0BA084}" srcOrd="0" destOrd="0" parTransId="{02B937B9-9D83-4C22-8ECB-06F8A2C9E84F}" sibTransId="{6932731D-7607-430A-BE7C-C997BBD95A1E}"/>
    <dgm:cxn modelId="{848EDDB4-98C7-45B2-AD66-E206D3A82F71}" type="presOf" srcId="{8C462D37-1D57-4E5C-9381-5EDA510634A5}" destId="{D3E8BC29-8B5E-457A-B206-FB91F0DEDC8F}" srcOrd="0" destOrd="0" presId="urn:microsoft.com/office/officeart/2005/8/layout/vList2"/>
    <dgm:cxn modelId="{C3D800F5-BDD8-45A1-A856-0F7DF61E52E6}" type="presOf" srcId="{B79B8BDA-4096-4464-A8C1-4A023C0BA084}" destId="{633CBDC4-1301-47AD-9897-C188FD3AD9E5}" srcOrd="0" destOrd="0" presId="urn:microsoft.com/office/officeart/2005/8/layout/vList2"/>
    <dgm:cxn modelId="{F776E0FF-016A-4166-B050-27FF19D19E5B}" type="presParOf" srcId="{D3E8BC29-8B5E-457A-B206-FB91F0DEDC8F}" destId="{633CBDC4-1301-47AD-9897-C188FD3AD9E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2368B8E-A78C-443C-B210-D9746CBA2A6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C5E3406-4375-48B5-90C8-F48F86CC9152}">
      <dgm:prSet>
        <dgm:style>
          <a:lnRef idx="1">
            <a:schemeClr val="accent6"/>
          </a:lnRef>
          <a:fillRef idx="3">
            <a:schemeClr val="accent6"/>
          </a:fillRef>
          <a:effectRef idx="2">
            <a:schemeClr val="accent6"/>
          </a:effectRef>
          <a:fontRef idx="minor">
            <a:schemeClr val="lt1"/>
          </a:fontRef>
        </dgm:style>
      </dgm:prSet>
      <dgm:spPr/>
      <dgm:t>
        <a:bodyPr/>
        <a:lstStyle/>
        <a:p>
          <a:pPr algn="just"/>
          <a:r>
            <a:rPr lang="en-US" dirty="0">
              <a:latin typeface="Bookman Old Style" panose="02050604050505020204" pitchFamily="18" charset="0"/>
            </a:rPr>
            <a:t>An unsupervised learning technique to Design and implement a K-means clustering algorithm in R to analyze a dataset containing customer purchase behavior. Utilize the algorithm to segment customers into distinct groups based on their purchasing patterns, aiming to identify potential market segments for targeted marketing strategies. Evaluate the clustering results using appropriate metrics and visualize the clusters to provide actionable insights for marketing decisions</a:t>
          </a:r>
          <a:r>
            <a:rPr lang="en-US" dirty="0"/>
            <a:t>.</a:t>
          </a:r>
          <a:endParaRPr lang="en-IN" dirty="0"/>
        </a:p>
      </dgm:t>
    </dgm:pt>
    <dgm:pt modelId="{1A4DC2F2-F6F0-42B2-A2D8-D35E12D9124B}" type="parTrans" cxnId="{EF64E223-737B-411B-8D91-4F6CABAF4A5D}">
      <dgm:prSet/>
      <dgm:spPr/>
      <dgm:t>
        <a:bodyPr/>
        <a:lstStyle/>
        <a:p>
          <a:endParaRPr lang="en-IN"/>
        </a:p>
      </dgm:t>
    </dgm:pt>
    <dgm:pt modelId="{9B344116-6E56-4F14-AAD2-E6E3E13E987B}" type="sibTrans" cxnId="{EF64E223-737B-411B-8D91-4F6CABAF4A5D}">
      <dgm:prSet/>
      <dgm:spPr/>
      <dgm:t>
        <a:bodyPr/>
        <a:lstStyle/>
        <a:p>
          <a:endParaRPr lang="en-IN"/>
        </a:p>
      </dgm:t>
    </dgm:pt>
    <dgm:pt modelId="{9A951057-3BE2-4527-ADAA-F179622E0B76}" type="pres">
      <dgm:prSet presAssocID="{F2368B8E-A78C-443C-B210-D9746CBA2A67}" presName="linearFlow" presStyleCnt="0">
        <dgm:presLayoutVars>
          <dgm:dir/>
          <dgm:resizeHandles val="exact"/>
        </dgm:presLayoutVars>
      </dgm:prSet>
      <dgm:spPr/>
    </dgm:pt>
    <dgm:pt modelId="{832802FA-6D0D-47D7-8981-651400346541}" type="pres">
      <dgm:prSet presAssocID="{7C5E3406-4375-48B5-90C8-F48F86CC9152}" presName="composite" presStyleCnt="0"/>
      <dgm:spPr/>
    </dgm:pt>
    <dgm:pt modelId="{1D78D9F8-9451-4CCB-B7AD-11FB081626E5}" type="pres">
      <dgm:prSet presAssocID="{7C5E3406-4375-48B5-90C8-F48F86CC9152}" presName="imgShp" presStyleLbl="fgImgPlace1" presStyleIdx="0" presStyleCnt="1" custScaleX="9426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9B7EAC7-CD98-4639-89E3-14234FA2ADDA}" type="pres">
      <dgm:prSet presAssocID="{7C5E3406-4375-48B5-90C8-F48F86CC9152}" presName="txShp" presStyleLbl="node1" presStyleIdx="0" presStyleCnt="1">
        <dgm:presLayoutVars>
          <dgm:bulletEnabled val="1"/>
        </dgm:presLayoutVars>
      </dgm:prSet>
      <dgm:spPr/>
    </dgm:pt>
  </dgm:ptLst>
  <dgm:cxnLst>
    <dgm:cxn modelId="{EF64E223-737B-411B-8D91-4F6CABAF4A5D}" srcId="{F2368B8E-A78C-443C-B210-D9746CBA2A67}" destId="{7C5E3406-4375-48B5-90C8-F48F86CC9152}" srcOrd="0" destOrd="0" parTransId="{1A4DC2F2-F6F0-42B2-A2D8-D35E12D9124B}" sibTransId="{9B344116-6E56-4F14-AAD2-E6E3E13E987B}"/>
    <dgm:cxn modelId="{C9C58E83-B7DF-4219-A7C6-4CE1D95EC5B6}" type="presOf" srcId="{F2368B8E-A78C-443C-B210-D9746CBA2A67}" destId="{9A951057-3BE2-4527-ADAA-F179622E0B76}" srcOrd="0" destOrd="0" presId="urn:microsoft.com/office/officeart/2005/8/layout/vList3"/>
    <dgm:cxn modelId="{C5EECAC3-D310-4737-A9A7-2F69AC53D512}" type="presOf" srcId="{7C5E3406-4375-48B5-90C8-F48F86CC9152}" destId="{19B7EAC7-CD98-4639-89E3-14234FA2ADDA}" srcOrd="0" destOrd="0" presId="urn:microsoft.com/office/officeart/2005/8/layout/vList3"/>
    <dgm:cxn modelId="{0AEE872B-0CF4-478B-A34B-4FFADFB62EC1}" type="presParOf" srcId="{9A951057-3BE2-4527-ADAA-F179622E0B76}" destId="{832802FA-6D0D-47D7-8981-651400346541}" srcOrd="0" destOrd="0" presId="urn:microsoft.com/office/officeart/2005/8/layout/vList3"/>
    <dgm:cxn modelId="{345FE8A2-AC7A-4299-BE69-FEBF57F77D6D}" type="presParOf" srcId="{832802FA-6D0D-47D7-8981-651400346541}" destId="{1D78D9F8-9451-4CCB-B7AD-11FB081626E5}" srcOrd="0" destOrd="0" presId="urn:microsoft.com/office/officeart/2005/8/layout/vList3"/>
    <dgm:cxn modelId="{21DC3F7C-7AFD-4662-840B-63BACC244640}" type="presParOf" srcId="{832802FA-6D0D-47D7-8981-651400346541}" destId="{19B7EAC7-CD98-4639-89E3-14234FA2ADD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691188E-C3CF-45FB-9C92-5B38F954CAF0}"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IN"/>
        </a:p>
      </dgm:t>
    </dgm:pt>
    <dgm:pt modelId="{5371ECB0-037D-4263-94CE-64F992A44881}">
      <dgm:prSet/>
      <dgm:spPr/>
      <dgm:t>
        <a:bodyPr/>
        <a:lstStyle/>
        <a:p>
          <a:r>
            <a:rPr lang="en-IN" dirty="0">
              <a:solidFill>
                <a:schemeClr val="accent1">
                  <a:lumMod val="50000"/>
                </a:schemeClr>
              </a:solidFill>
            </a:rPr>
            <a:t>Steps involved during the project:</a:t>
          </a:r>
        </a:p>
      </dgm:t>
    </dgm:pt>
    <dgm:pt modelId="{3743FDF3-DE30-422B-B480-21E4F430699C}" type="parTrans" cxnId="{6BA4AD3F-4898-4B53-B735-F948F830A8A8}">
      <dgm:prSet/>
      <dgm:spPr/>
      <dgm:t>
        <a:bodyPr/>
        <a:lstStyle/>
        <a:p>
          <a:endParaRPr lang="en-IN"/>
        </a:p>
      </dgm:t>
    </dgm:pt>
    <dgm:pt modelId="{98228626-D4E5-471C-9040-7E0531205E29}" type="sibTrans" cxnId="{6BA4AD3F-4898-4B53-B735-F948F830A8A8}">
      <dgm:prSet/>
      <dgm:spPr/>
      <dgm:t>
        <a:bodyPr/>
        <a:lstStyle/>
        <a:p>
          <a:endParaRPr lang="en-IN"/>
        </a:p>
      </dgm:t>
    </dgm:pt>
    <dgm:pt modelId="{51043D61-254D-462E-9AE7-D06DB7FD1A08}" type="pres">
      <dgm:prSet presAssocID="{2691188E-C3CF-45FB-9C92-5B38F954CAF0}" presName="linear" presStyleCnt="0">
        <dgm:presLayoutVars>
          <dgm:animLvl val="lvl"/>
          <dgm:resizeHandles val="exact"/>
        </dgm:presLayoutVars>
      </dgm:prSet>
      <dgm:spPr/>
    </dgm:pt>
    <dgm:pt modelId="{4D6BEF55-A1B9-49C2-B351-86540C1FC705}" type="pres">
      <dgm:prSet presAssocID="{5371ECB0-037D-4263-94CE-64F992A44881}" presName="parentText" presStyleLbl="node1" presStyleIdx="0" presStyleCnt="1">
        <dgm:presLayoutVars>
          <dgm:chMax val="0"/>
          <dgm:bulletEnabled val="1"/>
        </dgm:presLayoutVars>
      </dgm:prSet>
      <dgm:spPr/>
    </dgm:pt>
  </dgm:ptLst>
  <dgm:cxnLst>
    <dgm:cxn modelId="{71B1C70A-C347-4CD7-A8FF-EB0025C04480}" type="presOf" srcId="{2691188E-C3CF-45FB-9C92-5B38F954CAF0}" destId="{51043D61-254D-462E-9AE7-D06DB7FD1A08}" srcOrd="0" destOrd="0" presId="urn:microsoft.com/office/officeart/2005/8/layout/vList2"/>
    <dgm:cxn modelId="{6BA4AD3F-4898-4B53-B735-F948F830A8A8}" srcId="{2691188E-C3CF-45FB-9C92-5B38F954CAF0}" destId="{5371ECB0-037D-4263-94CE-64F992A44881}" srcOrd="0" destOrd="0" parTransId="{3743FDF3-DE30-422B-B480-21E4F430699C}" sibTransId="{98228626-D4E5-471C-9040-7E0531205E29}"/>
    <dgm:cxn modelId="{C2E3EDA8-6D5B-4150-B0A8-5D4D8EB58D92}" type="presOf" srcId="{5371ECB0-037D-4263-94CE-64F992A44881}" destId="{4D6BEF55-A1B9-49C2-B351-86540C1FC705}" srcOrd="0" destOrd="0" presId="urn:microsoft.com/office/officeart/2005/8/layout/vList2"/>
    <dgm:cxn modelId="{B8F05FBD-F3FF-47EA-9D03-380CBA7FD6A7}" type="presParOf" srcId="{51043D61-254D-462E-9AE7-D06DB7FD1A08}" destId="{4D6BEF55-A1B9-49C2-B351-86540C1FC70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4E1EC5B-EA4D-4157-B10A-F5074AE91B6C}" type="doc">
      <dgm:prSet loTypeId="urn:microsoft.com/office/officeart/2005/8/layout/hProcess9" loCatId="process" qsTypeId="urn:microsoft.com/office/officeart/2005/8/quickstyle/simple1" qsCatId="simple" csTypeId="urn:microsoft.com/office/officeart/2005/8/colors/accent6_2" csCatId="accent6"/>
      <dgm:spPr/>
      <dgm:t>
        <a:bodyPr/>
        <a:lstStyle/>
        <a:p>
          <a:endParaRPr lang="en-IN"/>
        </a:p>
      </dgm:t>
    </dgm:pt>
    <dgm:pt modelId="{378CB1BB-2E41-4D9D-94C3-23FDF309F48A}">
      <dgm:prSet/>
      <dgm:spPr/>
      <dgm:t>
        <a:bodyPr/>
        <a:lstStyle/>
        <a:p>
          <a:r>
            <a:rPr lang="en-IN" b="1" dirty="0">
              <a:solidFill>
                <a:schemeClr val="accent1">
                  <a:lumMod val="50000"/>
                </a:schemeClr>
              </a:solidFill>
              <a:latin typeface="Bookman Old Style" panose="02050604050505020204" pitchFamily="18" charset="0"/>
            </a:rPr>
            <a:t>Import</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Dataset</a:t>
          </a:r>
          <a:r>
            <a:rPr lang="en-IN" dirty="0">
              <a:solidFill>
                <a:schemeClr val="tx1"/>
              </a:solidFill>
              <a:latin typeface="Bookman Old Style" panose="02050604050505020204" pitchFamily="18" charset="0"/>
            </a:rPr>
            <a:t>: </a:t>
          </a:r>
          <a:r>
            <a:rPr lang="en-IN" dirty="0">
              <a:latin typeface="Bookman Old Style" panose="02050604050505020204" pitchFamily="18" charset="0"/>
            </a:rPr>
            <a:t>Data set required for building the model is loaded by using Kaggle.com </a:t>
          </a:r>
        </a:p>
      </dgm:t>
    </dgm:pt>
    <dgm:pt modelId="{B8F8D546-8C3B-40B1-B14D-009247ACD37A}" type="parTrans" cxnId="{12CD6E4E-D3D2-43D4-8395-739CB30AFCC7}">
      <dgm:prSet/>
      <dgm:spPr/>
      <dgm:t>
        <a:bodyPr/>
        <a:lstStyle/>
        <a:p>
          <a:endParaRPr lang="en-IN"/>
        </a:p>
      </dgm:t>
    </dgm:pt>
    <dgm:pt modelId="{F4573448-22F3-4324-8EF0-875947409AF2}" type="sibTrans" cxnId="{12CD6E4E-D3D2-43D4-8395-739CB30AFCC7}">
      <dgm:prSet/>
      <dgm:spPr/>
      <dgm:t>
        <a:bodyPr/>
        <a:lstStyle/>
        <a:p>
          <a:endParaRPr lang="en-IN"/>
        </a:p>
      </dgm:t>
    </dgm:pt>
    <dgm:pt modelId="{97AE228F-2EAE-4525-8D94-E3D33A2C119A}">
      <dgm:prSet/>
      <dgm:spPr/>
      <dgm:t>
        <a:bodyPr/>
        <a:lstStyle/>
        <a:p>
          <a:r>
            <a:rPr lang="en-IN" b="1" dirty="0">
              <a:solidFill>
                <a:schemeClr val="accent1">
                  <a:lumMod val="50000"/>
                </a:schemeClr>
              </a:solidFill>
              <a:latin typeface="Bookman Old Style" panose="02050604050505020204" pitchFamily="18" charset="0"/>
            </a:rPr>
            <a:t>Installing</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and</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load</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necessary</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packages</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Packages like ggplot2 </a:t>
          </a:r>
          <a:r>
            <a:rPr lang="en-IN" dirty="0">
              <a:latin typeface="Bookman Old Style" panose="02050604050505020204" pitchFamily="18" charset="0"/>
            </a:rPr>
            <a:t>and factoextra which are essential for my project are installed.</a:t>
          </a:r>
        </a:p>
      </dgm:t>
    </dgm:pt>
    <dgm:pt modelId="{3FF0CE3C-92F7-4C91-A391-746B6EF7B112}" type="parTrans" cxnId="{827AB517-1B0E-46F9-90DD-EBF223A0AD75}">
      <dgm:prSet/>
      <dgm:spPr/>
      <dgm:t>
        <a:bodyPr/>
        <a:lstStyle/>
        <a:p>
          <a:endParaRPr lang="en-IN"/>
        </a:p>
      </dgm:t>
    </dgm:pt>
    <dgm:pt modelId="{0D981CB9-B2C1-4711-BFFA-E56BC3CDE662}" type="sibTrans" cxnId="{827AB517-1B0E-46F9-90DD-EBF223A0AD75}">
      <dgm:prSet/>
      <dgm:spPr/>
      <dgm:t>
        <a:bodyPr/>
        <a:lstStyle/>
        <a:p>
          <a:endParaRPr lang="en-IN"/>
        </a:p>
      </dgm:t>
    </dgm:pt>
    <dgm:pt modelId="{C4558195-35EF-4AD8-A212-04C43B44EDFE}">
      <dgm:prSet/>
      <dgm:spPr/>
      <dgm:t>
        <a:bodyPr/>
        <a:lstStyle/>
        <a:p>
          <a:r>
            <a:rPr lang="en-IN" b="1" dirty="0">
              <a:solidFill>
                <a:schemeClr val="accent1">
                  <a:lumMod val="50000"/>
                </a:schemeClr>
              </a:solidFill>
              <a:latin typeface="Bookman Old Style" panose="02050604050505020204" pitchFamily="18" charset="0"/>
            </a:rPr>
            <a:t>Reading the dataset</a:t>
          </a:r>
          <a:r>
            <a:rPr lang="en-IN" b="1" dirty="0">
              <a:solidFill>
                <a:schemeClr val="tx1"/>
              </a:solidFill>
              <a:latin typeface="Bookman Old Style" panose="02050604050505020204" pitchFamily="18" charset="0"/>
            </a:rPr>
            <a:t>: </a:t>
          </a:r>
          <a:r>
            <a:rPr lang="en-IN" dirty="0">
              <a:latin typeface="Bookman Old Style" panose="02050604050505020204" pitchFamily="18" charset="0"/>
            </a:rPr>
            <a:t>Data set is read by using read.csv() method and stores in a variable data.</a:t>
          </a:r>
        </a:p>
      </dgm:t>
    </dgm:pt>
    <dgm:pt modelId="{9A84A91E-358F-4488-A2EF-39BAD06AF26F}" type="parTrans" cxnId="{A5E2D871-307E-431B-81F3-AFA14BE50604}">
      <dgm:prSet/>
      <dgm:spPr/>
      <dgm:t>
        <a:bodyPr/>
        <a:lstStyle/>
        <a:p>
          <a:endParaRPr lang="en-IN"/>
        </a:p>
      </dgm:t>
    </dgm:pt>
    <dgm:pt modelId="{A304A597-EBA6-4A57-B54C-5516B7011C3F}" type="sibTrans" cxnId="{A5E2D871-307E-431B-81F3-AFA14BE50604}">
      <dgm:prSet/>
      <dgm:spPr/>
      <dgm:t>
        <a:bodyPr/>
        <a:lstStyle/>
        <a:p>
          <a:endParaRPr lang="en-IN"/>
        </a:p>
      </dgm:t>
    </dgm:pt>
    <dgm:pt modelId="{9FF8A081-8045-4486-87DE-08EE811B73A2}">
      <dgm:prSet/>
      <dgm:spPr/>
      <dgm:t>
        <a:bodyPr/>
        <a:lstStyle/>
        <a:p>
          <a:r>
            <a:rPr lang="en-IN" b="1" dirty="0">
              <a:solidFill>
                <a:schemeClr val="accent1">
                  <a:lumMod val="50000"/>
                </a:schemeClr>
              </a:solidFill>
              <a:latin typeface="Bookman Old Style" panose="02050604050505020204" pitchFamily="18" charset="0"/>
            </a:rPr>
            <a:t>Data preprocessing: </a:t>
          </a:r>
          <a:r>
            <a:rPr lang="en-IN" dirty="0">
              <a:latin typeface="Bookman Old Style" panose="02050604050505020204" pitchFamily="18" charset="0"/>
            </a:rPr>
            <a:t>Use the techniques like filling empty (NA) values and other cleaning techniques if data set contains any noisy data.</a:t>
          </a:r>
        </a:p>
      </dgm:t>
    </dgm:pt>
    <dgm:pt modelId="{6370F720-981F-4416-9B48-2378936786B6}" type="parTrans" cxnId="{5E6F348B-4CA6-42EB-8E03-FAAE7E57E516}">
      <dgm:prSet/>
      <dgm:spPr/>
      <dgm:t>
        <a:bodyPr/>
        <a:lstStyle/>
        <a:p>
          <a:endParaRPr lang="en-IN"/>
        </a:p>
      </dgm:t>
    </dgm:pt>
    <dgm:pt modelId="{A930947C-16BD-4AFC-92CA-310BCA28CBAA}" type="sibTrans" cxnId="{5E6F348B-4CA6-42EB-8E03-FAAE7E57E516}">
      <dgm:prSet/>
      <dgm:spPr/>
      <dgm:t>
        <a:bodyPr/>
        <a:lstStyle/>
        <a:p>
          <a:endParaRPr lang="en-IN"/>
        </a:p>
      </dgm:t>
    </dgm:pt>
    <dgm:pt modelId="{8953A902-A21B-452C-BF4E-B95316F796D7}">
      <dgm:prSet/>
      <dgm:spPr/>
      <dgm:t>
        <a:bodyPr/>
        <a:lstStyle/>
        <a:p>
          <a:r>
            <a:rPr lang="en-IN" b="1" dirty="0">
              <a:solidFill>
                <a:schemeClr val="accent1">
                  <a:lumMod val="50000"/>
                </a:schemeClr>
              </a:solidFill>
              <a:latin typeface="Bookman Old Style" panose="02050604050505020204" pitchFamily="18" charset="0"/>
            </a:rPr>
            <a:t>Data Scaling</a:t>
          </a:r>
          <a:r>
            <a:rPr lang="en-IN" dirty="0">
              <a:latin typeface="Bookman Old Style" panose="02050604050505020204" pitchFamily="18" charset="0"/>
            </a:rPr>
            <a:t>: Before applying the algorithm data scaling must be done which tells about the type of data.</a:t>
          </a:r>
        </a:p>
      </dgm:t>
    </dgm:pt>
    <dgm:pt modelId="{AF22C89B-1A28-480E-968A-0F5FE6408F30}" type="parTrans" cxnId="{3FB7A8D7-D8DD-4A61-B61F-4B1554F82204}">
      <dgm:prSet/>
      <dgm:spPr/>
      <dgm:t>
        <a:bodyPr/>
        <a:lstStyle/>
        <a:p>
          <a:endParaRPr lang="en-IN"/>
        </a:p>
      </dgm:t>
    </dgm:pt>
    <dgm:pt modelId="{DD1E0111-B968-42C5-8A2C-A3DF4AAE68F4}" type="sibTrans" cxnId="{3FB7A8D7-D8DD-4A61-B61F-4B1554F82204}">
      <dgm:prSet/>
      <dgm:spPr/>
      <dgm:t>
        <a:bodyPr/>
        <a:lstStyle/>
        <a:p>
          <a:endParaRPr lang="en-IN"/>
        </a:p>
      </dgm:t>
    </dgm:pt>
    <dgm:pt modelId="{BEF2DB44-0B10-480C-8211-6BD46DF1834D}" type="pres">
      <dgm:prSet presAssocID="{64E1EC5B-EA4D-4157-B10A-F5074AE91B6C}" presName="CompostProcess" presStyleCnt="0">
        <dgm:presLayoutVars>
          <dgm:dir/>
          <dgm:resizeHandles val="exact"/>
        </dgm:presLayoutVars>
      </dgm:prSet>
      <dgm:spPr/>
    </dgm:pt>
    <dgm:pt modelId="{85C1BBA0-D8DC-4D78-B363-2078AC7C08E7}" type="pres">
      <dgm:prSet presAssocID="{64E1EC5B-EA4D-4157-B10A-F5074AE91B6C}" presName="arrow" presStyleLbl="bgShp" presStyleIdx="0" presStyleCnt="1"/>
      <dgm:spPr/>
    </dgm:pt>
    <dgm:pt modelId="{77397840-EBA7-46D3-B310-B7273D262A56}" type="pres">
      <dgm:prSet presAssocID="{64E1EC5B-EA4D-4157-B10A-F5074AE91B6C}" presName="linearProcess" presStyleCnt="0"/>
      <dgm:spPr/>
    </dgm:pt>
    <dgm:pt modelId="{37D50B16-227C-419E-9554-B99CE7DE3ACF}" type="pres">
      <dgm:prSet presAssocID="{378CB1BB-2E41-4D9D-94C3-23FDF309F48A}" presName="textNode" presStyleLbl="node1" presStyleIdx="0" presStyleCnt="5">
        <dgm:presLayoutVars>
          <dgm:bulletEnabled val="1"/>
        </dgm:presLayoutVars>
      </dgm:prSet>
      <dgm:spPr/>
    </dgm:pt>
    <dgm:pt modelId="{70FF19A2-F69B-4D34-805B-0226E2B540C6}" type="pres">
      <dgm:prSet presAssocID="{F4573448-22F3-4324-8EF0-875947409AF2}" presName="sibTrans" presStyleCnt="0"/>
      <dgm:spPr/>
    </dgm:pt>
    <dgm:pt modelId="{83189ADD-5E7D-4813-8DB7-B5ADF915273E}" type="pres">
      <dgm:prSet presAssocID="{97AE228F-2EAE-4525-8D94-E3D33A2C119A}" presName="textNode" presStyleLbl="node1" presStyleIdx="1" presStyleCnt="5" custLinFactNeighborX="0" custLinFactNeighborY="1130">
        <dgm:presLayoutVars>
          <dgm:bulletEnabled val="1"/>
        </dgm:presLayoutVars>
      </dgm:prSet>
      <dgm:spPr/>
    </dgm:pt>
    <dgm:pt modelId="{7BC803AE-46BD-441C-BD3D-0B1736678EA6}" type="pres">
      <dgm:prSet presAssocID="{0D981CB9-B2C1-4711-BFFA-E56BC3CDE662}" presName="sibTrans" presStyleCnt="0"/>
      <dgm:spPr/>
    </dgm:pt>
    <dgm:pt modelId="{C54B5C00-095A-4134-B73F-44DACDFAF465}" type="pres">
      <dgm:prSet presAssocID="{C4558195-35EF-4AD8-A212-04C43B44EDFE}" presName="textNode" presStyleLbl="node1" presStyleIdx="2" presStyleCnt="5">
        <dgm:presLayoutVars>
          <dgm:bulletEnabled val="1"/>
        </dgm:presLayoutVars>
      </dgm:prSet>
      <dgm:spPr/>
    </dgm:pt>
    <dgm:pt modelId="{DB3D8E34-1DD7-4D6E-9496-3DCA425C2FF3}" type="pres">
      <dgm:prSet presAssocID="{A304A597-EBA6-4A57-B54C-5516B7011C3F}" presName="sibTrans" presStyleCnt="0"/>
      <dgm:spPr/>
    </dgm:pt>
    <dgm:pt modelId="{58B738D8-E23B-4C41-AA3E-3B1A5CC1C743}" type="pres">
      <dgm:prSet presAssocID="{9FF8A081-8045-4486-87DE-08EE811B73A2}" presName="textNode" presStyleLbl="node1" presStyleIdx="3" presStyleCnt="5">
        <dgm:presLayoutVars>
          <dgm:bulletEnabled val="1"/>
        </dgm:presLayoutVars>
      </dgm:prSet>
      <dgm:spPr/>
    </dgm:pt>
    <dgm:pt modelId="{E8E776DA-BB41-4D2A-AED3-D1256D5BB788}" type="pres">
      <dgm:prSet presAssocID="{A930947C-16BD-4AFC-92CA-310BCA28CBAA}" presName="sibTrans" presStyleCnt="0"/>
      <dgm:spPr/>
    </dgm:pt>
    <dgm:pt modelId="{3890491F-50B0-42BB-B5CD-6EF9EF4EFF5B}" type="pres">
      <dgm:prSet presAssocID="{8953A902-A21B-452C-BF4E-B95316F796D7}" presName="textNode" presStyleLbl="node1" presStyleIdx="4" presStyleCnt="5">
        <dgm:presLayoutVars>
          <dgm:bulletEnabled val="1"/>
        </dgm:presLayoutVars>
      </dgm:prSet>
      <dgm:spPr/>
    </dgm:pt>
  </dgm:ptLst>
  <dgm:cxnLst>
    <dgm:cxn modelId="{E1764304-0D04-4FEC-A1F8-B10354457E81}" type="presOf" srcId="{97AE228F-2EAE-4525-8D94-E3D33A2C119A}" destId="{83189ADD-5E7D-4813-8DB7-B5ADF915273E}" srcOrd="0" destOrd="0" presId="urn:microsoft.com/office/officeart/2005/8/layout/hProcess9"/>
    <dgm:cxn modelId="{827AB517-1B0E-46F9-90DD-EBF223A0AD75}" srcId="{64E1EC5B-EA4D-4157-B10A-F5074AE91B6C}" destId="{97AE228F-2EAE-4525-8D94-E3D33A2C119A}" srcOrd="1" destOrd="0" parTransId="{3FF0CE3C-92F7-4C91-A391-746B6EF7B112}" sibTransId="{0D981CB9-B2C1-4711-BFFA-E56BC3CDE662}"/>
    <dgm:cxn modelId="{BB5A7B28-B6FE-4981-96E2-686A894E58D8}" type="presOf" srcId="{378CB1BB-2E41-4D9D-94C3-23FDF309F48A}" destId="{37D50B16-227C-419E-9554-B99CE7DE3ACF}" srcOrd="0" destOrd="0" presId="urn:microsoft.com/office/officeart/2005/8/layout/hProcess9"/>
    <dgm:cxn modelId="{2973DF2C-DF55-49C8-9ACE-E64F992A64D2}" type="presOf" srcId="{8953A902-A21B-452C-BF4E-B95316F796D7}" destId="{3890491F-50B0-42BB-B5CD-6EF9EF4EFF5B}" srcOrd="0" destOrd="0" presId="urn:microsoft.com/office/officeart/2005/8/layout/hProcess9"/>
    <dgm:cxn modelId="{12CD6E4E-D3D2-43D4-8395-739CB30AFCC7}" srcId="{64E1EC5B-EA4D-4157-B10A-F5074AE91B6C}" destId="{378CB1BB-2E41-4D9D-94C3-23FDF309F48A}" srcOrd="0" destOrd="0" parTransId="{B8F8D546-8C3B-40B1-B14D-009247ACD37A}" sibTransId="{F4573448-22F3-4324-8EF0-875947409AF2}"/>
    <dgm:cxn modelId="{A5E2D871-307E-431B-81F3-AFA14BE50604}" srcId="{64E1EC5B-EA4D-4157-B10A-F5074AE91B6C}" destId="{C4558195-35EF-4AD8-A212-04C43B44EDFE}" srcOrd="2" destOrd="0" parTransId="{9A84A91E-358F-4488-A2EF-39BAD06AF26F}" sibTransId="{A304A597-EBA6-4A57-B54C-5516B7011C3F}"/>
    <dgm:cxn modelId="{5E6F348B-4CA6-42EB-8E03-FAAE7E57E516}" srcId="{64E1EC5B-EA4D-4157-B10A-F5074AE91B6C}" destId="{9FF8A081-8045-4486-87DE-08EE811B73A2}" srcOrd="3" destOrd="0" parTransId="{6370F720-981F-4416-9B48-2378936786B6}" sibTransId="{A930947C-16BD-4AFC-92CA-310BCA28CBAA}"/>
    <dgm:cxn modelId="{3FB7A8D7-D8DD-4A61-B61F-4B1554F82204}" srcId="{64E1EC5B-EA4D-4157-B10A-F5074AE91B6C}" destId="{8953A902-A21B-452C-BF4E-B95316F796D7}" srcOrd="4" destOrd="0" parTransId="{AF22C89B-1A28-480E-968A-0F5FE6408F30}" sibTransId="{DD1E0111-B968-42C5-8A2C-A3DF4AAE68F4}"/>
    <dgm:cxn modelId="{B7ACFEDF-14BF-4981-B291-71689D731794}" type="presOf" srcId="{9FF8A081-8045-4486-87DE-08EE811B73A2}" destId="{58B738D8-E23B-4C41-AA3E-3B1A5CC1C743}" srcOrd="0" destOrd="0" presId="urn:microsoft.com/office/officeart/2005/8/layout/hProcess9"/>
    <dgm:cxn modelId="{FEEDB6EF-C449-4B9A-9949-1AA48B46A901}" type="presOf" srcId="{C4558195-35EF-4AD8-A212-04C43B44EDFE}" destId="{C54B5C00-095A-4134-B73F-44DACDFAF465}" srcOrd="0" destOrd="0" presId="urn:microsoft.com/office/officeart/2005/8/layout/hProcess9"/>
    <dgm:cxn modelId="{BC7318FD-719E-46AF-B394-0C52CAC9FD22}" type="presOf" srcId="{64E1EC5B-EA4D-4157-B10A-F5074AE91B6C}" destId="{BEF2DB44-0B10-480C-8211-6BD46DF1834D}" srcOrd="0" destOrd="0" presId="urn:microsoft.com/office/officeart/2005/8/layout/hProcess9"/>
    <dgm:cxn modelId="{702B6885-57A1-4559-AF2D-F4BAA1C98E4E}" type="presParOf" srcId="{BEF2DB44-0B10-480C-8211-6BD46DF1834D}" destId="{85C1BBA0-D8DC-4D78-B363-2078AC7C08E7}" srcOrd="0" destOrd="0" presId="urn:microsoft.com/office/officeart/2005/8/layout/hProcess9"/>
    <dgm:cxn modelId="{8D152E41-6AB9-419D-8206-4A64738C1EA2}" type="presParOf" srcId="{BEF2DB44-0B10-480C-8211-6BD46DF1834D}" destId="{77397840-EBA7-46D3-B310-B7273D262A56}" srcOrd="1" destOrd="0" presId="urn:microsoft.com/office/officeart/2005/8/layout/hProcess9"/>
    <dgm:cxn modelId="{DC76D725-CE1F-4C21-BEE8-9DD5D9965D95}" type="presParOf" srcId="{77397840-EBA7-46D3-B310-B7273D262A56}" destId="{37D50B16-227C-419E-9554-B99CE7DE3ACF}" srcOrd="0" destOrd="0" presId="urn:microsoft.com/office/officeart/2005/8/layout/hProcess9"/>
    <dgm:cxn modelId="{B97DBD6C-EFE8-4BB2-A6F8-54F81B44055C}" type="presParOf" srcId="{77397840-EBA7-46D3-B310-B7273D262A56}" destId="{70FF19A2-F69B-4D34-805B-0226E2B540C6}" srcOrd="1" destOrd="0" presId="urn:microsoft.com/office/officeart/2005/8/layout/hProcess9"/>
    <dgm:cxn modelId="{965EDF9E-C3C5-47DA-A6A6-B53219AC8612}" type="presParOf" srcId="{77397840-EBA7-46D3-B310-B7273D262A56}" destId="{83189ADD-5E7D-4813-8DB7-B5ADF915273E}" srcOrd="2" destOrd="0" presId="urn:microsoft.com/office/officeart/2005/8/layout/hProcess9"/>
    <dgm:cxn modelId="{8B605BE1-ABE2-42C4-B1B6-BF541467AE34}" type="presParOf" srcId="{77397840-EBA7-46D3-B310-B7273D262A56}" destId="{7BC803AE-46BD-441C-BD3D-0B1736678EA6}" srcOrd="3" destOrd="0" presId="urn:microsoft.com/office/officeart/2005/8/layout/hProcess9"/>
    <dgm:cxn modelId="{426B3CA3-2556-4D5E-89E3-F3D3AC3D58DE}" type="presParOf" srcId="{77397840-EBA7-46D3-B310-B7273D262A56}" destId="{C54B5C00-095A-4134-B73F-44DACDFAF465}" srcOrd="4" destOrd="0" presId="urn:microsoft.com/office/officeart/2005/8/layout/hProcess9"/>
    <dgm:cxn modelId="{FAD6C1CD-DC44-49F5-A17F-1C9D6381CD72}" type="presParOf" srcId="{77397840-EBA7-46D3-B310-B7273D262A56}" destId="{DB3D8E34-1DD7-4D6E-9496-3DCA425C2FF3}" srcOrd="5" destOrd="0" presId="urn:microsoft.com/office/officeart/2005/8/layout/hProcess9"/>
    <dgm:cxn modelId="{C23F26A2-D645-4484-9341-E52FC9785D1D}" type="presParOf" srcId="{77397840-EBA7-46D3-B310-B7273D262A56}" destId="{58B738D8-E23B-4C41-AA3E-3B1A5CC1C743}" srcOrd="6" destOrd="0" presId="urn:microsoft.com/office/officeart/2005/8/layout/hProcess9"/>
    <dgm:cxn modelId="{F62EBD70-D168-4EA2-9109-84D23C94C237}" type="presParOf" srcId="{77397840-EBA7-46D3-B310-B7273D262A56}" destId="{E8E776DA-BB41-4D2A-AED3-D1256D5BB788}" srcOrd="7" destOrd="0" presId="urn:microsoft.com/office/officeart/2005/8/layout/hProcess9"/>
    <dgm:cxn modelId="{7488320E-8578-49F5-A85A-53E58101D2C8}" type="presParOf" srcId="{77397840-EBA7-46D3-B310-B7273D262A56}" destId="{3890491F-50B0-42BB-B5CD-6EF9EF4EFF5B}" srcOrd="8"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82DE9EC-AE33-49A5-AF0A-1156788CE286}" type="doc">
      <dgm:prSet loTypeId="urn:microsoft.com/office/officeart/2005/8/layout/hProcess9" loCatId="process" qsTypeId="urn:microsoft.com/office/officeart/2005/8/quickstyle/simple1" qsCatId="simple" csTypeId="urn:microsoft.com/office/officeart/2005/8/colors/accent6_2" csCatId="accent6"/>
      <dgm:spPr/>
      <dgm:t>
        <a:bodyPr/>
        <a:lstStyle/>
        <a:p>
          <a:endParaRPr lang="en-IN"/>
        </a:p>
      </dgm:t>
    </dgm:pt>
    <dgm:pt modelId="{21799936-6FDE-4B37-9AC7-717061D579B0}">
      <dgm:prSet/>
      <dgm:spPr/>
      <dgm:t>
        <a:bodyPr/>
        <a:lstStyle/>
        <a:p>
          <a:r>
            <a:rPr lang="en-IN" b="1" dirty="0">
              <a:solidFill>
                <a:schemeClr val="accent1">
                  <a:lumMod val="50000"/>
                </a:schemeClr>
              </a:solidFill>
              <a:latin typeface="Bookman Old Style" panose="02050604050505020204" pitchFamily="18" charset="0"/>
            </a:rPr>
            <a:t>Identifying</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dependent</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and</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independent</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variables</a:t>
          </a:r>
          <a:r>
            <a:rPr lang="en-IN" b="1" dirty="0">
              <a:solidFill>
                <a:schemeClr val="tx1"/>
              </a:solidFill>
              <a:latin typeface="Bookman Old Style" panose="02050604050505020204" pitchFamily="18" charset="0"/>
            </a:rPr>
            <a:t>: </a:t>
          </a:r>
          <a:r>
            <a:rPr lang="en-IN" dirty="0">
              <a:latin typeface="Bookman Old Style" panose="02050604050505020204" pitchFamily="18" charset="0"/>
            </a:rPr>
            <a:t>Removed index number because it is not necessary in clustering the data items </a:t>
          </a:r>
        </a:p>
      </dgm:t>
    </dgm:pt>
    <dgm:pt modelId="{F8F6613D-F2BC-4E9F-BB8F-524F79656701}" type="parTrans" cxnId="{75F38A52-2C0D-4F5E-A396-A306CF0A9066}">
      <dgm:prSet/>
      <dgm:spPr/>
      <dgm:t>
        <a:bodyPr/>
        <a:lstStyle/>
        <a:p>
          <a:endParaRPr lang="en-IN"/>
        </a:p>
      </dgm:t>
    </dgm:pt>
    <dgm:pt modelId="{A95A2C55-999C-4F16-B7C1-545FAEBBE57E}" type="sibTrans" cxnId="{75F38A52-2C0D-4F5E-A396-A306CF0A9066}">
      <dgm:prSet/>
      <dgm:spPr/>
      <dgm:t>
        <a:bodyPr/>
        <a:lstStyle/>
        <a:p>
          <a:endParaRPr lang="en-IN"/>
        </a:p>
      </dgm:t>
    </dgm:pt>
    <dgm:pt modelId="{581DE3B2-6FC6-4262-9193-A65FF165EB72}">
      <dgm:prSet/>
      <dgm:spPr/>
      <dgm:t>
        <a:bodyPr/>
        <a:lstStyle/>
        <a:p>
          <a:r>
            <a:rPr lang="en-IN" b="1" dirty="0">
              <a:solidFill>
                <a:schemeClr val="accent1">
                  <a:lumMod val="50000"/>
                </a:schemeClr>
              </a:solidFill>
              <a:latin typeface="Bookman Old Style" panose="02050604050505020204" pitchFamily="18" charset="0"/>
            </a:rPr>
            <a:t>Plotting</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the</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data</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items</a:t>
          </a:r>
          <a:r>
            <a:rPr lang="en-IN" dirty="0">
              <a:solidFill>
                <a:schemeClr val="tx1"/>
              </a:solidFill>
              <a:latin typeface="Bookman Old Style" panose="02050604050505020204" pitchFamily="18" charset="0"/>
            </a:rPr>
            <a:t>: </a:t>
          </a:r>
          <a:r>
            <a:rPr lang="en-IN" dirty="0">
              <a:latin typeface="Bookman Old Style" panose="02050604050505020204" pitchFamily="18" charset="0"/>
            </a:rPr>
            <a:t>Through ggplot2 library primarily test the clustering approach .</a:t>
          </a:r>
        </a:p>
      </dgm:t>
    </dgm:pt>
    <dgm:pt modelId="{1CAC6B19-B9DB-4046-97F7-5E907DEFC648}" type="parTrans" cxnId="{158E9E24-614F-422A-AFFE-524BB1D3E935}">
      <dgm:prSet/>
      <dgm:spPr/>
      <dgm:t>
        <a:bodyPr/>
        <a:lstStyle/>
        <a:p>
          <a:endParaRPr lang="en-IN"/>
        </a:p>
      </dgm:t>
    </dgm:pt>
    <dgm:pt modelId="{14B15667-3398-41E5-BF1E-7BE0C48FB1CD}" type="sibTrans" cxnId="{158E9E24-614F-422A-AFFE-524BB1D3E935}">
      <dgm:prSet/>
      <dgm:spPr/>
      <dgm:t>
        <a:bodyPr/>
        <a:lstStyle/>
        <a:p>
          <a:endParaRPr lang="en-IN"/>
        </a:p>
      </dgm:t>
    </dgm:pt>
    <dgm:pt modelId="{0029E494-6C9A-429F-B050-696096A01768}">
      <dgm:prSet/>
      <dgm:spPr/>
      <dgm:t>
        <a:bodyPr/>
        <a:lstStyle/>
        <a:p>
          <a:r>
            <a:rPr lang="en-IN" b="1" dirty="0">
              <a:solidFill>
                <a:schemeClr val="accent1">
                  <a:lumMod val="50000"/>
                </a:schemeClr>
              </a:solidFill>
              <a:latin typeface="Bookman Old Style" panose="02050604050505020204" pitchFamily="18" charset="0"/>
            </a:rPr>
            <a:t>Applying</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Algorithm</a:t>
          </a:r>
          <a:r>
            <a:rPr lang="en-IN" b="1" dirty="0">
              <a:latin typeface="Bookman Old Style" panose="02050604050505020204" pitchFamily="18" charset="0"/>
            </a:rPr>
            <a:t>: </a:t>
          </a:r>
          <a:r>
            <a:rPr lang="en-IN" dirty="0">
              <a:latin typeface="Bookman Old Style" panose="02050604050505020204" pitchFamily="18" charset="0"/>
            </a:rPr>
            <a:t>we need to specify the number of clusters before in this technique so defining k is first step in this process</a:t>
          </a:r>
        </a:p>
      </dgm:t>
    </dgm:pt>
    <dgm:pt modelId="{F5803B62-D985-4B7C-8358-98C41459D4A8}" type="parTrans" cxnId="{3EA8C4B8-B123-4E82-9093-27AEE2504DF9}">
      <dgm:prSet/>
      <dgm:spPr/>
      <dgm:t>
        <a:bodyPr/>
        <a:lstStyle/>
        <a:p>
          <a:endParaRPr lang="en-IN"/>
        </a:p>
      </dgm:t>
    </dgm:pt>
    <dgm:pt modelId="{0EB9D9F7-E4F5-472E-A03E-15F0A3C378EB}" type="sibTrans" cxnId="{3EA8C4B8-B123-4E82-9093-27AEE2504DF9}">
      <dgm:prSet/>
      <dgm:spPr/>
      <dgm:t>
        <a:bodyPr/>
        <a:lstStyle/>
        <a:p>
          <a:endParaRPr lang="en-IN"/>
        </a:p>
      </dgm:t>
    </dgm:pt>
    <dgm:pt modelId="{B4244BCB-A869-4930-8D12-2E0FE1043BFC}">
      <dgm:prSet/>
      <dgm:spPr/>
      <dgm:t>
        <a:bodyPr/>
        <a:lstStyle/>
        <a:p>
          <a:r>
            <a:rPr lang="en-IN" b="1" dirty="0">
              <a:solidFill>
                <a:schemeClr val="accent1">
                  <a:lumMod val="50000"/>
                </a:schemeClr>
              </a:solidFill>
              <a:latin typeface="Bookman Old Style" panose="02050604050505020204" pitchFamily="18" charset="0"/>
            </a:rPr>
            <a:t>Optimal</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Number</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of</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clusters</a:t>
          </a:r>
          <a:r>
            <a:rPr lang="en-IN" b="1" dirty="0">
              <a:latin typeface="Bookman Old Style" panose="02050604050505020204" pitchFamily="18" charset="0"/>
            </a:rPr>
            <a:t>: </a:t>
          </a:r>
          <a:r>
            <a:rPr lang="en-IN" dirty="0">
              <a:latin typeface="Bookman Old Style" panose="02050604050505020204" pitchFamily="18" charset="0"/>
            </a:rPr>
            <a:t>Using Elbow method identify the k clusters needed and make the data items clusters according to the methods like wss, gap_stat,silhouette</a:t>
          </a:r>
          <a:r>
            <a:rPr lang="en-IN" dirty="0"/>
            <a:t>.</a:t>
          </a:r>
        </a:p>
      </dgm:t>
    </dgm:pt>
    <dgm:pt modelId="{5AE5DFD2-E8F5-4BB9-987E-24337AFE2266}" type="parTrans" cxnId="{12E7CE78-FFF2-4AD2-81AB-7D563C04DF3E}">
      <dgm:prSet/>
      <dgm:spPr/>
      <dgm:t>
        <a:bodyPr/>
        <a:lstStyle/>
        <a:p>
          <a:endParaRPr lang="en-IN"/>
        </a:p>
      </dgm:t>
    </dgm:pt>
    <dgm:pt modelId="{EFA60EE5-B0D5-47A0-8DDC-7A31EA80FBF1}" type="sibTrans" cxnId="{12E7CE78-FFF2-4AD2-81AB-7D563C04DF3E}">
      <dgm:prSet/>
      <dgm:spPr/>
      <dgm:t>
        <a:bodyPr/>
        <a:lstStyle/>
        <a:p>
          <a:endParaRPr lang="en-IN"/>
        </a:p>
      </dgm:t>
    </dgm:pt>
    <dgm:pt modelId="{8DDC68E1-60B1-4884-824D-4A25D265EAEA}" type="pres">
      <dgm:prSet presAssocID="{A82DE9EC-AE33-49A5-AF0A-1156788CE286}" presName="CompostProcess" presStyleCnt="0">
        <dgm:presLayoutVars>
          <dgm:dir/>
          <dgm:resizeHandles val="exact"/>
        </dgm:presLayoutVars>
      </dgm:prSet>
      <dgm:spPr/>
    </dgm:pt>
    <dgm:pt modelId="{52CED238-7216-46D3-BE8E-7EA78A67E046}" type="pres">
      <dgm:prSet presAssocID="{A82DE9EC-AE33-49A5-AF0A-1156788CE286}" presName="arrow" presStyleLbl="bgShp" presStyleIdx="0" presStyleCnt="1"/>
      <dgm:spPr/>
    </dgm:pt>
    <dgm:pt modelId="{14F36D22-8A45-4E9C-98EE-E89FA7904EB0}" type="pres">
      <dgm:prSet presAssocID="{A82DE9EC-AE33-49A5-AF0A-1156788CE286}" presName="linearProcess" presStyleCnt="0"/>
      <dgm:spPr/>
    </dgm:pt>
    <dgm:pt modelId="{9856C665-0FC6-431C-BAB8-B3BD8F0DACA6}" type="pres">
      <dgm:prSet presAssocID="{21799936-6FDE-4B37-9AC7-717061D579B0}" presName="textNode" presStyleLbl="node1" presStyleIdx="0" presStyleCnt="4">
        <dgm:presLayoutVars>
          <dgm:bulletEnabled val="1"/>
        </dgm:presLayoutVars>
      </dgm:prSet>
      <dgm:spPr/>
    </dgm:pt>
    <dgm:pt modelId="{3730E820-C655-44FA-A888-3A7FC563368D}" type="pres">
      <dgm:prSet presAssocID="{A95A2C55-999C-4F16-B7C1-545FAEBBE57E}" presName="sibTrans" presStyleCnt="0"/>
      <dgm:spPr/>
    </dgm:pt>
    <dgm:pt modelId="{B2999940-CE93-4317-8A9E-F24EC2056D82}" type="pres">
      <dgm:prSet presAssocID="{581DE3B2-6FC6-4262-9193-A65FF165EB72}" presName="textNode" presStyleLbl="node1" presStyleIdx="1" presStyleCnt="4">
        <dgm:presLayoutVars>
          <dgm:bulletEnabled val="1"/>
        </dgm:presLayoutVars>
      </dgm:prSet>
      <dgm:spPr/>
    </dgm:pt>
    <dgm:pt modelId="{526DE704-75F8-41F2-8219-FE7086BCA09B}" type="pres">
      <dgm:prSet presAssocID="{14B15667-3398-41E5-BF1E-7BE0C48FB1CD}" presName="sibTrans" presStyleCnt="0"/>
      <dgm:spPr/>
    </dgm:pt>
    <dgm:pt modelId="{020B8780-CAB7-4AE9-9536-A464EBFC80D9}" type="pres">
      <dgm:prSet presAssocID="{0029E494-6C9A-429F-B050-696096A01768}" presName="textNode" presStyleLbl="node1" presStyleIdx="2" presStyleCnt="4">
        <dgm:presLayoutVars>
          <dgm:bulletEnabled val="1"/>
        </dgm:presLayoutVars>
      </dgm:prSet>
      <dgm:spPr/>
    </dgm:pt>
    <dgm:pt modelId="{784B2BD0-F419-45B2-A8DA-58080375CFF4}" type="pres">
      <dgm:prSet presAssocID="{0EB9D9F7-E4F5-472E-A03E-15F0A3C378EB}" presName="sibTrans" presStyleCnt="0"/>
      <dgm:spPr/>
    </dgm:pt>
    <dgm:pt modelId="{BBA079F2-4C85-49D7-8C9E-25A24A6AAA34}" type="pres">
      <dgm:prSet presAssocID="{B4244BCB-A869-4930-8D12-2E0FE1043BFC}" presName="textNode" presStyleLbl="node1" presStyleIdx="3" presStyleCnt="4">
        <dgm:presLayoutVars>
          <dgm:bulletEnabled val="1"/>
        </dgm:presLayoutVars>
      </dgm:prSet>
      <dgm:spPr/>
    </dgm:pt>
  </dgm:ptLst>
  <dgm:cxnLst>
    <dgm:cxn modelId="{158E9E24-614F-422A-AFFE-524BB1D3E935}" srcId="{A82DE9EC-AE33-49A5-AF0A-1156788CE286}" destId="{581DE3B2-6FC6-4262-9193-A65FF165EB72}" srcOrd="1" destOrd="0" parTransId="{1CAC6B19-B9DB-4046-97F7-5E907DEFC648}" sibTransId="{14B15667-3398-41E5-BF1E-7BE0C48FB1CD}"/>
    <dgm:cxn modelId="{C9559360-62ED-4331-A955-0A38F67F58F7}" type="presOf" srcId="{A82DE9EC-AE33-49A5-AF0A-1156788CE286}" destId="{8DDC68E1-60B1-4884-824D-4A25D265EAEA}" srcOrd="0" destOrd="0" presId="urn:microsoft.com/office/officeart/2005/8/layout/hProcess9"/>
    <dgm:cxn modelId="{75F38A52-2C0D-4F5E-A396-A306CF0A9066}" srcId="{A82DE9EC-AE33-49A5-AF0A-1156788CE286}" destId="{21799936-6FDE-4B37-9AC7-717061D579B0}" srcOrd="0" destOrd="0" parTransId="{F8F6613D-F2BC-4E9F-BB8F-524F79656701}" sibTransId="{A95A2C55-999C-4F16-B7C1-545FAEBBE57E}"/>
    <dgm:cxn modelId="{12E7CE78-FFF2-4AD2-81AB-7D563C04DF3E}" srcId="{A82DE9EC-AE33-49A5-AF0A-1156788CE286}" destId="{B4244BCB-A869-4930-8D12-2E0FE1043BFC}" srcOrd="3" destOrd="0" parTransId="{5AE5DFD2-E8F5-4BB9-987E-24337AFE2266}" sibTransId="{EFA60EE5-B0D5-47A0-8DDC-7A31EA80FBF1}"/>
    <dgm:cxn modelId="{370E59AF-5949-46FD-BBE6-8887D53F1C63}" type="presOf" srcId="{21799936-6FDE-4B37-9AC7-717061D579B0}" destId="{9856C665-0FC6-431C-BAB8-B3BD8F0DACA6}" srcOrd="0" destOrd="0" presId="urn:microsoft.com/office/officeart/2005/8/layout/hProcess9"/>
    <dgm:cxn modelId="{08FF6FB3-43DC-4236-9078-044913B87CA1}" type="presOf" srcId="{581DE3B2-6FC6-4262-9193-A65FF165EB72}" destId="{B2999940-CE93-4317-8A9E-F24EC2056D82}" srcOrd="0" destOrd="0" presId="urn:microsoft.com/office/officeart/2005/8/layout/hProcess9"/>
    <dgm:cxn modelId="{3EA8C4B8-B123-4E82-9093-27AEE2504DF9}" srcId="{A82DE9EC-AE33-49A5-AF0A-1156788CE286}" destId="{0029E494-6C9A-429F-B050-696096A01768}" srcOrd="2" destOrd="0" parTransId="{F5803B62-D985-4B7C-8358-98C41459D4A8}" sibTransId="{0EB9D9F7-E4F5-472E-A03E-15F0A3C378EB}"/>
    <dgm:cxn modelId="{C258C0EA-A85D-467C-AE17-0711BE670FB6}" type="presOf" srcId="{B4244BCB-A869-4930-8D12-2E0FE1043BFC}" destId="{BBA079F2-4C85-49D7-8C9E-25A24A6AAA34}" srcOrd="0" destOrd="0" presId="urn:microsoft.com/office/officeart/2005/8/layout/hProcess9"/>
    <dgm:cxn modelId="{87BEF9F4-6E12-416B-957C-65B995562765}" type="presOf" srcId="{0029E494-6C9A-429F-B050-696096A01768}" destId="{020B8780-CAB7-4AE9-9536-A464EBFC80D9}" srcOrd="0" destOrd="0" presId="urn:microsoft.com/office/officeart/2005/8/layout/hProcess9"/>
    <dgm:cxn modelId="{6BD0C53F-2762-4664-A570-5448CC4C9F16}" type="presParOf" srcId="{8DDC68E1-60B1-4884-824D-4A25D265EAEA}" destId="{52CED238-7216-46D3-BE8E-7EA78A67E046}" srcOrd="0" destOrd="0" presId="urn:microsoft.com/office/officeart/2005/8/layout/hProcess9"/>
    <dgm:cxn modelId="{3C1C0D35-E7F7-4E24-9868-6931A45C7EFD}" type="presParOf" srcId="{8DDC68E1-60B1-4884-824D-4A25D265EAEA}" destId="{14F36D22-8A45-4E9C-98EE-E89FA7904EB0}" srcOrd="1" destOrd="0" presId="urn:microsoft.com/office/officeart/2005/8/layout/hProcess9"/>
    <dgm:cxn modelId="{2147228D-F2F2-43DE-9034-2A42C5F03DFC}" type="presParOf" srcId="{14F36D22-8A45-4E9C-98EE-E89FA7904EB0}" destId="{9856C665-0FC6-431C-BAB8-B3BD8F0DACA6}" srcOrd="0" destOrd="0" presId="urn:microsoft.com/office/officeart/2005/8/layout/hProcess9"/>
    <dgm:cxn modelId="{43E6F22B-CF19-4E29-8D86-3DD00389A497}" type="presParOf" srcId="{14F36D22-8A45-4E9C-98EE-E89FA7904EB0}" destId="{3730E820-C655-44FA-A888-3A7FC563368D}" srcOrd="1" destOrd="0" presId="urn:microsoft.com/office/officeart/2005/8/layout/hProcess9"/>
    <dgm:cxn modelId="{2F252B89-BEB4-4BD5-AD05-8BAA76A113B4}" type="presParOf" srcId="{14F36D22-8A45-4E9C-98EE-E89FA7904EB0}" destId="{B2999940-CE93-4317-8A9E-F24EC2056D82}" srcOrd="2" destOrd="0" presId="urn:microsoft.com/office/officeart/2005/8/layout/hProcess9"/>
    <dgm:cxn modelId="{0DF14EDB-D5F9-4CC1-9EDB-C553DB9F23F9}" type="presParOf" srcId="{14F36D22-8A45-4E9C-98EE-E89FA7904EB0}" destId="{526DE704-75F8-41F2-8219-FE7086BCA09B}" srcOrd="3" destOrd="0" presId="urn:microsoft.com/office/officeart/2005/8/layout/hProcess9"/>
    <dgm:cxn modelId="{4C825F37-AE70-4C75-88AE-C4EAFA9FA327}" type="presParOf" srcId="{14F36D22-8A45-4E9C-98EE-E89FA7904EB0}" destId="{020B8780-CAB7-4AE9-9536-A464EBFC80D9}" srcOrd="4" destOrd="0" presId="urn:microsoft.com/office/officeart/2005/8/layout/hProcess9"/>
    <dgm:cxn modelId="{7BCBD50B-BA21-4BEE-8DB8-4307B2D86F4E}" type="presParOf" srcId="{14F36D22-8A45-4E9C-98EE-E89FA7904EB0}" destId="{784B2BD0-F419-45B2-A8DA-58080375CFF4}" srcOrd="5" destOrd="0" presId="urn:microsoft.com/office/officeart/2005/8/layout/hProcess9"/>
    <dgm:cxn modelId="{A9839A90-04E3-4BA1-92FB-EBC36F3D69A1}" type="presParOf" srcId="{14F36D22-8A45-4E9C-98EE-E89FA7904EB0}" destId="{BBA079F2-4C85-49D7-8C9E-25A24A6AAA3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54F527D-FEAE-4CEF-B95A-CA8A93EBF7D4}"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IN"/>
        </a:p>
      </dgm:t>
    </dgm:pt>
    <dgm:pt modelId="{10CF9F25-7264-4A8F-9B48-6365349CA688}">
      <dgm:prSet/>
      <dgm:spPr/>
      <dgm:t>
        <a:bodyPr/>
        <a:lstStyle/>
        <a:p>
          <a:r>
            <a:rPr lang="en-IN" dirty="0">
              <a:solidFill>
                <a:schemeClr val="accent1">
                  <a:lumMod val="50000"/>
                </a:schemeClr>
              </a:solidFill>
              <a:latin typeface="Bookman Old Style" panose="02050604050505020204" pitchFamily="18" charset="0"/>
            </a:rPr>
            <a:t>      Visualizing the  Results:</a:t>
          </a:r>
        </a:p>
      </dgm:t>
    </dgm:pt>
    <dgm:pt modelId="{2AAFFB3F-B630-4060-A2DE-39530FA6ED39}" type="parTrans" cxnId="{5DAE95F5-3825-44D9-8CA0-D2FC1EEE9F05}">
      <dgm:prSet/>
      <dgm:spPr/>
      <dgm:t>
        <a:bodyPr/>
        <a:lstStyle/>
        <a:p>
          <a:endParaRPr lang="en-IN"/>
        </a:p>
      </dgm:t>
    </dgm:pt>
    <dgm:pt modelId="{69F67D3E-9E1B-4D10-ADD4-0783207C276E}" type="sibTrans" cxnId="{5DAE95F5-3825-44D9-8CA0-D2FC1EEE9F05}">
      <dgm:prSet/>
      <dgm:spPr/>
      <dgm:t>
        <a:bodyPr/>
        <a:lstStyle/>
        <a:p>
          <a:endParaRPr lang="en-IN"/>
        </a:p>
      </dgm:t>
    </dgm:pt>
    <dgm:pt modelId="{62A9D106-20F2-483D-B550-6764D25164B4}" type="pres">
      <dgm:prSet presAssocID="{854F527D-FEAE-4CEF-B95A-CA8A93EBF7D4}" presName="linear" presStyleCnt="0">
        <dgm:presLayoutVars>
          <dgm:animLvl val="lvl"/>
          <dgm:resizeHandles val="exact"/>
        </dgm:presLayoutVars>
      </dgm:prSet>
      <dgm:spPr/>
    </dgm:pt>
    <dgm:pt modelId="{79086368-12F5-48F3-9E92-57E83F08670E}" type="pres">
      <dgm:prSet presAssocID="{10CF9F25-7264-4A8F-9B48-6365349CA688}" presName="parentText" presStyleLbl="node1" presStyleIdx="0" presStyleCnt="1" custLinFactNeighborY="846">
        <dgm:presLayoutVars>
          <dgm:chMax val="0"/>
          <dgm:bulletEnabled val="1"/>
        </dgm:presLayoutVars>
      </dgm:prSet>
      <dgm:spPr/>
    </dgm:pt>
  </dgm:ptLst>
  <dgm:cxnLst>
    <dgm:cxn modelId="{65A70F45-6370-4A9B-8AC5-A6FBFA29C46F}" type="presOf" srcId="{10CF9F25-7264-4A8F-9B48-6365349CA688}" destId="{79086368-12F5-48F3-9E92-57E83F08670E}" srcOrd="0" destOrd="0" presId="urn:microsoft.com/office/officeart/2005/8/layout/vList2"/>
    <dgm:cxn modelId="{7B0F66EA-05D1-4D36-9BA4-C477999BE0C3}" type="presOf" srcId="{854F527D-FEAE-4CEF-B95A-CA8A93EBF7D4}" destId="{62A9D106-20F2-483D-B550-6764D25164B4}" srcOrd="0" destOrd="0" presId="urn:microsoft.com/office/officeart/2005/8/layout/vList2"/>
    <dgm:cxn modelId="{5DAE95F5-3825-44D9-8CA0-D2FC1EEE9F05}" srcId="{854F527D-FEAE-4CEF-B95A-CA8A93EBF7D4}" destId="{10CF9F25-7264-4A8F-9B48-6365349CA688}" srcOrd="0" destOrd="0" parTransId="{2AAFFB3F-B630-4060-A2DE-39530FA6ED39}" sibTransId="{69F67D3E-9E1B-4D10-ADD4-0783207C276E}"/>
    <dgm:cxn modelId="{4C8C86C2-86CA-40BE-9782-046E2BDCFAC4}" type="presParOf" srcId="{62A9D106-20F2-483D-B550-6764D25164B4}" destId="{79086368-12F5-48F3-9E92-57E83F08670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1A31D01-3FE6-4964-9DDA-AA3B65EAD267}"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IN"/>
        </a:p>
      </dgm:t>
    </dgm:pt>
    <dgm:pt modelId="{D3F88CD0-68A5-4A37-838C-6577C6701122}">
      <dgm:prSet/>
      <dgm:spPr/>
      <dgm:t>
        <a:bodyPr/>
        <a:lstStyle/>
        <a:p>
          <a:r>
            <a:rPr lang="en-IN" dirty="0"/>
            <a:t>                     </a:t>
          </a:r>
          <a:r>
            <a:rPr lang="en-IN" dirty="0">
              <a:solidFill>
                <a:schemeClr val="accent1">
                  <a:lumMod val="50000"/>
                </a:schemeClr>
              </a:solidFill>
              <a:latin typeface="Bookman Old Style" panose="02050604050505020204" pitchFamily="18" charset="0"/>
            </a:rPr>
            <a:t>Results</a:t>
          </a:r>
        </a:p>
      </dgm:t>
    </dgm:pt>
    <dgm:pt modelId="{57716225-E140-4B7C-9BC2-AA642B77C6B8}" type="parTrans" cxnId="{88BBCD9C-134D-44FF-B736-CC383B4B84D3}">
      <dgm:prSet/>
      <dgm:spPr/>
      <dgm:t>
        <a:bodyPr/>
        <a:lstStyle/>
        <a:p>
          <a:endParaRPr lang="en-IN"/>
        </a:p>
      </dgm:t>
    </dgm:pt>
    <dgm:pt modelId="{91CC30C0-E14D-4FA9-BA3D-314605ADBFF1}" type="sibTrans" cxnId="{88BBCD9C-134D-44FF-B736-CC383B4B84D3}">
      <dgm:prSet/>
      <dgm:spPr/>
      <dgm:t>
        <a:bodyPr/>
        <a:lstStyle/>
        <a:p>
          <a:endParaRPr lang="en-IN"/>
        </a:p>
      </dgm:t>
    </dgm:pt>
    <dgm:pt modelId="{3CA10B14-58B6-443B-A077-FAFE364599F5}" type="pres">
      <dgm:prSet presAssocID="{71A31D01-3FE6-4964-9DDA-AA3B65EAD267}" presName="linear" presStyleCnt="0">
        <dgm:presLayoutVars>
          <dgm:animLvl val="lvl"/>
          <dgm:resizeHandles val="exact"/>
        </dgm:presLayoutVars>
      </dgm:prSet>
      <dgm:spPr/>
    </dgm:pt>
    <dgm:pt modelId="{0C9794C2-87C0-4C3A-B819-A48D5D777401}" type="pres">
      <dgm:prSet presAssocID="{D3F88CD0-68A5-4A37-838C-6577C6701122}" presName="parentText" presStyleLbl="node1" presStyleIdx="0" presStyleCnt="1">
        <dgm:presLayoutVars>
          <dgm:chMax val="0"/>
          <dgm:bulletEnabled val="1"/>
        </dgm:presLayoutVars>
      </dgm:prSet>
      <dgm:spPr/>
    </dgm:pt>
  </dgm:ptLst>
  <dgm:cxnLst>
    <dgm:cxn modelId="{133DE01A-00CB-4610-A856-E5A9593F7077}" type="presOf" srcId="{71A31D01-3FE6-4964-9DDA-AA3B65EAD267}" destId="{3CA10B14-58B6-443B-A077-FAFE364599F5}" srcOrd="0" destOrd="0" presId="urn:microsoft.com/office/officeart/2005/8/layout/vList2"/>
    <dgm:cxn modelId="{88BBCD9C-134D-44FF-B736-CC383B4B84D3}" srcId="{71A31D01-3FE6-4964-9DDA-AA3B65EAD267}" destId="{D3F88CD0-68A5-4A37-838C-6577C6701122}" srcOrd="0" destOrd="0" parTransId="{57716225-E140-4B7C-9BC2-AA642B77C6B8}" sibTransId="{91CC30C0-E14D-4FA9-BA3D-314605ADBFF1}"/>
    <dgm:cxn modelId="{9F1FE3E5-DDA4-4999-90CE-52BD6F7B1CDE}" type="presOf" srcId="{D3F88CD0-68A5-4A37-838C-6577C6701122}" destId="{0C9794C2-87C0-4C3A-B819-A48D5D777401}" srcOrd="0" destOrd="0" presId="urn:microsoft.com/office/officeart/2005/8/layout/vList2"/>
    <dgm:cxn modelId="{BBA4A6A6-2908-4E00-B2CD-39F4F59542DD}" type="presParOf" srcId="{3CA10B14-58B6-443B-A077-FAFE364599F5}" destId="{0C9794C2-87C0-4C3A-B819-A48D5D77740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BA14F97-792D-4AA3-B739-F31A14FD8FA5}" type="doc">
      <dgm:prSet loTypeId="urn:microsoft.com/office/officeart/2005/8/layout/vList2" loCatId="list" qsTypeId="urn:microsoft.com/office/officeart/2005/8/quickstyle/simple2" qsCatId="simple" csTypeId="urn:microsoft.com/office/officeart/2005/8/colors/accent6_2" csCatId="accent6"/>
      <dgm:spPr/>
      <dgm:t>
        <a:bodyPr/>
        <a:lstStyle/>
        <a:p>
          <a:endParaRPr lang="en-IN"/>
        </a:p>
      </dgm:t>
    </dgm:pt>
    <dgm:pt modelId="{B6F73D17-4020-4E63-9062-50161D282635}">
      <dgm:prSet/>
      <dgm:spPr/>
      <dgm:t>
        <a:bodyPr/>
        <a:lstStyle/>
        <a:p>
          <a:r>
            <a:rPr lang="en-IN" b="1" dirty="0">
              <a:solidFill>
                <a:schemeClr val="accent1">
                  <a:lumMod val="50000"/>
                </a:schemeClr>
              </a:solidFill>
              <a:latin typeface="Bookman Old Style" panose="02050604050505020204" pitchFamily="18" charset="0"/>
            </a:rPr>
            <a:t>Visualizing</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Our</a:t>
          </a:r>
          <a:r>
            <a:rPr lang="en-IN" b="1" dirty="0">
              <a:solidFill>
                <a:schemeClr val="tx1"/>
              </a:solidFill>
              <a:latin typeface="Bookman Old Style" panose="02050604050505020204" pitchFamily="18" charset="0"/>
            </a:rPr>
            <a:t> </a:t>
          </a:r>
          <a:r>
            <a:rPr lang="en-IN" b="1" dirty="0">
              <a:solidFill>
                <a:schemeClr val="accent1">
                  <a:lumMod val="50000"/>
                </a:schemeClr>
              </a:solidFill>
              <a:latin typeface="Bookman Old Style" panose="02050604050505020204" pitchFamily="18" charset="0"/>
            </a:rPr>
            <a:t>Results</a:t>
          </a:r>
          <a:r>
            <a:rPr lang="en-IN" b="1" dirty="0">
              <a:solidFill>
                <a:schemeClr val="tx1"/>
              </a:solidFill>
              <a:latin typeface="Bookman Old Style" panose="02050604050505020204" pitchFamily="18" charset="0"/>
            </a:rPr>
            <a:t>:</a:t>
          </a:r>
          <a:r>
            <a:rPr lang="en-US" b="0" i="0" dirty="0">
              <a:latin typeface="Bookman Old Style" panose="02050604050505020204" pitchFamily="18" charset="0"/>
            </a:rPr>
            <a:t>The function fviz_cluster() [factoextra package] can be used to easily visualize k-means clusters. It takes k-means results and the original data as arguments. In the resulting plot, observations are represented by points, using principal components if the number of variables is greater than 2</a:t>
          </a:r>
          <a:endParaRPr lang="en-IN" dirty="0">
            <a:latin typeface="Bookman Old Style" panose="02050604050505020204" pitchFamily="18" charset="0"/>
          </a:endParaRPr>
        </a:p>
      </dgm:t>
    </dgm:pt>
    <dgm:pt modelId="{F90E026C-A036-404D-8302-48AD67282B48}" type="parTrans" cxnId="{C9D3A2CB-1001-4664-8C03-A509F6DC9B22}">
      <dgm:prSet/>
      <dgm:spPr/>
      <dgm:t>
        <a:bodyPr/>
        <a:lstStyle/>
        <a:p>
          <a:endParaRPr lang="en-IN"/>
        </a:p>
      </dgm:t>
    </dgm:pt>
    <dgm:pt modelId="{5AB9EFA2-9CC1-4C08-988A-905E65AC94DC}" type="sibTrans" cxnId="{C9D3A2CB-1001-4664-8C03-A509F6DC9B22}">
      <dgm:prSet/>
      <dgm:spPr/>
      <dgm:t>
        <a:bodyPr/>
        <a:lstStyle/>
        <a:p>
          <a:endParaRPr lang="en-IN"/>
        </a:p>
      </dgm:t>
    </dgm:pt>
    <dgm:pt modelId="{6762D61B-E514-4CAB-AF92-F0E54424869E}">
      <dgm:prSet/>
      <dgm:spPr/>
      <dgm:t>
        <a:bodyPr/>
        <a:lstStyle/>
        <a:p>
          <a:r>
            <a:rPr lang="en-IN" dirty="0">
              <a:latin typeface="Bookman Old Style" panose="02050604050505020204" pitchFamily="18" charset="0"/>
            </a:rPr>
            <a:t>Two Clusters are formed based on the with-in cluster sum of squares based on this method I separated the data items into two clusters.</a:t>
          </a:r>
        </a:p>
      </dgm:t>
    </dgm:pt>
    <dgm:pt modelId="{A79C0690-4950-4980-AE58-50D7B7E165C3}" type="parTrans" cxnId="{53D9F63A-9C9D-4D05-92A7-A8AE285391BF}">
      <dgm:prSet/>
      <dgm:spPr/>
      <dgm:t>
        <a:bodyPr/>
        <a:lstStyle/>
        <a:p>
          <a:endParaRPr lang="en-IN"/>
        </a:p>
      </dgm:t>
    </dgm:pt>
    <dgm:pt modelId="{4A2FEA90-82BB-473F-BCB2-318A1B18E9AE}" type="sibTrans" cxnId="{53D9F63A-9C9D-4D05-92A7-A8AE285391BF}">
      <dgm:prSet/>
      <dgm:spPr/>
      <dgm:t>
        <a:bodyPr/>
        <a:lstStyle/>
        <a:p>
          <a:endParaRPr lang="en-IN"/>
        </a:p>
      </dgm:t>
    </dgm:pt>
    <dgm:pt modelId="{B66C00F6-12B6-496F-80DE-3BDCD90D7FF3}">
      <dgm:prSet/>
      <dgm:spPr/>
      <dgm:t>
        <a:bodyPr/>
        <a:lstStyle/>
        <a:p>
          <a:r>
            <a:rPr lang="en-IN" dirty="0">
              <a:latin typeface="Bookman Old Style" panose="02050604050505020204" pitchFamily="18" charset="0"/>
            </a:rPr>
            <a:t>The data items under 100 are formed into one cluster and above 100 are formed into another cluster.</a:t>
          </a:r>
        </a:p>
      </dgm:t>
    </dgm:pt>
    <dgm:pt modelId="{E7AE8BC9-DF27-4667-A041-CF0A703D8B61}" type="parTrans" cxnId="{145C77B8-2F1B-4264-9407-6810F3760320}">
      <dgm:prSet/>
      <dgm:spPr/>
      <dgm:t>
        <a:bodyPr/>
        <a:lstStyle/>
        <a:p>
          <a:endParaRPr lang="en-IN"/>
        </a:p>
      </dgm:t>
    </dgm:pt>
    <dgm:pt modelId="{6A55C65B-DE46-4F4C-B0C2-5C89B4890AD6}" type="sibTrans" cxnId="{145C77B8-2F1B-4264-9407-6810F3760320}">
      <dgm:prSet/>
      <dgm:spPr/>
      <dgm:t>
        <a:bodyPr/>
        <a:lstStyle/>
        <a:p>
          <a:endParaRPr lang="en-IN"/>
        </a:p>
      </dgm:t>
    </dgm:pt>
    <dgm:pt modelId="{A3F14EC6-18E9-4126-84D4-D39F70F107E1}" type="pres">
      <dgm:prSet presAssocID="{4BA14F97-792D-4AA3-B739-F31A14FD8FA5}" presName="linear" presStyleCnt="0">
        <dgm:presLayoutVars>
          <dgm:animLvl val="lvl"/>
          <dgm:resizeHandles val="exact"/>
        </dgm:presLayoutVars>
      </dgm:prSet>
      <dgm:spPr/>
    </dgm:pt>
    <dgm:pt modelId="{1F8CE174-B75A-420D-8737-D82593C05A55}" type="pres">
      <dgm:prSet presAssocID="{B6F73D17-4020-4E63-9062-50161D282635}" presName="parentText" presStyleLbl="node1" presStyleIdx="0" presStyleCnt="3">
        <dgm:presLayoutVars>
          <dgm:chMax val="0"/>
          <dgm:bulletEnabled val="1"/>
        </dgm:presLayoutVars>
      </dgm:prSet>
      <dgm:spPr/>
    </dgm:pt>
    <dgm:pt modelId="{02C1BEF3-1F5B-4409-88E3-0703BC8FD883}" type="pres">
      <dgm:prSet presAssocID="{5AB9EFA2-9CC1-4C08-988A-905E65AC94DC}" presName="spacer" presStyleCnt="0"/>
      <dgm:spPr/>
    </dgm:pt>
    <dgm:pt modelId="{E7B81211-6133-497D-8E32-35DD17E60CB7}" type="pres">
      <dgm:prSet presAssocID="{6762D61B-E514-4CAB-AF92-F0E54424869E}" presName="parentText" presStyleLbl="node1" presStyleIdx="1" presStyleCnt="3">
        <dgm:presLayoutVars>
          <dgm:chMax val="0"/>
          <dgm:bulletEnabled val="1"/>
        </dgm:presLayoutVars>
      </dgm:prSet>
      <dgm:spPr/>
    </dgm:pt>
    <dgm:pt modelId="{24668BB0-B1E2-445A-B28D-183ABDB00BD7}" type="pres">
      <dgm:prSet presAssocID="{4A2FEA90-82BB-473F-BCB2-318A1B18E9AE}" presName="spacer" presStyleCnt="0"/>
      <dgm:spPr/>
    </dgm:pt>
    <dgm:pt modelId="{21EACCAB-B009-46CD-9A06-7F8ECF6436E6}" type="pres">
      <dgm:prSet presAssocID="{B66C00F6-12B6-496F-80DE-3BDCD90D7FF3}" presName="parentText" presStyleLbl="node1" presStyleIdx="2" presStyleCnt="3">
        <dgm:presLayoutVars>
          <dgm:chMax val="0"/>
          <dgm:bulletEnabled val="1"/>
        </dgm:presLayoutVars>
      </dgm:prSet>
      <dgm:spPr/>
    </dgm:pt>
  </dgm:ptLst>
  <dgm:cxnLst>
    <dgm:cxn modelId="{3252A338-C47B-4175-9DDB-AA118BD7C19F}" type="presOf" srcId="{4BA14F97-792D-4AA3-B739-F31A14FD8FA5}" destId="{A3F14EC6-18E9-4126-84D4-D39F70F107E1}" srcOrd="0" destOrd="0" presId="urn:microsoft.com/office/officeart/2005/8/layout/vList2"/>
    <dgm:cxn modelId="{53D9F63A-9C9D-4D05-92A7-A8AE285391BF}" srcId="{4BA14F97-792D-4AA3-B739-F31A14FD8FA5}" destId="{6762D61B-E514-4CAB-AF92-F0E54424869E}" srcOrd="1" destOrd="0" parTransId="{A79C0690-4950-4980-AE58-50D7B7E165C3}" sibTransId="{4A2FEA90-82BB-473F-BCB2-318A1B18E9AE}"/>
    <dgm:cxn modelId="{CE758943-88F8-41ED-9F5E-2E3817308EDD}" type="presOf" srcId="{6762D61B-E514-4CAB-AF92-F0E54424869E}" destId="{E7B81211-6133-497D-8E32-35DD17E60CB7}" srcOrd="0" destOrd="0" presId="urn:microsoft.com/office/officeart/2005/8/layout/vList2"/>
    <dgm:cxn modelId="{7CB6126D-4F65-4E3C-8697-77BDB74BAEA2}" type="presOf" srcId="{B66C00F6-12B6-496F-80DE-3BDCD90D7FF3}" destId="{21EACCAB-B009-46CD-9A06-7F8ECF6436E6}" srcOrd="0" destOrd="0" presId="urn:microsoft.com/office/officeart/2005/8/layout/vList2"/>
    <dgm:cxn modelId="{D0171C8E-3836-46B8-BB9B-AA960BABB40F}" type="presOf" srcId="{B6F73D17-4020-4E63-9062-50161D282635}" destId="{1F8CE174-B75A-420D-8737-D82593C05A55}" srcOrd="0" destOrd="0" presId="urn:microsoft.com/office/officeart/2005/8/layout/vList2"/>
    <dgm:cxn modelId="{145C77B8-2F1B-4264-9407-6810F3760320}" srcId="{4BA14F97-792D-4AA3-B739-F31A14FD8FA5}" destId="{B66C00F6-12B6-496F-80DE-3BDCD90D7FF3}" srcOrd="2" destOrd="0" parTransId="{E7AE8BC9-DF27-4667-A041-CF0A703D8B61}" sibTransId="{6A55C65B-DE46-4F4C-B0C2-5C89B4890AD6}"/>
    <dgm:cxn modelId="{C9D3A2CB-1001-4664-8C03-A509F6DC9B22}" srcId="{4BA14F97-792D-4AA3-B739-F31A14FD8FA5}" destId="{B6F73D17-4020-4E63-9062-50161D282635}" srcOrd="0" destOrd="0" parTransId="{F90E026C-A036-404D-8302-48AD67282B48}" sibTransId="{5AB9EFA2-9CC1-4C08-988A-905E65AC94DC}"/>
    <dgm:cxn modelId="{813C6A4F-ED4C-4665-85CB-951C8DC8A269}" type="presParOf" srcId="{A3F14EC6-18E9-4126-84D4-D39F70F107E1}" destId="{1F8CE174-B75A-420D-8737-D82593C05A55}" srcOrd="0" destOrd="0" presId="urn:microsoft.com/office/officeart/2005/8/layout/vList2"/>
    <dgm:cxn modelId="{1F7733A8-A9B6-4CB4-B302-77A04B83698F}" type="presParOf" srcId="{A3F14EC6-18E9-4126-84D4-D39F70F107E1}" destId="{02C1BEF3-1F5B-4409-88E3-0703BC8FD883}" srcOrd="1" destOrd="0" presId="urn:microsoft.com/office/officeart/2005/8/layout/vList2"/>
    <dgm:cxn modelId="{361D246F-8D28-4A80-A4D9-4F38CBBFF716}" type="presParOf" srcId="{A3F14EC6-18E9-4126-84D4-D39F70F107E1}" destId="{E7B81211-6133-497D-8E32-35DD17E60CB7}" srcOrd="2" destOrd="0" presId="urn:microsoft.com/office/officeart/2005/8/layout/vList2"/>
    <dgm:cxn modelId="{3346FBFB-7DC3-44F6-A3D4-918639594EE7}" type="presParOf" srcId="{A3F14EC6-18E9-4126-84D4-D39F70F107E1}" destId="{24668BB0-B1E2-445A-B28D-183ABDB00BD7}" srcOrd="3" destOrd="0" presId="urn:microsoft.com/office/officeart/2005/8/layout/vList2"/>
    <dgm:cxn modelId="{1035593F-7810-42E2-A256-318013259568}" type="presParOf" srcId="{A3F14EC6-18E9-4126-84D4-D39F70F107E1}" destId="{21EACCAB-B009-46CD-9A06-7F8ECF6436E6}"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1C0C83-3FEC-4917-B0AB-A990680B34FF}"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IN"/>
        </a:p>
      </dgm:t>
    </dgm:pt>
    <dgm:pt modelId="{1E1626B2-14B2-4682-B8DC-573D93C8B609}">
      <dgm:prSet>
        <dgm:style>
          <a:lnRef idx="1">
            <a:schemeClr val="accent6"/>
          </a:lnRef>
          <a:fillRef idx="2">
            <a:schemeClr val="accent6"/>
          </a:fillRef>
          <a:effectRef idx="1">
            <a:schemeClr val="accent6"/>
          </a:effectRef>
          <a:fontRef idx="minor">
            <a:schemeClr val="dk1"/>
          </a:fontRef>
        </dgm:style>
      </dgm:prSet>
      <dgm:spPr/>
      <dgm:t>
        <a:bodyPr/>
        <a:lstStyle/>
        <a:p>
          <a:r>
            <a:rPr lang="en-IN" dirty="0"/>
            <a:t>         </a:t>
          </a:r>
          <a:r>
            <a:rPr lang="en-IN" dirty="0">
              <a:solidFill>
                <a:schemeClr val="accent1">
                  <a:lumMod val="50000"/>
                </a:schemeClr>
              </a:solidFill>
              <a:latin typeface="Bookman Old Style" panose="02050604050505020204" pitchFamily="18" charset="0"/>
            </a:rPr>
            <a:t>CLUSTER</a:t>
          </a:r>
          <a:r>
            <a:rPr lang="en-IN" dirty="0">
              <a:latin typeface="Bookman Old Style" panose="02050604050505020204" pitchFamily="18" charset="0"/>
            </a:rPr>
            <a:t> </a:t>
          </a:r>
          <a:r>
            <a:rPr lang="en-IN" dirty="0">
              <a:solidFill>
                <a:schemeClr val="accent1">
                  <a:lumMod val="50000"/>
                </a:schemeClr>
              </a:solidFill>
              <a:latin typeface="Bookman Old Style" panose="02050604050505020204" pitchFamily="18" charset="0"/>
            </a:rPr>
            <a:t>ANALYSIS</a:t>
          </a:r>
        </a:p>
      </dgm:t>
    </dgm:pt>
    <dgm:pt modelId="{10AE8047-D020-43AF-A9EE-1E26CFBA4178}" type="parTrans" cxnId="{44FB87E9-2FC8-4D25-BFF6-74F4853169E9}">
      <dgm:prSet/>
      <dgm:spPr/>
      <dgm:t>
        <a:bodyPr/>
        <a:lstStyle/>
        <a:p>
          <a:endParaRPr lang="en-IN"/>
        </a:p>
      </dgm:t>
    </dgm:pt>
    <dgm:pt modelId="{FE8FC8A7-19FB-40AA-92D3-30C7143354E7}" type="sibTrans" cxnId="{44FB87E9-2FC8-4D25-BFF6-74F4853169E9}">
      <dgm:prSet/>
      <dgm:spPr/>
      <dgm:t>
        <a:bodyPr/>
        <a:lstStyle/>
        <a:p>
          <a:endParaRPr lang="en-IN"/>
        </a:p>
      </dgm:t>
    </dgm:pt>
    <dgm:pt modelId="{90B7B2D3-6A67-4FC7-882C-D24A66E8C92F}" type="pres">
      <dgm:prSet presAssocID="{621C0C83-3FEC-4917-B0AB-A990680B34FF}" presName="linear" presStyleCnt="0">
        <dgm:presLayoutVars>
          <dgm:animLvl val="lvl"/>
          <dgm:resizeHandles val="exact"/>
        </dgm:presLayoutVars>
      </dgm:prSet>
      <dgm:spPr/>
    </dgm:pt>
    <dgm:pt modelId="{81F11329-8D77-4C83-9F20-2D3D1BE78062}" type="pres">
      <dgm:prSet presAssocID="{1E1626B2-14B2-4682-B8DC-573D93C8B609}" presName="parentText" presStyleLbl="node1" presStyleIdx="0" presStyleCnt="1" custLinFactNeighborX="430" custLinFactNeighborY="-34784">
        <dgm:presLayoutVars>
          <dgm:chMax val="0"/>
          <dgm:bulletEnabled val="1"/>
        </dgm:presLayoutVars>
      </dgm:prSet>
      <dgm:spPr/>
    </dgm:pt>
  </dgm:ptLst>
  <dgm:cxnLst>
    <dgm:cxn modelId="{51854215-A3BD-4C10-A9F2-A1A85FB9AF81}" type="presOf" srcId="{1E1626B2-14B2-4682-B8DC-573D93C8B609}" destId="{81F11329-8D77-4C83-9F20-2D3D1BE78062}" srcOrd="0" destOrd="0" presId="urn:microsoft.com/office/officeart/2005/8/layout/vList2"/>
    <dgm:cxn modelId="{A138B69D-0FBC-4013-BD88-D33560EC7F8E}" type="presOf" srcId="{621C0C83-3FEC-4917-B0AB-A990680B34FF}" destId="{90B7B2D3-6A67-4FC7-882C-D24A66E8C92F}" srcOrd="0" destOrd="0" presId="urn:microsoft.com/office/officeart/2005/8/layout/vList2"/>
    <dgm:cxn modelId="{44FB87E9-2FC8-4D25-BFF6-74F4853169E9}" srcId="{621C0C83-3FEC-4917-B0AB-A990680B34FF}" destId="{1E1626B2-14B2-4682-B8DC-573D93C8B609}" srcOrd="0" destOrd="0" parTransId="{10AE8047-D020-43AF-A9EE-1E26CFBA4178}" sibTransId="{FE8FC8A7-19FB-40AA-92D3-30C7143354E7}"/>
    <dgm:cxn modelId="{4C252302-9D55-4B79-9EF3-D66645DC9E01}" type="presParOf" srcId="{90B7B2D3-6A67-4FC7-882C-D24A66E8C92F}" destId="{81F11329-8D77-4C83-9F20-2D3D1BE7806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A7E363-ECFD-4B35-8F93-487D2AF7FD1D}"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IN"/>
        </a:p>
      </dgm:t>
    </dgm:pt>
    <dgm:pt modelId="{A0A379FB-E7DC-4640-9988-C92647DAE158}">
      <dgm:prSet>
        <dgm:style>
          <a:lnRef idx="0">
            <a:scrgbClr r="0" g="0" b="0"/>
          </a:lnRef>
          <a:fillRef idx="0">
            <a:scrgbClr r="0" g="0" b="0"/>
          </a:fillRef>
          <a:effectRef idx="0">
            <a:scrgbClr r="0" g="0" b="0"/>
          </a:effectRef>
          <a:fontRef idx="minor">
            <a:schemeClr val="lt1"/>
          </a:fontRef>
        </dgm:style>
      </dgm:prSet>
      <dgm:spPr>
        <a:solidFill>
          <a:schemeClr val="accent6">
            <a:alpha val="50000"/>
          </a:schemeClr>
        </a:solidFill>
        <a:ln>
          <a:noFill/>
        </a:ln>
      </dgm:spPr>
      <dgm:t>
        <a:bodyPr/>
        <a:lstStyle/>
        <a:p>
          <a:r>
            <a:rPr lang="en-IN" dirty="0"/>
            <a:t>                  </a:t>
          </a:r>
          <a:r>
            <a:rPr lang="en-IN" dirty="0">
              <a:solidFill>
                <a:schemeClr val="accent1">
                  <a:lumMod val="50000"/>
                </a:schemeClr>
              </a:solidFill>
              <a:latin typeface="Bookman Old Style" panose="02050604050505020204" pitchFamily="18" charset="0"/>
            </a:rPr>
            <a:t>ABSTRACT</a:t>
          </a:r>
        </a:p>
      </dgm:t>
    </dgm:pt>
    <dgm:pt modelId="{340A9E52-B19E-4E75-A20F-FCBAD9D4C47D}" type="parTrans" cxnId="{1BE25D04-2ACD-47E2-A202-15975F39F2B4}">
      <dgm:prSet/>
      <dgm:spPr/>
      <dgm:t>
        <a:bodyPr/>
        <a:lstStyle/>
        <a:p>
          <a:endParaRPr lang="en-IN"/>
        </a:p>
      </dgm:t>
    </dgm:pt>
    <dgm:pt modelId="{69823515-8E06-4730-B2FC-21C712932DC2}" type="sibTrans" cxnId="{1BE25D04-2ACD-47E2-A202-15975F39F2B4}">
      <dgm:prSet/>
      <dgm:spPr/>
      <dgm:t>
        <a:bodyPr/>
        <a:lstStyle/>
        <a:p>
          <a:endParaRPr lang="en-IN"/>
        </a:p>
      </dgm:t>
    </dgm:pt>
    <dgm:pt modelId="{CDBD2B90-3660-42F3-9BED-05D13CF9FF7E}" type="pres">
      <dgm:prSet presAssocID="{60A7E363-ECFD-4B35-8F93-487D2AF7FD1D}" presName="linear" presStyleCnt="0">
        <dgm:presLayoutVars>
          <dgm:animLvl val="lvl"/>
          <dgm:resizeHandles val="exact"/>
        </dgm:presLayoutVars>
      </dgm:prSet>
      <dgm:spPr/>
    </dgm:pt>
    <dgm:pt modelId="{EA598575-F379-4D9D-BE9C-D04CAD852A42}" type="pres">
      <dgm:prSet presAssocID="{A0A379FB-E7DC-4640-9988-C92647DAE158}" presName="parentText" presStyleLbl="node1" presStyleIdx="0" presStyleCnt="1" custLinFactNeighborX="-842" custLinFactNeighborY="242">
        <dgm:presLayoutVars>
          <dgm:chMax val="0"/>
          <dgm:bulletEnabled val="1"/>
        </dgm:presLayoutVars>
      </dgm:prSet>
      <dgm:spPr/>
    </dgm:pt>
  </dgm:ptLst>
  <dgm:cxnLst>
    <dgm:cxn modelId="{1BE25D04-2ACD-47E2-A202-15975F39F2B4}" srcId="{60A7E363-ECFD-4B35-8F93-487D2AF7FD1D}" destId="{A0A379FB-E7DC-4640-9988-C92647DAE158}" srcOrd="0" destOrd="0" parTransId="{340A9E52-B19E-4E75-A20F-FCBAD9D4C47D}" sibTransId="{69823515-8E06-4730-B2FC-21C712932DC2}"/>
    <dgm:cxn modelId="{A5FC6031-79FB-43F7-8A35-9A042F03EC66}" type="presOf" srcId="{60A7E363-ECFD-4B35-8F93-487D2AF7FD1D}" destId="{CDBD2B90-3660-42F3-9BED-05D13CF9FF7E}" srcOrd="0" destOrd="0" presId="urn:microsoft.com/office/officeart/2005/8/layout/vList2"/>
    <dgm:cxn modelId="{1F9207AE-CF1F-40B5-A46B-15F14FEB4CA5}" type="presOf" srcId="{A0A379FB-E7DC-4640-9988-C92647DAE158}" destId="{EA598575-F379-4D9D-BE9C-D04CAD852A42}" srcOrd="0" destOrd="0" presId="urn:microsoft.com/office/officeart/2005/8/layout/vList2"/>
    <dgm:cxn modelId="{FD3B4EA0-3705-435C-AA9C-5C57B8900C1E}" type="presParOf" srcId="{CDBD2B90-3660-42F3-9BED-05D13CF9FF7E}" destId="{EA598575-F379-4D9D-BE9C-D04CAD852A4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F3E8DD-7067-4DF3-B147-7D131D839736}"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IN"/>
        </a:p>
      </dgm:t>
    </dgm:pt>
    <dgm:pt modelId="{AC2F39CE-A4D4-485B-9B92-6F2507F3D90F}">
      <dgm:prSet>
        <dgm:style>
          <a:lnRef idx="3">
            <a:schemeClr val="lt1"/>
          </a:lnRef>
          <a:fillRef idx="1">
            <a:schemeClr val="accent6"/>
          </a:fillRef>
          <a:effectRef idx="1">
            <a:schemeClr val="accent6"/>
          </a:effectRef>
          <a:fontRef idx="minor">
            <a:schemeClr val="lt1"/>
          </a:fontRef>
        </dgm:style>
      </dgm:prSet>
      <dgm:spPr/>
      <dgm:t>
        <a:bodyPr/>
        <a:lstStyle/>
        <a:p>
          <a:r>
            <a:rPr lang="en-IN" dirty="0">
              <a:latin typeface="Bookman Old Style" panose="02050604050505020204" pitchFamily="18" charset="0"/>
            </a:rPr>
            <a:t>Cluster Analysis is the most fundamental concept in machine learning which is used to discover the underlying patterns in data by grouping similar objects into clusters which means groups. There are many ways of clustering include K-Means, DB-Scan, Hierarchical Clustering and many more. Among all of these techniques K-means is mostly used because of its simplicity and efficiency. Key Aspects such as distance metrics and clustering validation are also addressed.</a:t>
          </a:r>
        </a:p>
      </dgm:t>
    </dgm:pt>
    <dgm:pt modelId="{259BE2E3-BA0D-4F41-9001-670C76F40E67}" type="parTrans" cxnId="{68218AA3-E379-43A7-8C0F-6ADA2079F6B0}">
      <dgm:prSet/>
      <dgm:spPr/>
      <dgm:t>
        <a:bodyPr/>
        <a:lstStyle/>
        <a:p>
          <a:endParaRPr lang="en-IN"/>
        </a:p>
      </dgm:t>
    </dgm:pt>
    <dgm:pt modelId="{1E00AEC0-90FF-438F-B163-42894F7F2323}" type="sibTrans" cxnId="{68218AA3-E379-43A7-8C0F-6ADA2079F6B0}">
      <dgm:prSet/>
      <dgm:spPr/>
      <dgm:t>
        <a:bodyPr/>
        <a:lstStyle/>
        <a:p>
          <a:endParaRPr lang="en-IN"/>
        </a:p>
      </dgm:t>
    </dgm:pt>
    <dgm:pt modelId="{DD15D4E9-D7CD-4A16-BFED-22272CA56CDF}" type="pres">
      <dgm:prSet presAssocID="{B1F3E8DD-7067-4DF3-B147-7D131D839736}" presName="linear" presStyleCnt="0">
        <dgm:presLayoutVars>
          <dgm:animLvl val="lvl"/>
          <dgm:resizeHandles val="exact"/>
        </dgm:presLayoutVars>
      </dgm:prSet>
      <dgm:spPr/>
    </dgm:pt>
    <dgm:pt modelId="{5AF34A99-4B02-4213-83D1-D15076CD76A9}" type="pres">
      <dgm:prSet presAssocID="{AC2F39CE-A4D4-485B-9B92-6F2507F3D90F}" presName="parentText" presStyleLbl="node1" presStyleIdx="0" presStyleCnt="1">
        <dgm:presLayoutVars>
          <dgm:chMax val="0"/>
          <dgm:bulletEnabled val="1"/>
        </dgm:presLayoutVars>
      </dgm:prSet>
      <dgm:spPr/>
    </dgm:pt>
  </dgm:ptLst>
  <dgm:cxnLst>
    <dgm:cxn modelId="{68218AA3-E379-43A7-8C0F-6ADA2079F6B0}" srcId="{B1F3E8DD-7067-4DF3-B147-7D131D839736}" destId="{AC2F39CE-A4D4-485B-9B92-6F2507F3D90F}" srcOrd="0" destOrd="0" parTransId="{259BE2E3-BA0D-4F41-9001-670C76F40E67}" sibTransId="{1E00AEC0-90FF-438F-B163-42894F7F2323}"/>
    <dgm:cxn modelId="{460341A8-754D-429F-BBCB-11DA63185C6B}" type="presOf" srcId="{AC2F39CE-A4D4-485B-9B92-6F2507F3D90F}" destId="{5AF34A99-4B02-4213-83D1-D15076CD76A9}" srcOrd="0" destOrd="0" presId="urn:microsoft.com/office/officeart/2005/8/layout/vList2"/>
    <dgm:cxn modelId="{B95CB3BA-AC23-4F1F-AF68-458E5B38F68E}" type="presOf" srcId="{B1F3E8DD-7067-4DF3-B147-7D131D839736}" destId="{DD15D4E9-D7CD-4A16-BFED-22272CA56CDF}" srcOrd="0" destOrd="0" presId="urn:microsoft.com/office/officeart/2005/8/layout/vList2"/>
    <dgm:cxn modelId="{E6560909-1365-4130-A762-48ADF1427154}" type="presParOf" srcId="{DD15D4E9-D7CD-4A16-BFED-22272CA56CDF}" destId="{5AF34A99-4B02-4213-83D1-D15076CD76A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C5DAE1-A474-416D-A6E9-60058E56452D}" type="doc">
      <dgm:prSet loTypeId="urn:microsoft.com/office/officeart/2005/8/layout/architecture" loCatId="relationship" qsTypeId="urn:microsoft.com/office/officeart/2005/8/quickstyle/simple2" qsCatId="simple" csTypeId="urn:microsoft.com/office/officeart/2005/8/colors/accent0_2" csCatId="mainScheme" phldr="1"/>
      <dgm:spPr/>
      <dgm:t>
        <a:bodyPr/>
        <a:lstStyle/>
        <a:p>
          <a:endParaRPr lang="en-IN"/>
        </a:p>
      </dgm:t>
    </dgm:pt>
    <dgm:pt modelId="{E1052FB5-25F4-42D2-8744-6CDA11A0127F}">
      <dgm:prSet>
        <dgm:style>
          <a:lnRef idx="1">
            <a:schemeClr val="accent6"/>
          </a:lnRef>
          <a:fillRef idx="2">
            <a:schemeClr val="accent6"/>
          </a:fillRef>
          <a:effectRef idx="1">
            <a:schemeClr val="accent6"/>
          </a:effectRef>
          <a:fontRef idx="minor">
            <a:schemeClr val="dk1"/>
          </a:fontRef>
        </dgm:style>
      </dgm:prSet>
      <dgm:spPr>
        <a:ln/>
      </dgm:spPr>
      <dgm:t>
        <a:bodyPr/>
        <a:lstStyle/>
        <a:p>
          <a:r>
            <a:rPr lang="en-IN" dirty="0">
              <a:solidFill>
                <a:schemeClr val="accent1">
                  <a:lumMod val="50000"/>
                </a:schemeClr>
              </a:solidFill>
              <a:latin typeface="Bookman Old Style" panose="02050604050505020204" pitchFamily="18" charset="0"/>
            </a:rPr>
            <a:t>INTRODUCTION</a:t>
          </a:r>
        </a:p>
      </dgm:t>
    </dgm:pt>
    <dgm:pt modelId="{97AD8825-80FE-4E62-837C-FE191EAA21A8}" type="parTrans" cxnId="{D35336C4-8634-4800-B397-5E22359A82F5}">
      <dgm:prSet/>
      <dgm:spPr/>
      <dgm:t>
        <a:bodyPr/>
        <a:lstStyle/>
        <a:p>
          <a:endParaRPr lang="en-IN"/>
        </a:p>
      </dgm:t>
    </dgm:pt>
    <dgm:pt modelId="{E1D749E0-31C1-4CFC-9BCE-4097A6DDE578}" type="sibTrans" cxnId="{D35336C4-8634-4800-B397-5E22359A82F5}">
      <dgm:prSet/>
      <dgm:spPr/>
      <dgm:t>
        <a:bodyPr/>
        <a:lstStyle/>
        <a:p>
          <a:endParaRPr lang="en-IN"/>
        </a:p>
      </dgm:t>
    </dgm:pt>
    <dgm:pt modelId="{51F84A2C-77E3-4B62-BDB8-FCDB0D606E3B}" type="pres">
      <dgm:prSet presAssocID="{F6C5DAE1-A474-416D-A6E9-60058E56452D}" presName="Name0" presStyleCnt="0">
        <dgm:presLayoutVars>
          <dgm:chPref val="1"/>
          <dgm:dir/>
          <dgm:animOne val="branch"/>
          <dgm:animLvl val="lvl"/>
          <dgm:resizeHandles/>
        </dgm:presLayoutVars>
      </dgm:prSet>
      <dgm:spPr/>
    </dgm:pt>
    <dgm:pt modelId="{F3358E32-8E53-4E8E-B9D6-19FDFF266B3F}" type="pres">
      <dgm:prSet presAssocID="{E1052FB5-25F4-42D2-8744-6CDA11A0127F}" presName="vertOne" presStyleCnt="0"/>
      <dgm:spPr/>
    </dgm:pt>
    <dgm:pt modelId="{0C40497B-3829-4671-962F-F686C4BE6BCD}" type="pres">
      <dgm:prSet presAssocID="{E1052FB5-25F4-42D2-8744-6CDA11A0127F}" presName="txOne" presStyleLbl="node0" presStyleIdx="0" presStyleCnt="1" custLinFactNeighborY="2225">
        <dgm:presLayoutVars>
          <dgm:chPref val="3"/>
        </dgm:presLayoutVars>
      </dgm:prSet>
      <dgm:spPr/>
    </dgm:pt>
    <dgm:pt modelId="{CAD86F0C-6E0B-4FFB-A520-760A228D1AF6}" type="pres">
      <dgm:prSet presAssocID="{E1052FB5-25F4-42D2-8744-6CDA11A0127F}" presName="horzOne" presStyleCnt="0"/>
      <dgm:spPr/>
    </dgm:pt>
  </dgm:ptLst>
  <dgm:cxnLst>
    <dgm:cxn modelId="{B37C845F-CF5B-4A95-8757-093133006C21}" type="presOf" srcId="{F6C5DAE1-A474-416D-A6E9-60058E56452D}" destId="{51F84A2C-77E3-4B62-BDB8-FCDB0D606E3B}" srcOrd="0" destOrd="0" presId="urn:microsoft.com/office/officeart/2005/8/layout/architecture"/>
    <dgm:cxn modelId="{D9D551A9-E089-4086-AF23-B95BE067BD41}" type="presOf" srcId="{E1052FB5-25F4-42D2-8744-6CDA11A0127F}" destId="{0C40497B-3829-4671-962F-F686C4BE6BCD}" srcOrd="0" destOrd="0" presId="urn:microsoft.com/office/officeart/2005/8/layout/architecture"/>
    <dgm:cxn modelId="{D35336C4-8634-4800-B397-5E22359A82F5}" srcId="{F6C5DAE1-A474-416D-A6E9-60058E56452D}" destId="{E1052FB5-25F4-42D2-8744-6CDA11A0127F}" srcOrd="0" destOrd="0" parTransId="{97AD8825-80FE-4E62-837C-FE191EAA21A8}" sibTransId="{E1D749E0-31C1-4CFC-9BCE-4097A6DDE578}"/>
    <dgm:cxn modelId="{278E0304-F0BC-4CF4-9B30-122AFB74125D}" type="presParOf" srcId="{51F84A2C-77E3-4B62-BDB8-FCDB0D606E3B}" destId="{F3358E32-8E53-4E8E-B9D6-19FDFF266B3F}" srcOrd="0" destOrd="0" presId="urn:microsoft.com/office/officeart/2005/8/layout/architecture"/>
    <dgm:cxn modelId="{7F372207-476F-4543-BA72-8DF6144958FD}" type="presParOf" srcId="{F3358E32-8E53-4E8E-B9D6-19FDFF266B3F}" destId="{0C40497B-3829-4671-962F-F686C4BE6BCD}" srcOrd="0" destOrd="0" presId="urn:microsoft.com/office/officeart/2005/8/layout/architecture"/>
    <dgm:cxn modelId="{AC9DD5E8-8D97-4659-B857-1DB549CB0D03}" type="presParOf" srcId="{F3358E32-8E53-4E8E-B9D6-19FDFF266B3F}" destId="{CAD86F0C-6E0B-4FFB-A520-760A228D1AF6}"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39164-4FF8-4EED-88C6-EC69590C7E57}"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A5DBEA58-0917-4AC8-86E8-7129E73454F2}">
      <dgm:prSet>
        <dgm:style>
          <a:lnRef idx="1">
            <a:schemeClr val="accent6"/>
          </a:lnRef>
          <a:fillRef idx="3">
            <a:schemeClr val="accent6"/>
          </a:fillRef>
          <a:effectRef idx="2">
            <a:schemeClr val="accent6"/>
          </a:effectRef>
          <a:fontRef idx="minor">
            <a:schemeClr val="lt1"/>
          </a:fontRef>
        </dgm:style>
      </dgm:prSet>
      <dgm:spPr/>
      <dgm:t>
        <a:bodyPr/>
        <a:lstStyle/>
        <a:p>
          <a:r>
            <a:rPr lang="en-IN" dirty="0">
              <a:latin typeface="Bookman Old Style" panose="02050604050505020204" pitchFamily="18" charset="0"/>
            </a:rPr>
            <a:t>Machine Learning algorithms are classified into three types: Supervised Learning ,Unsupervised learning and reinforcement Learning k-means is an unsupervised machine learning technique. When the output or response variable is not provided, this algorithm is used to categorize the data into distinct clusters for a better understanding of it. k-means is also known as data-driven machine learning approach since it clusters data based on hidden patterns, insights, and similarities in the data.</a:t>
          </a:r>
        </a:p>
      </dgm:t>
    </dgm:pt>
    <dgm:pt modelId="{31662FEF-A2B8-4098-992C-05AFC5DF0E0D}" type="parTrans" cxnId="{EB5B0760-4202-486A-99C6-01CA17BECBBA}">
      <dgm:prSet/>
      <dgm:spPr/>
      <dgm:t>
        <a:bodyPr/>
        <a:lstStyle/>
        <a:p>
          <a:endParaRPr lang="en-IN"/>
        </a:p>
      </dgm:t>
    </dgm:pt>
    <dgm:pt modelId="{2049EEAA-6C18-450E-A6C7-FB3F6452B3F1}" type="sibTrans" cxnId="{EB5B0760-4202-486A-99C6-01CA17BECBBA}">
      <dgm:prSet/>
      <dgm:spPr/>
      <dgm:t>
        <a:bodyPr/>
        <a:lstStyle/>
        <a:p>
          <a:endParaRPr lang="en-IN"/>
        </a:p>
      </dgm:t>
    </dgm:pt>
    <dgm:pt modelId="{1C5ACBE6-D2E9-4C9D-B8B4-0EF9A3442D5D}" type="pres">
      <dgm:prSet presAssocID="{6DF39164-4FF8-4EED-88C6-EC69590C7E57}" presName="linear" presStyleCnt="0">
        <dgm:presLayoutVars>
          <dgm:animLvl val="lvl"/>
          <dgm:resizeHandles val="exact"/>
        </dgm:presLayoutVars>
      </dgm:prSet>
      <dgm:spPr/>
    </dgm:pt>
    <dgm:pt modelId="{2ABA6F1E-2BB0-4381-93BE-70127F8F676A}" type="pres">
      <dgm:prSet presAssocID="{A5DBEA58-0917-4AC8-86E8-7129E73454F2}" presName="parentText" presStyleLbl="node1" presStyleIdx="0" presStyleCnt="1" custLinFactNeighborX="1122" custLinFactNeighborY="-1780">
        <dgm:presLayoutVars>
          <dgm:chMax val="0"/>
          <dgm:bulletEnabled val="1"/>
        </dgm:presLayoutVars>
      </dgm:prSet>
      <dgm:spPr/>
    </dgm:pt>
  </dgm:ptLst>
  <dgm:cxnLst>
    <dgm:cxn modelId="{EB5B0760-4202-486A-99C6-01CA17BECBBA}" srcId="{6DF39164-4FF8-4EED-88C6-EC69590C7E57}" destId="{A5DBEA58-0917-4AC8-86E8-7129E73454F2}" srcOrd="0" destOrd="0" parTransId="{31662FEF-A2B8-4098-992C-05AFC5DF0E0D}" sibTransId="{2049EEAA-6C18-450E-A6C7-FB3F6452B3F1}"/>
    <dgm:cxn modelId="{9D2FB647-696A-4519-9A88-C85A304516A3}" type="presOf" srcId="{6DF39164-4FF8-4EED-88C6-EC69590C7E57}" destId="{1C5ACBE6-D2E9-4C9D-B8B4-0EF9A3442D5D}" srcOrd="0" destOrd="0" presId="urn:microsoft.com/office/officeart/2005/8/layout/vList2"/>
    <dgm:cxn modelId="{B0BB8FFA-CB9C-447D-99B1-A7647B528451}" type="presOf" srcId="{A5DBEA58-0917-4AC8-86E8-7129E73454F2}" destId="{2ABA6F1E-2BB0-4381-93BE-70127F8F676A}" srcOrd="0" destOrd="0" presId="urn:microsoft.com/office/officeart/2005/8/layout/vList2"/>
    <dgm:cxn modelId="{1CF69D3A-B673-4463-AA68-C7D94934AEE2}" type="presParOf" srcId="{1C5ACBE6-D2E9-4C9D-B8B4-0EF9A3442D5D}" destId="{2ABA6F1E-2BB0-4381-93BE-70127F8F676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ED06CC-4488-4E66-9620-C5D1C1BA4CC2}"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en-IN"/>
        </a:p>
      </dgm:t>
    </dgm:pt>
    <dgm:pt modelId="{071825B8-4972-48C7-BF5A-6F90E83BF995}">
      <dgm:prSet>
        <dgm:style>
          <a:lnRef idx="1">
            <a:schemeClr val="accent6"/>
          </a:lnRef>
          <a:fillRef idx="2">
            <a:schemeClr val="accent6"/>
          </a:fillRef>
          <a:effectRef idx="1">
            <a:schemeClr val="accent6"/>
          </a:effectRef>
          <a:fontRef idx="minor">
            <a:schemeClr val="dk1"/>
          </a:fontRef>
        </dgm:style>
      </dgm:prSet>
      <dgm:spPr>
        <a:ln/>
      </dgm:spPr>
      <dgm:t>
        <a:bodyPr/>
        <a:lstStyle/>
        <a:p>
          <a:r>
            <a:rPr lang="en-IN" dirty="0"/>
            <a:t>     </a:t>
          </a:r>
          <a:r>
            <a:rPr lang="en-IN" dirty="0">
              <a:solidFill>
                <a:schemeClr val="accent1">
                  <a:lumMod val="50000"/>
                </a:schemeClr>
              </a:solidFill>
              <a:latin typeface="Bookman Old Style" panose="02050604050505020204" pitchFamily="18" charset="0"/>
            </a:rPr>
            <a:t>Technologies Used</a:t>
          </a:r>
        </a:p>
      </dgm:t>
    </dgm:pt>
    <dgm:pt modelId="{D9BBBF88-B31D-4B47-A89C-15DB78F79AE8}" type="parTrans" cxnId="{469AA7CD-2D03-41E3-99DC-044C59DF6DDE}">
      <dgm:prSet/>
      <dgm:spPr/>
      <dgm:t>
        <a:bodyPr/>
        <a:lstStyle/>
        <a:p>
          <a:endParaRPr lang="en-IN"/>
        </a:p>
      </dgm:t>
    </dgm:pt>
    <dgm:pt modelId="{5D3C0F35-3F6A-48EE-A8C1-EC9631A2D4F4}" type="sibTrans" cxnId="{469AA7CD-2D03-41E3-99DC-044C59DF6DDE}">
      <dgm:prSet/>
      <dgm:spPr/>
      <dgm:t>
        <a:bodyPr/>
        <a:lstStyle/>
        <a:p>
          <a:endParaRPr lang="en-IN"/>
        </a:p>
      </dgm:t>
    </dgm:pt>
    <dgm:pt modelId="{F19F1D7A-D405-4E61-8049-23883F6803E1}" type="pres">
      <dgm:prSet presAssocID="{B0ED06CC-4488-4E66-9620-C5D1C1BA4CC2}" presName="linear" presStyleCnt="0">
        <dgm:presLayoutVars>
          <dgm:animLvl val="lvl"/>
          <dgm:resizeHandles val="exact"/>
        </dgm:presLayoutVars>
      </dgm:prSet>
      <dgm:spPr/>
    </dgm:pt>
    <dgm:pt modelId="{CDDE51F2-D4BF-4081-B2C5-CCDAE42337E8}" type="pres">
      <dgm:prSet presAssocID="{071825B8-4972-48C7-BF5A-6F90E83BF995}" presName="parentText" presStyleLbl="node1" presStyleIdx="0" presStyleCnt="1" custLinFactNeighborY="3784">
        <dgm:presLayoutVars>
          <dgm:chMax val="0"/>
          <dgm:bulletEnabled val="1"/>
        </dgm:presLayoutVars>
      </dgm:prSet>
      <dgm:spPr/>
    </dgm:pt>
  </dgm:ptLst>
  <dgm:cxnLst>
    <dgm:cxn modelId="{95774297-89FE-4212-910F-67C05F52B69C}" type="presOf" srcId="{B0ED06CC-4488-4E66-9620-C5D1C1BA4CC2}" destId="{F19F1D7A-D405-4E61-8049-23883F6803E1}" srcOrd="0" destOrd="0" presId="urn:microsoft.com/office/officeart/2005/8/layout/vList2"/>
    <dgm:cxn modelId="{CF7652B7-8349-4B22-9761-DA9B2CBE42C4}" type="presOf" srcId="{071825B8-4972-48C7-BF5A-6F90E83BF995}" destId="{CDDE51F2-D4BF-4081-B2C5-CCDAE42337E8}" srcOrd="0" destOrd="0" presId="urn:microsoft.com/office/officeart/2005/8/layout/vList2"/>
    <dgm:cxn modelId="{469AA7CD-2D03-41E3-99DC-044C59DF6DDE}" srcId="{B0ED06CC-4488-4E66-9620-C5D1C1BA4CC2}" destId="{071825B8-4972-48C7-BF5A-6F90E83BF995}" srcOrd="0" destOrd="0" parTransId="{D9BBBF88-B31D-4B47-A89C-15DB78F79AE8}" sibTransId="{5D3C0F35-3F6A-48EE-A8C1-EC9631A2D4F4}"/>
    <dgm:cxn modelId="{885C3361-3049-402D-8AC2-905B270124B3}" type="presParOf" srcId="{F19F1D7A-D405-4E61-8049-23883F6803E1}" destId="{CDDE51F2-D4BF-4081-B2C5-CCDAE42337E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EA406F7-6D79-4C26-81AE-634595A0912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IN"/>
        </a:p>
      </dgm:t>
    </dgm:pt>
    <dgm:pt modelId="{538930CB-CCEB-48BE-8DDF-E849DE8E65DB}">
      <dgm:prSet/>
      <dgm:spPr/>
      <dgm:t>
        <a:bodyPr/>
        <a:lstStyle/>
        <a:p>
          <a:r>
            <a:rPr lang="en-IN" dirty="0">
              <a:latin typeface="Bookman Old Style" panose="02050604050505020204" pitchFamily="18" charset="0"/>
            </a:rPr>
            <a:t>For Clustering The data from the random values in Data Set  I Used various technologies during the project They Include:</a:t>
          </a:r>
        </a:p>
      </dgm:t>
    </dgm:pt>
    <dgm:pt modelId="{D8D8A3B4-7C48-4933-A8E4-F4DED2E1C864}" type="parTrans" cxnId="{5BEA670B-30BC-40D1-BE62-3380570478AA}">
      <dgm:prSet/>
      <dgm:spPr/>
      <dgm:t>
        <a:bodyPr/>
        <a:lstStyle/>
        <a:p>
          <a:endParaRPr lang="en-IN"/>
        </a:p>
      </dgm:t>
    </dgm:pt>
    <dgm:pt modelId="{AFA0BD3B-4254-42A7-BAED-8B9595B8476D}" type="sibTrans" cxnId="{5BEA670B-30BC-40D1-BE62-3380570478AA}">
      <dgm:prSet/>
      <dgm:spPr/>
      <dgm:t>
        <a:bodyPr/>
        <a:lstStyle/>
        <a:p>
          <a:endParaRPr lang="en-IN"/>
        </a:p>
      </dgm:t>
    </dgm:pt>
    <dgm:pt modelId="{0526A142-4F11-43D1-9640-A0B74B78CFA6}">
      <dgm:prSet/>
      <dgm:spPr/>
      <dgm:t>
        <a:bodyPr/>
        <a:lstStyle/>
        <a:p>
          <a:r>
            <a:rPr lang="en-IN" b="1" dirty="0">
              <a:solidFill>
                <a:schemeClr val="accent1">
                  <a:lumMod val="50000"/>
                </a:schemeClr>
              </a:solidFill>
              <a:latin typeface="Bookman Old Style" panose="02050604050505020204" pitchFamily="18" charset="0"/>
            </a:rPr>
            <a:t>R programming Language</a:t>
          </a:r>
          <a:r>
            <a:rPr lang="en-IN" dirty="0">
              <a:latin typeface="Bookman Old Style" panose="02050604050505020204" pitchFamily="18" charset="0"/>
            </a:rPr>
            <a:t>: For Data Manipulation and Visualizations</a:t>
          </a:r>
          <a:r>
            <a:rPr lang="en-IN" dirty="0"/>
            <a:t>.</a:t>
          </a:r>
        </a:p>
      </dgm:t>
    </dgm:pt>
    <dgm:pt modelId="{B54C404E-C111-482B-8E52-1BAD9C5D2AFD}" type="parTrans" cxnId="{7D45C36A-60F1-47A5-AB68-B414CE01938D}">
      <dgm:prSet/>
      <dgm:spPr/>
      <dgm:t>
        <a:bodyPr/>
        <a:lstStyle/>
        <a:p>
          <a:endParaRPr lang="en-IN"/>
        </a:p>
      </dgm:t>
    </dgm:pt>
    <dgm:pt modelId="{1457F6EA-D3AB-471B-B68C-C5D24C0CDE01}" type="sibTrans" cxnId="{7D45C36A-60F1-47A5-AB68-B414CE01938D}">
      <dgm:prSet/>
      <dgm:spPr/>
      <dgm:t>
        <a:bodyPr/>
        <a:lstStyle/>
        <a:p>
          <a:endParaRPr lang="en-IN"/>
        </a:p>
      </dgm:t>
    </dgm:pt>
    <dgm:pt modelId="{8E5B688B-665F-40DE-BC8A-59858107C94B}">
      <dgm:prSet/>
      <dgm:spPr/>
      <dgm:t>
        <a:bodyPr/>
        <a:lstStyle/>
        <a:p>
          <a:r>
            <a:rPr lang="en-IN" b="1" dirty="0">
              <a:solidFill>
                <a:schemeClr val="accent1">
                  <a:lumMod val="50000"/>
                </a:schemeClr>
              </a:solidFill>
              <a:latin typeface="Bookman Old Style" panose="02050604050505020204" pitchFamily="18" charset="0"/>
            </a:rPr>
            <a:t>ggplot Package</a:t>
          </a:r>
          <a:r>
            <a:rPr lang="en-IN" dirty="0">
              <a:latin typeface="Bookman Old Style" panose="02050604050505020204" pitchFamily="18" charset="0"/>
            </a:rPr>
            <a:t>: For advanced data visualization this package is used to create insightful plots and visualizations of clustered data including scatter plots with coloured clusters and overlying centroids.</a:t>
          </a:r>
        </a:p>
      </dgm:t>
    </dgm:pt>
    <dgm:pt modelId="{1C880739-0AA8-4DAF-8FA3-0D3A8D3DC0DD}" type="parTrans" cxnId="{23F9EB5D-BD62-4AB8-9789-077BF574E695}">
      <dgm:prSet/>
      <dgm:spPr/>
      <dgm:t>
        <a:bodyPr/>
        <a:lstStyle/>
        <a:p>
          <a:endParaRPr lang="en-IN"/>
        </a:p>
      </dgm:t>
    </dgm:pt>
    <dgm:pt modelId="{00EF3B2C-C2B4-4770-AFEA-C3D334AFC49F}" type="sibTrans" cxnId="{23F9EB5D-BD62-4AB8-9789-077BF574E695}">
      <dgm:prSet/>
      <dgm:spPr/>
      <dgm:t>
        <a:bodyPr/>
        <a:lstStyle/>
        <a:p>
          <a:endParaRPr lang="en-IN"/>
        </a:p>
      </dgm:t>
    </dgm:pt>
    <dgm:pt modelId="{41355A58-82FB-42AA-8271-3FD71A74DFC4}">
      <dgm:prSet/>
      <dgm:spPr/>
      <dgm:t>
        <a:bodyPr/>
        <a:lstStyle/>
        <a:p>
          <a:r>
            <a:rPr lang="en-IN" b="1" dirty="0">
              <a:solidFill>
                <a:schemeClr val="accent1">
                  <a:lumMod val="50000"/>
                </a:schemeClr>
              </a:solidFill>
              <a:latin typeface="Bookman Old Style" panose="02050604050505020204" pitchFamily="18" charset="0"/>
            </a:rPr>
            <a:t>Factoextra Package </a:t>
          </a:r>
          <a:r>
            <a:rPr lang="en-IN" b="1" dirty="0">
              <a:latin typeface="Bookman Old Style" panose="02050604050505020204" pitchFamily="18" charset="0"/>
            </a:rPr>
            <a:t>:</a:t>
          </a:r>
          <a:r>
            <a:rPr lang="en-IN" dirty="0">
              <a:latin typeface="Bookman Old Style" panose="02050604050505020204" pitchFamily="18" charset="0"/>
            </a:rPr>
            <a:t>A powerful and comprehensive toolbox designed for extracting and visualizing information form multivariate data analysis,particularily from PCA  and clustering techniques like K-Means</a:t>
          </a:r>
          <a:r>
            <a:rPr lang="en-IN" dirty="0"/>
            <a:t>.</a:t>
          </a:r>
        </a:p>
      </dgm:t>
    </dgm:pt>
    <dgm:pt modelId="{502E4916-48C5-45F7-AE5B-003F69E9C330}" type="parTrans" cxnId="{D6A9407F-DF96-4CF9-A9AF-EB0028FD68AB}">
      <dgm:prSet/>
      <dgm:spPr/>
      <dgm:t>
        <a:bodyPr/>
        <a:lstStyle/>
        <a:p>
          <a:endParaRPr lang="en-IN"/>
        </a:p>
      </dgm:t>
    </dgm:pt>
    <dgm:pt modelId="{9D71DFD2-2730-452B-871B-C1716151C599}" type="sibTrans" cxnId="{D6A9407F-DF96-4CF9-A9AF-EB0028FD68AB}">
      <dgm:prSet/>
      <dgm:spPr/>
      <dgm:t>
        <a:bodyPr/>
        <a:lstStyle/>
        <a:p>
          <a:endParaRPr lang="en-IN"/>
        </a:p>
      </dgm:t>
    </dgm:pt>
    <dgm:pt modelId="{BB2E9D8C-E0CB-4E1C-B142-A404FE6EA5DF}" type="pres">
      <dgm:prSet presAssocID="{8EA406F7-6D79-4C26-81AE-634595A09121}" presName="linear" presStyleCnt="0">
        <dgm:presLayoutVars>
          <dgm:animLvl val="lvl"/>
          <dgm:resizeHandles val="exact"/>
        </dgm:presLayoutVars>
      </dgm:prSet>
      <dgm:spPr/>
    </dgm:pt>
    <dgm:pt modelId="{91716A36-CD91-4042-8932-B5F8A1AA4EFD}" type="pres">
      <dgm:prSet presAssocID="{538930CB-CCEB-48BE-8DDF-E849DE8E65DB}" presName="parentText" presStyleLbl="node1" presStyleIdx="0" presStyleCnt="4" custScaleY="135094">
        <dgm:presLayoutVars>
          <dgm:chMax val="0"/>
          <dgm:bulletEnabled val="1"/>
        </dgm:presLayoutVars>
      </dgm:prSet>
      <dgm:spPr/>
    </dgm:pt>
    <dgm:pt modelId="{E44465A0-11C3-4874-9F36-5A598791F8BA}" type="pres">
      <dgm:prSet presAssocID="{AFA0BD3B-4254-42A7-BAED-8B9595B8476D}" presName="spacer" presStyleCnt="0"/>
      <dgm:spPr/>
    </dgm:pt>
    <dgm:pt modelId="{071F4491-E70E-40B1-902B-B14F6FD0AF45}" type="pres">
      <dgm:prSet presAssocID="{0526A142-4F11-43D1-9640-A0B74B78CFA6}" presName="parentText" presStyleLbl="node1" presStyleIdx="1" presStyleCnt="4" custLinFactNeighborX="-748" custLinFactNeighborY="54456">
        <dgm:presLayoutVars>
          <dgm:chMax val="0"/>
          <dgm:bulletEnabled val="1"/>
        </dgm:presLayoutVars>
      </dgm:prSet>
      <dgm:spPr/>
    </dgm:pt>
    <dgm:pt modelId="{2B230824-42F2-45E6-A037-EB317099AA22}" type="pres">
      <dgm:prSet presAssocID="{1457F6EA-D3AB-471B-B68C-C5D24C0CDE01}" presName="spacer" presStyleCnt="0"/>
      <dgm:spPr/>
    </dgm:pt>
    <dgm:pt modelId="{82EDA21E-8312-40D5-BA00-0D8E94E71045}" type="pres">
      <dgm:prSet presAssocID="{8E5B688B-665F-40DE-BC8A-59858107C94B}" presName="parentText" presStyleLbl="node1" presStyleIdx="2" presStyleCnt="4">
        <dgm:presLayoutVars>
          <dgm:chMax val="0"/>
          <dgm:bulletEnabled val="1"/>
        </dgm:presLayoutVars>
      </dgm:prSet>
      <dgm:spPr/>
    </dgm:pt>
    <dgm:pt modelId="{3A74A5BC-DF28-4AD8-B279-4A62F8868FFE}" type="pres">
      <dgm:prSet presAssocID="{00EF3B2C-C2B4-4770-AFEA-C3D334AFC49F}" presName="spacer" presStyleCnt="0"/>
      <dgm:spPr/>
    </dgm:pt>
    <dgm:pt modelId="{077AA723-D196-4798-841C-3F20CF4586B5}" type="pres">
      <dgm:prSet presAssocID="{41355A58-82FB-42AA-8271-3FD71A74DFC4}" presName="parentText" presStyleLbl="node1" presStyleIdx="3" presStyleCnt="4">
        <dgm:presLayoutVars>
          <dgm:chMax val="0"/>
          <dgm:bulletEnabled val="1"/>
        </dgm:presLayoutVars>
      </dgm:prSet>
      <dgm:spPr/>
    </dgm:pt>
  </dgm:ptLst>
  <dgm:cxnLst>
    <dgm:cxn modelId="{5BEA670B-30BC-40D1-BE62-3380570478AA}" srcId="{8EA406F7-6D79-4C26-81AE-634595A09121}" destId="{538930CB-CCEB-48BE-8DDF-E849DE8E65DB}" srcOrd="0" destOrd="0" parTransId="{D8D8A3B4-7C48-4933-A8E4-F4DED2E1C864}" sibTransId="{AFA0BD3B-4254-42A7-BAED-8B9595B8476D}"/>
    <dgm:cxn modelId="{3C6B4435-F354-40F8-8C37-23A9384CF8B8}" type="presOf" srcId="{538930CB-CCEB-48BE-8DDF-E849DE8E65DB}" destId="{91716A36-CD91-4042-8932-B5F8A1AA4EFD}" srcOrd="0" destOrd="0" presId="urn:microsoft.com/office/officeart/2005/8/layout/vList2"/>
    <dgm:cxn modelId="{23F9EB5D-BD62-4AB8-9789-077BF574E695}" srcId="{8EA406F7-6D79-4C26-81AE-634595A09121}" destId="{8E5B688B-665F-40DE-BC8A-59858107C94B}" srcOrd="2" destOrd="0" parTransId="{1C880739-0AA8-4DAF-8FA3-0D3A8D3DC0DD}" sibTransId="{00EF3B2C-C2B4-4770-AFEA-C3D334AFC49F}"/>
    <dgm:cxn modelId="{2D93105E-CFC9-4484-B863-55FC6E12CC6B}" type="presOf" srcId="{0526A142-4F11-43D1-9640-A0B74B78CFA6}" destId="{071F4491-E70E-40B1-902B-B14F6FD0AF45}" srcOrd="0" destOrd="0" presId="urn:microsoft.com/office/officeart/2005/8/layout/vList2"/>
    <dgm:cxn modelId="{08C2D341-D707-4296-97B6-3B8D8DAB077F}" type="presOf" srcId="{41355A58-82FB-42AA-8271-3FD71A74DFC4}" destId="{077AA723-D196-4798-841C-3F20CF4586B5}" srcOrd="0" destOrd="0" presId="urn:microsoft.com/office/officeart/2005/8/layout/vList2"/>
    <dgm:cxn modelId="{7D45C36A-60F1-47A5-AB68-B414CE01938D}" srcId="{8EA406F7-6D79-4C26-81AE-634595A09121}" destId="{0526A142-4F11-43D1-9640-A0B74B78CFA6}" srcOrd="1" destOrd="0" parTransId="{B54C404E-C111-482B-8E52-1BAD9C5D2AFD}" sibTransId="{1457F6EA-D3AB-471B-B68C-C5D24C0CDE01}"/>
    <dgm:cxn modelId="{D6A9407F-DF96-4CF9-A9AF-EB0028FD68AB}" srcId="{8EA406F7-6D79-4C26-81AE-634595A09121}" destId="{41355A58-82FB-42AA-8271-3FD71A74DFC4}" srcOrd="3" destOrd="0" parTransId="{502E4916-48C5-45F7-AE5B-003F69E9C330}" sibTransId="{9D71DFD2-2730-452B-871B-C1716151C599}"/>
    <dgm:cxn modelId="{45DF28A5-3B56-448E-985E-4F817771FE0D}" type="presOf" srcId="{8E5B688B-665F-40DE-BC8A-59858107C94B}" destId="{82EDA21E-8312-40D5-BA00-0D8E94E71045}" srcOrd="0" destOrd="0" presId="urn:microsoft.com/office/officeart/2005/8/layout/vList2"/>
    <dgm:cxn modelId="{26BA35F1-86C1-4769-BD3A-34392744D6BE}" type="presOf" srcId="{8EA406F7-6D79-4C26-81AE-634595A09121}" destId="{BB2E9D8C-E0CB-4E1C-B142-A404FE6EA5DF}" srcOrd="0" destOrd="0" presId="urn:microsoft.com/office/officeart/2005/8/layout/vList2"/>
    <dgm:cxn modelId="{A2575ABD-2390-4686-8F8E-34D3F971A721}" type="presParOf" srcId="{BB2E9D8C-E0CB-4E1C-B142-A404FE6EA5DF}" destId="{91716A36-CD91-4042-8932-B5F8A1AA4EFD}" srcOrd="0" destOrd="0" presId="urn:microsoft.com/office/officeart/2005/8/layout/vList2"/>
    <dgm:cxn modelId="{4A3C4D10-2D88-437D-9286-5261361DDB4B}" type="presParOf" srcId="{BB2E9D8C-E0CB-4E1C-B142-A404FE6EA5DF}" destId="{E44465A0-11C3-4874-9F36-5A598791F8BA}" srcOrd="1" destOrd="0" presId="urn:microsoft.com/office/officeart/2005/8/layout/vList2"/>
    <dgm:cxn modelId="{400967C8-3DB1-406D-AF19-204038E18DED}" type="presParOf" srcId="{BB2E9D8C-E0CB-4E1C-B142-A404FE6EA5DF}" destId="{071F4491-E70E-40B1-902B-B14F6FD0AF45}" srcOrd="2" destOrd="0" presId="urn:microsoft.com/office/officeart/2005/8/layout/vList2"/>
    <dgm:cxn modelId="{8453B2CE-70A4-42F2-98D8-D7AE8472FCEC}" type="presParOf" srcId="{BB2E9D8C-E0CB-4E1C-B142-A404FE6EA5DF}" destId="{2B230824-42F2-45E6-A037-EB317099AA22}" srcOrd="3" destOrd="0" presId="urn:microsoft.com/office/officeart/2005/8/layout/vList2"/>
    <dgm:cxn modelId="{F7F70D38-C24E-41E5-95C2-4A5C74F1374E}" type="presParOf" srcId="{BB2E9D8C-E0CB-4E1C-B142-A404FE6EA5DF}" destId="{82EDA21E-8312-40D5-BA00-0D8E94E71045}" srcOrd="4" destOrd="0" presId="urn:microsoft.com/office/officeart/2005/8/layout/vList2"/>
    <dgm:cxn modelId="{9F81C88D-CD96-48A5-8F7C-38D3FB4FBABB}" type="presParOf" srcId="{BB2E9D8C-E0CB-4E1C-B142-A404FE6EA5DF}" destId="{3A74A5BC-DF28-4AD8-B279-4A62F8868FFE}" srcOrd="5" destOrd="0" presId="urn:microsoft.com/office/officeart/2005/8/layout/vList2"/>
    <dgm:cxn modelId="{6411F32C-E8FF-4D1E-B700-0E483BCBC326}" type="presParOf" srcId="{BB2E9D8C-E0CB-4E1C-B142-A404FE6EA5DF}" destId="{077AA723-D196-4798-841C-3F20CF4586B5}"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E17750-A1D5-425C-B292-BDA9E43602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F98B4BB-3116-4C4E-A5FB-221B151DD354}">
      <dgm:prSet>
        <dgm:style>
          <a:lnRef idx="1">
            <a:schemeClr val="accent6"/>
          </a:lnRef>
          <a:fillRef idx="2">
            <a:schemeClr val="accent6"/>
          </a:fillRef>
          <a:effectRef idx="1">
            <a:schemeClr val="accent6"/>
          </a:effectRef>
          <a:fontRef idx="minor">
            <a:schemeClr val="dk1"/>
          </a:fontRef>
        </dgm:style>
      </dgm:prSet>
      <dgm:spPr/>
      <dgm:t>
        <a:bodyPr/>
        <a:lstStyle/>
        <a:p>
          <a:r>
            <a:rPr lang="en-IN" dirty="0">
              <a:solidFill>
                <a:schemeClr val="accent1">
                  <a:lumMod val="50000"/>
                </a:schemeClr>
              </a:solidFill>
              <a:latin typeface="Bookman Old Style" panose="02050604050505020204" pitchFamily="18" charset="0"/>
            </a:rPr>
            <a:t>EMPLOYED ALGORITHM:</a:t>
          </a:r>
        </a:p>
      </dgm:t>
    </dgm:pt>
    <dgm:pt modelId="{BDA4476B-7FCC-48BE-8944-CEF8FF4FAA93}" type="parTrans" cxnId="{CE9FF8AC-B4C5-4572-BCA0-70D48626517E}">
      <dgm:prSet/>
      <dgm:spPr/>
      <dgm:t>
        <a:bodyPr/>
        <a:lstStyle/>
        <a:p>
          <a:endParaRPr lang="en-IN"/>
        </a:p>
      </dgm:t>
    </dgm:pt>
    <dgm:pt modelId="{F344F713-53D6-4162-B2CA-DB5C3E04194A}" type="sibTrans" cxnId="{CE9FF8AC-B4C5-4572-BCA0-70D48626517E}">
      <dgm:prSet/>
      <dgm:spPr/>
      <dgm:t>
        <a:bodyPr/>
        <a:lstStyle/>
        <a:p>
          <a:endParaRPr lang="en-IN"/>
        </a:p>
      </dgm:t>
    </dgm:pt>
    <dgm:pt modelId="{4A4D0871-B34D-4796-BA26-8352F39F693F}" type="pres">
      <dgm:prSet presAssocID="{8AE17750-A1D5-425C-B292-BDA9E4360261}" presName="linear" presStyleCnt="0">
        <dgm:presLayoutVars>
          <dgm:animLvl val="lvl"/>
          <dgm:resizeHandles val="exact"/>
        </dgm:presLayoutVars>
      </dgm:prSet>
      <dgm:spPr/>
    </dgm:pt>
    <dgm:pt modelId="{535A0D50-3B3C-4AE8-A800-C12AC3F80EFA}" type="pres">
      <dgm:prSet presAssocID="{DF98B4BB-3116-4C4E-A5FB-221B151DD354}" presName="parentText" presStyleLbl="node1" presStyleIdx="0" presStyleCnt="1">
        <dgm:presLayoutVars>
          <dgm:chMax val="0"/>
          <dgm:bulletEnabled val="1"/>
        </dgm:presLayoutVars>
      </dgm:prSet>
      <dgm:spPr/>
    </dgm:pt>
  </dgm:ptLst>
  <dgm:cxnLst>
    <dgm:cxn modelId="{60F83140-13D2-40E0-B48C-94825F9273D2}" type="presOf" srcId="{8AE17750-A1D5-425C-B292-BDA9E4360261}" destId="{4A4D0871-B34D-4796-BA26-8352F39F693F}" srcOrd="0" destOrd="0" presId="urn:microsoft.com/office/officeart/2005/8/layout/vList2"/>
    <dgm:cxn modelId="{AAAC1A7B-873D-4317-847C-ADDAE3C1AC42}" type="presOf" srcId="{DF98B4BB-3116-4C4E-A5FB-221B151DD354}" destId="{535A0D50-3B3C-4AE8-A800-C12AC3F80EFA}" srcOrd="0" destOrd="0" presId="urn:microsoft.com/office/officeart/2005/8/layout/vList2"/>
    <dgm:cxn modelId="{CE9FF8AC-B4C5-4572-BCA0-70D48626517E}" srcId="{8AE17750-A1D5-425C-B292-BDA9E4360261}" destId="{DF98B4BB-3116-4C4E-A5FB-221B151DD354}" srcOrd="0" destOrd="0" parTransId="{BDA4476B-7FCC-48BE-8944-CEF8FF4FAA93}" sibTransId="{F344F713-53D6-4162-B2CA-DB5C3E04194A}"/>
    <dgm:cxn modelId="{87FB061F-7E73-4F6C-8F78-0028C586350C}" type="presParOf" srcId="{4A4D0871-B34D-4796-BA26-8352F39F693F}" destId="{535A0D50-3B3C-4AE8-A800-C12AC3F80E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4884A-006B-4402-9E02-76B4B8F7C421}">
      <dsp:nvSpPr>
        <dsp:cNvPr id="0" name=""/>
        <dsp:cNvSpPr/>
      </dsp:nvSpPr>
      <dsp:spPr>
        <a:xfrm>
          <a:off x="0" y="640079"/>
          <a:ext cx="9144000" cy="853439"/>
        </a:xfrm>
        <a:prstGeom prst="notchedRightArrow">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dsp:spPr>
      <dsp:style>
        <a:lnRef idx="1">
          <a:schemeClr val="accent6"/>
        </a:lnRef>
        <a:fillRef idx="3">
          <a:schemeClr val="accent6"/>
        </a:fillRef>
        <a:effectRef idx="2">
          <a:schemeClr val="accent6"/>
        </a:effectRef>
        <a:fontRef idx="minor">
          <a:schemeClr val="lt1"/>
        </a:fontRef>
      </dsp:style>
    </dsp:sp>
    <dsp:sp modelId="{F80BF5FE-66FF-4BCB-802C-90EB222DF5C5}">
      <dsp:nvSpPr>
        <dsp:cNvPr id="0" name=""/>
        <dsp:cNvSpPr/>
      </dsp:nvSpPr>
      <dsp:spPr>
        <a:xfrm>
          <a:off x="3616" y="0"/>
          <a:ext cx="1581224" cy="853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IN" sz="1300" kern="1200" dirty="0">
              <a:solidFill>
                <a:schemeClr val="accent1"/>
              </a:solidFill>
              <a:latin typeface="Bookman Old Style" panose="02050604050505020204" pitchFamily="18" charset="0"/>
            </a:rPr>
            <a:t>PRESENTED</a:t>
          </a:r>
          <a:r>
            <a:rPr lang="en-IN" sz="1300" kern="1200" dirty="0">
              <a:solidFill>
                <a:schemeClr val="accent1"/>
              </a:solidFill>
            </a:rPr>
            <a:t> </a:t>
          </a:r>
          <a:r>
            <a:rPr lang="en-IN" sz="1300" kern="1200" dirty="0">
              <a:solidFill>
                <a:schemeClr val="accent1"/>
              </a:solidFill>
              <a:latin typeface="Bookman Old Style" panose="02050604050505020204" pitchFamily="18" charset="0"/>
            </a:rPr>
            <a:t>BY</a:t>
          </a:r>
        </a:p>
      </dsp:txBody>
      <dsp:txXfrm>
        <a:off x="3616" y="0"/>
        <a:ext cx="1581224" cy="853439"/>
      </dsp:txXfrm>
    </dsp:sp>
    <dsp:sp modelId="{47AA53AF-5AC2-429D-9EA1-23D78C45675C}">
      <dsp:nvSpPr>
        <dsp:cNvPr id="0" name=""/>
        <dsp:cNvSpPr/>
      </dsp:nvSpPr>
      <dsp:spPr>
        <a:xfrm>
          <a:off x="687548" y="960119"/>
          <a:ext cx="213359" cy="21335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00CF20-317D-4D22-9D8B-E1BE77CA293E}">
      <dsp:nvSpPr>
        <dsp:cNvPr id="0" name=""/>
        <dsp:cNvSpPr/>
      </dsp:nvSpPr>
      <dsp:spPr>
        <a:xfrm>
          <a:off x="1663902" y="1280159"/>
          <a:ext cx="1581224" cy="853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IN" sz="1300" b="1" kern="1200" dirty="0">
              <a:solidFill>
                <a:schemeClr val="accent1"/>
              </a:solidFill>
              <a:latin typeface="Bookman Old Style" panose="02050604050505020204" pitchFamily="18" charset="0"/>
            </a:rPr>
            <a:t>NAME:</a:t>
          </a:r>
          <a:r>
            <a:rPr lang="en-IN" sz="1300" b="1" u="none" kern="1200" dirty="0">
              <a:solidFill>
                <a:schemeClr val="accent1"/>
              </a:solidFill>
              <a:latin typeface="Bookman Old Style" panose="02050604050505020204" pitchFamily="18" charset="0"/>
            </a:rPr>
            <a:t> </a:t>
          </a:r>
          <a:r>
            <a:rPr lang="en-IN" sz="1300" u="none" kern="1200" dirty="0">
              <a:latin typeface="Bookman Old Style" panose="02050604050505020204" pitchFamily="18" charset="0"/>
            </a:rPr>
            <a:t>JANGA SAI SUDHESHNA</a:t>
          </a:r>
        </a:p>
      </dsp:txBody>
      <dsp:txXfrm>
        <a:off x="1663902" y="1280159"/>
        <a:ext cx="1581224" cy="853439"/>
      </dsp:txXfrm>
    </dsp:sp>
    <dsp:sp modelId="{B5B800A3-69C6-4847-8FAC-3E99BD16E2AD}">
      <dsp:nvSpPr>
        <dsp:cNvPr id="0" name=""/>
        <dsp:cNvSpPr/>
      </dsp:nvSpPr>
      <dsp:spPr>
        <a:xfrm>
          <a:off x="2347834" y="960119"/>
          <a:ext cx="213359" cy="21335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BD4FF0-3AB6-4E32-9151-A54FF60DB9BE}">
      <dsp:nvSpPr>
        <dsp:cNvPr id="0" name=""/>
        <dsp:cNvSpPr/>
      </dsp:nvSpPr>
      <dsp:spPr>
        <a:xfrm>
          <a:off x="3324187" y="0"/>
          <a:ext cx="1581224" cy="853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IN" sz="1300" b="1" kern="1200" dirty="0">
              <a:solidFill>
                <a:schemeClr val="accent1"/>
              </a:solidFill>
              <a:latin typeface="Bookman Old Style" panose="02050604050505020204" pitchFamily="18" charset="0"/>
            </a:rPr>
            <a:t>ROLL.NO</a:t>
          </a:r>
          <a:r>
            <a:rPr lang="en-IN" sz="1300" kern="1200" dirty="0">
              <a:latin typeface="Bookman Old Style" panose="02050604050505020204" pitchFamily="18" charset="0"/>
            </a:rPr>
            <a:t>: 22P21A4216</a:t>
          </a:r>
        </a:p>
      </dsp:txBody>
      <dsp:txXfrm>
        <a:off x="3324187" y="0"/>
        <a:ext cx="1581224" cy="853439"/>
      </dsp:txXfrm>
    </dsp:sp>
    <dsp:sp modelId="{A363B109-7FBC-4450-B3CB-97744E1E8D5C}">
      <dsp:nvSpPr>
        <dsp:cNvPr id="0" name=""/>
        <dsp:cNvSpPr/>
      </dsp:nvSpPr>
      <dsp:spPr>
        <a:xfrm>
          <a:off x="4008120" y="960119"/>
          <a:ext cx="213359" cy="21335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839A1F-A685-46CE-BCAE-BC12A6829643}">
      <dsp:nvSpPr>
        <dsp:cNvPr id="0" name=""/>
        <dsp:cNvSpPr/>
      </dsp:nvSpPr>
      <dsp:spPr>
        <a:xfrm>
          <a:off x="4984473" y="1280159"/>
          <a:ext cx="1581224" cy="853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IN" sz="1300" b="1" kern="1200" dirty="0">
              <a:solidFill>
                <a:schemeClr val="accent1"/>
              </a:solidFill>
              <a:latin typeface="Bookman Old Style" panose="02050604050505020204" pitchFamily="18" charset="0"/>
            </a:rPr>
            <a:t>BRANCH</a:t>
          </a:r>
          <a:r>
            <a:rPr lang="en-IN" sz="1300" kern="1200" dirty="0">
              <a:latin typeface="Bookman Old Style" panose="02050604050505020204" pitchFamily="18" charset="0"/>
            </a:rPr>
            <a:t>:CSE-AI&amp;ML-A</a:t>
          </a:r>
        </a:p>
      </dsp:txBody>
      <dsp:txXfrm>
        <a:off x="4984473" y="1280159"/>
        <a:ext cx="1581224" cy="853439"/>
      </dsp:txXfrm>
    </dsp:sp>
    <dsp:sp modelId="{EBB0792B-C77C-4073-9EEF-3E4F91D48764}">
      <dsp:nvSpPr>
        <dsp:cNvPr id="0" name=""/>
        <dsp:cNvSpPr/>
      </dsp:nvSpPr>
      <dsp:spPr>
        <a:xfrm>
          <a:off x="5668405" y="960119"/>
          <a:ext cx="213359" cy="21335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D3B3E4-827E-45E0-87BF-450574FBF17E}">
      <dsp:nvSpPr>
        <dsp:cNvPr id="0" name=""/>
        <dsp:cNvSpPr/>
      </dsp:nvSpPr>
      <dsp:spPr>
        <a:xfrm>
          <a:off x="6644759" y="0"/>
          <a:ext cx="1581224" cy="853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IN" sz="1300" b="1" kern="1200" dirty="0">
              <a:solidFill>
                <a:schemeClr val="accent1"/>
              </a:solidFill>
              <a:latin typeface="Bookman Old Style" panose="02050604050505020204" pitchFamily="18" charset="0"/>
            </a:rPr>
            <a:t>COLLEGE:</a:t>
          </a:r>
          <a:r>
            <a:rPr lang="en-IN" sz="1300" kern="1200" dirty="0">
              <a:latin typeface="Bookman Old Style" panose="02050604050505020204" pitchFamily="18" charset="0"/>
            </a:rPr>
            <a:t>ACET</a:t>
          </a:r>
        </a:p>
      </dsp:txBody>
      <dsp:txXfrm>
        <a:off x="6644759" y="0"/>
        <a:ext cx="1581224" cy="853439"/>
      </dsp:txXfrm>
    </dsp:sp>
    <dsp:sp modelId="{467BC3D1-4FCF-46E0-AB1C-D54CF4B114CF}">
      <dsp:nvSpPr>
        <dsp:cNvPr id="0" name=""/>
        <dsp:cNvSpPr/>
      </dsp:nvSpPr>
      <dsp:spPr>
        <a:xfrm>
          <a:off x="7328691" y="960119"/>
          <a:ext cx="213359" cy="21335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CBE6B-59E7-44EA-9370-C8BA2A390CAA}">
      <dsp:nvSpPr>
        <dsp:cNvPr id="0" name=""/>
        <dsp:cNvSpPr/>
      </dsp:nvSpPr>
      <dsp:spPr>
        <a:xfrm>
          <a:off x="0" y="202509"/>
          <a:ext cx="10515600" cy="1932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solidFill>
                <a:schemeClr val="accent1">
                  <a:lumMod val="50000"/>
                </a:schemeClr>
              </a:solidFill>
              <a:latin typeface="Bookman Old Style" panose="02050604050505020204" pitchFamily="18" charset="0"/>
            </a:rPr>
            <a:t>K-means Algorithm</a:t>
          </a:r>
          <a:r>
            <a:rPr lang="en-IN" sz="2800" kern="1200" dirty="0">
              <a:latin typeface="Bookman Old Style" panose="02050604050505020204" pitchFamily="18" charset="0"/>
            </a:rPr>
            <a:t>: Partitions the data into k clusters by iteratively assigning points to nearest centroid and updating centroids based on mean values until convergence , aiming to minimize within-cluster variance</a:t>
          </a:r>
        </a:p>
      </dsp:txBody>
      <dsp:txXfrm>
        <a:off x="94353" y="296862"/>
        <a:ext cx="10326894" cy="1744134"/>
      </dsp:txXfrm>
    </dsp:sp>
    <dsp:sp modelId="{5A94069E-D197-4FBC-A981-21B9FBA7CF33}">
      <dsp:nvSpPr>
        <dsp:cNvPr id="0" name=""/>
        <dsp:cNvSpPr/>
      </dsp:nvSpPr>
      <dsp:spPr>
        <a:xfrm>
          <a:off x="0" y="2215989"/>
          <a:ext cx="10515600" cy="1932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solidFill>
                <a:schemeClr val="accent1">
                  <a:lumMod val="50000"/>
                </a:schemeClr>
              </a:solidFill>
              <a:latin typeface="Bookman Old Style" panose="02050604050505020204" pitchFamily="18" charset="0"/>
            </a:rPr>
            <a:t>Hyperparameter Tuning</a:t>
          </a:r>
          <a:r>
            <a:rPr lang="en-IN" sz="2800" kern="1200" dirty="0">
              <a:latin typeface="Bookman Old Style" panose="02050604050505020204" pitchFamily="18" charset="0"/>
            </a:rPr>
            <a:t>: To optimize model parameters and improve accuracy</a:t>
          </a:r>
        </a:p>
      </dsp:txBody>
      <dsp:txXfrm>
        <a:off x="94353" y="2310342"/>
        <a:ext cx="10326894" cy="17441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CBDC4-1301-47AD-9897-C188FD3AD9E5}">
      <dsp:nvSpPr>
        <dsp:cNvPr id="0" name=""/>
        <dsp:cNvSpPr/>
      </dsp:nvSpPr>
      <dsp:spPr>
        <a:xfrm>
          <a:off x="0" y="3193"/>
          <a:ext cx="10515600" cy="1319175"/>
        </a:xfrm>
        <a:prstGeom prst="round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solidFill>
                <a:schemeClr val="accent1">
                  <a:lumMod val="50000"/>
                </a:schemeClr>
              </a:solidFill>
            </a:rPr>
            <a:t>          </a:t>
          </a:r>
          <a:r>
            <a:rPr lang="en-IN" sz="5500" kern="1200" dirty="0">
              <a:solidFill>
                <a:schemeClr val="accent1">
                  <a:lumMod val="50000"/>
                </a:schemeClr>
              </a:solidFill>
              <a:latin typeface="Bookman Old Style" panose="02050604050505020204" pitchFamily="18" charset="0"/>
            </a:rPr>
            <a:t>PROBLEM STATEMENT</a:t>
          </a:r>
        </a:p>
      </dsp:txBody>
      <dsp:txXfrm>
        <a:off x="64397" y="67590"/>
        <a:ext cx="10386806" cy="119038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7EAC7-CD98-4639-89E3-14234FA2ADDA}">
      <dsp:nvSpPr>
        <dsp:cNvPr id="0" name=""/>
        <dsp:cNvSpPr/>
      </dsp:nvSpPr>
      <dsp:spPr>
        <a:xfrm rot="10800000">
          <a:off x="2591563" y="414305"/>
          <a:ext cx="6992874" cy="3522726"/>
        </a:xfrm>
        <a:prstGeom prst="homePlate">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dsp:spPr>
      <dsp:style>
        <a:lnRef idx="1">
          <a:schemeClr val="accent6"/>
        </a:lnRef>
        <a:fillRef idx="3">
          <a:schemeClr val="accent6"/>
        </a:fillRef>
        <a:effectRef idx="2">
          <a:schemeClr val="accent6"/>
        </a:effectRef>
        <a:fontRef idx="minor">
          <a:schemeClr val="lt1"/>
        </a:fontRef>
      </dsp:style>
      <dsp:txBody>
        <a:bodyPr spcFirstLastPara="0" vert="horz" wrap="square" lIns="1553424" tIns="64770" rIns="120904" bIns="64770" numCol="1" spcCol="1270" anchor="ctr" anchorCtr="0">
          <a:noAutofit/>
        </a:bodyPr>
        <a:lstStyle/>
        <a:p>
          <a:pPr marL="0" lvl="0" indent="0" algn="just" defTabSz="755650">
            <a:lnSpc>
              <a:spcPct val="90000"/>
            </a:lnSpc>
            <a:spcBef>
              <a:spcPct val="0"/>
            </a:spcBef>
            <a:spcAft>
              <a:spcPct val="35000"/>
            </a:spcAft>
            <a:buNone/>
          </a:pPr>
          <a:r>
            <a:rPr lang="en-US" sz="1700" kern="1200" dirty="0">
              <a:latin typeface="Bookman Old Style" panose="02050604050505020204" pitchFamily="18" charset="0"/>
            </a:rPr>
            <a:t>An unsupervised learning technique to Design and implement a K-means clustering algorithm in R to analyze a dataset containing customer purchase behavior. Utilize the algorithm to segment customers into distinct groups based on their purchasing patterns, aiming to identify potential market segments for targeted marketing strategies. Evaluate the clustering results using appropriate metrics and visualize the clusters to provide actionable insights for marketing decisions</a:t>
          </a:r>
          <a:r>
            <a:rPr lang="en-US" sz="1700" kern="1200" dirty="0"/>
            <a:t>.</a:t>
          </a:r>
          <a:endParaRPr lang="en-IN" sz="1700" kern="1200" dirty="0"/>
        </a:p>
      </dsp:txBody>
      <dsp:txXfrm rot="10800000">
        <a:off x="3472244" y="414305"/>
        <a:ext cx="6112193" cy="3522726"/>
      </dsp:txXfrm>
    </dsp:sp>
    <dsp:sp modelId="{1D78D9F8-9451-4CCB-B7AD-11FB081626E5}">
      <dsp:nvSpPr>
        <dsp:cNvPr id="0" name=""/>
        <dsp:cNvSpPr/>
      </dsp:nvSpPr>
      <dsp:spPr>
        <a:xfrm>
          <a:off x="931162" y="414305"/>
          <a:ext cx="3320803" cy="352272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BEF55-A1B9-49C2-B351-86540C1FC705}">
      <dsp:nvSpPr>
        <dsp:cNvPr id="0" name=""/>
        <dsp:cNvSpPr/>
      </dsp:nvSpPr>
      <dsp:spPr>
        <a:xfrm>
          <a:off x="0" y="3193"/>
          <a:ext cx="10515600" cy="131917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solidFill>
                <a:schemeClr val="accent1">
                  <a:lumMod val="50000"/>
                </a:schemeClr>
              </a:solidFill>
            </a:rPr>
            <a:t>Steps involved during the project:</a:t>
          </a:r>
        </a:p>
      </dsp:txBody>
      <dsp:txXfrm>
        <a:off x="64397" y="67590"/>
        <a:ext cx="10386806" cy="119038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1BBA0-D8DC-4D78-B363-2078AC7C08E7}">
      <dsp:nvSpPr>
        <dsp:cNvPr id="0" name=""/>
        <dsp:cNvSpPr/>
      </dsp:nvSpPr>
      <dsp:spPr>
        <a:xfrm>
          <a:off x="788669" y="0"/>
          <a:ext cx="8938260" cy="4351338"/>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50B16-227C-419E-9554-B99CE7DE3ACF}">
      <dsp:nvSpPr>
        <dsp:cNvPr id="0" name=""/>
        <dsp:cNvSpPr/>
      </dsp:nvSpPr>
      <dsp:spPr>
        <a:xfrm>
          <a:off x="4621" y="1305401"/>
          <a:ext cx="202045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accent1">
                  <a:lumMod val="50000"/>
                </a:schemeClr>
              </a:solidFill>
              <a:latin typeface="Bookman Old Style" panose="02050604050505020204" pitchFamily="18" charset="0"/>
            </a:rPr>
            <a:t>Import</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Dataset</a:t>
          </a:r>
          <a:r>
            <a:rPr lang="en-IN" sz="1300" kern="1200" dirty="0">
              <a:solidFill>
                <a:schemeClr val="tx1"/>
              </a:solidFill>
              <a:latin typeface="Bookman Old Style" panose="02050604050505020204" pitchFamily="18" charset="0"/>
            </a:rPr>
            <a:t>: </a:t>
          </a:r>
          <a:r>
            <a:rPr lang="en-IN" sz="1300" kern="1200" dirty="0">
              <a:latin typeface="Bookman Old Style" panose="02050604050505020204" pitchFamily="18" charset="0"/>
            </a:rPr>
            <a:t>Data set required for building the model is loaded by using Kaggle.com </a:t>
          </a:r>
        </a:p>
      </dsp:txBody>
      <dsp:txXfrm>
        <a:off x="89587" y="1390367"/>
        <a:ext cx="1850521" cy="1570603"/>
      </dsp:txXfrm>
    </dsp:sp>
    <dsp:sp modelId="{83189ADD-5E7D-4813-8DB7-B5ADF915273E}">
      <dsp:nvSpPr>
        <dsp:cNvPr id="0" name=""/>
        <dsp:cNvSpPr/>
      </dsp:nvSpPr>
      <dsp:spPr>
        <a:xfrm>
          <a:off x="2126097" y="1325069"/>
          <a:ext cx="202045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accent1">
                  <a:lumMod val="50000"/>
                </a:schemeClr>
              </a:solidFill>
              <a:latin typeface="Bookman Old Style" panose="02050604050505020204" pitchFamily="18" charset="0"/>
            </a:rPr>
            <a:t>Installing</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and</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load</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necessary</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packages</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Packages like ggplot2 </a:t>
          </a:r>
          <a:r>
            <a:rPr lang="en-IN" sz="1300" kern="1200" dirty="0">
              <a:latin typeface="Bookman Old Style" panose="02050604050505020204" pitchFamily="18" charset="0"/>
            </a:rPr>
            <a:t>and factoextra which are essential for my project are installed.</a:t>
          </a:r>
        </a:p>
      </dsp:txBody>
      <dsp:txXfrm>
        <a:off x="2211063" y="1410035"/>
        <a:ext cx="1850521" cy="1570603"/>
      </dsp:txXfrm>
    </dsp:sp>
    <dsp:sp modelId="{C54B5C00-095A-4134-B73F-44DACDFAF465}">
      <dsp:nvSpPr>
        <dsp:cNvPr id="0" name=""/>
        <dsp:cNvSpPr/>
      </dsp:nvSpPr>
      <dsp:spPr>
        <a:xfrm>
          <a:off x="4247573" y="1305401"/>
          <a:ext cx="202045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accent1">
                  <a:lumMod val="50000"/>
                </a:schemeClr>
              </a:solidFill>
              <a:latin typeface="Bookman Old Style" panose="02050604050505020204" pitchFamily="18" charset="0"/>
            </a:rPr>
            <a:t>Reading the dataset</a:t>
          </a:r>
          <a:r>
            <a:rPr lang="en-IN" sz="1300" b="1" kern="1200" dirty="0">
              <a:solidFill>
                <a:schemeClr val="tx1"/>
              </a:solidFill>
              <a:latin typeface="Bookman Old Style" panose="02050604050505020204" pitchFamily="18" charset="0"/>
            </a:rPr>
            <a:t>: </a:t>
          </a:r>
          <a:r>
            <a:rPr lang="en-IN" sz="1300" kern="1200" dirty="0">
              <a:latin typeface="Bookman Old Style" panose="02050604050505020204" pitchFamily="18" charset="0"/>
            </a:rPr>
            <a:t>Data set is read by using read.csv() method and stores in a variable data.</a:t>
          </a:r>
        </a:p>
      </dsp:txBody>
      <dsp:txXfrm>
        <a:off x="4332539" y="1390367"/>
        <a:ext cx="1850521" cy="1570603"/>
      </dsp:txXfrm>
    </dsp:sp>
    <dsp:sp modelId="{58B738D8-E23B-4C41-AA3E-3B1A5CC1C743}">
      <dsp:nvSpPr>
        <dsp:cNvPr id="0" name=""/>
        <dsp:cNvSpPr/>
      </dsp:nvSpPr>
      <dsp:spPr>
        <a:xfrm>
          <a:off x="6369049" y="1305401"/>
          <a:ext cx="202045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accent1">
                  <a:lumMod val="50000"/>
                </a:schemeClr>
              </a:solidFill>
              <a:latin typeface="Bookman Old Style" panose="02050604050505020204" pitchFamily="18" charset="0"/>
            </a:rPr>
            <a:t>Data preprocessing: </a:t>
          </a:r>
          <a:r>
            <a:rPr lang="en-IN" sz="1300" kern="1200" dirty="0">
              <a:latin typeface="Bookman Old Style" panose="02050604050505020204" pitchFamily="18" charset="0"/>
            </a:rPr>
            <a:t>Use the techniques like filling empty (NA) values and other cleaning techniques if data set contains any noisy data.</a:t>
          </a:r>
        </a:p>
      </dsp:txBody>
      <dsp:txXfrm>
        <a:off x="6454015" y="1390367"/>
        <a:ext cx="1850521" cy="1570603"/>
      </dsp:txXfrm>
    </dsp:sp>
    <dsp:sp modelId="{3890491F-50B0-42BB-B5CD-6EF9EF4EFF5B}">
      <dsp:nvSpPr>
        <dsp:cNvPr id="0" name=""/>
        <dsp:cNvSpPr/>
      </dsp:nvSpPr>
      <dsp:spPr>
        <a:xfrm>
          <a:off x="8490525" y="1305401"/>
          <a:ext cx="202045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accent1">
                  <a:lumMod val="50000"/>
                </a:schemeClr>
              </a:solidFill>
              <a:latin typeface="Bookman Old Style" panose="02050604050505020204" pitchFamily="18" charset="0"/>
            </a:rPr>
            <a:t>Data Scaling</a:t>
          </a:r>
          <a:r>
            <a:rPr lang="en-IN" sz="1300" kern="1200" dirty="0">
              <a:latin typeface="Bookman Old Style" panose="02050604050505020204" pitchFamily="18" charset="0"/>
            </a:rPr>
            <a:t>: Before applying the algorithm data scaling must be done which tells about the type of data.</a:t>
          </a:r>
        </a:p>
      </dsp:txBody>
      <dsp:txXfrm>
        <a:off x="8575491" y="1390367"/>
        <a:ext cx="1850521" cy="15706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ED238-7216-46D3-BE8E-7EA78A67E046}">
      <dsp:nvSpPr>
        <dsp:cNvPr id="0" name=""/>
        <dsp:cNvSpPr/>
      </dsp:nvSpPr>
      <dsp:spPr>
        <a:xfrm>
          <a:off x="788669" y="0"/>
          <a:ext cx="8938260" cy="4351338"/>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56C665-0FC6-431C-BAB8-B3BD8F0DACA6}">
      <dsp:nvSpPr>
        <dsp:cNvPr id="0" name=""/>
        <dsp:cNvSpPr/>
      </dsp:nvSpPr>
      <dsp:spPr>
        <a:xfrm>
          <a:off x="5262" y="1305401"/>
          <a:ext cx="253134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accent1">
                  <a:lumMod val="50000"/>
                </a:schemeClr>
              </a:solidFill>
              <a:latin typeface="Bookman Old Style" panose="02050604050505020204" pitchFamily="18" charset="0"/>
            </a:rPr>
            <a:t>Identifying</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dependent</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and</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independent</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variables</a:t>
          </a:r>
          <a:r>
            <a:rPr lang="en-IN" sz="1300" b="1" kern="1200" dirty="0">
              <a:solidFill>
                <a:schemeClr val="tx1"/>
              </a:solidFill>
              <a:latin typeface="Bookman Old Style" panose="02050604050505020204" pitchFamily="18" charset="0"/>
            </a:rPr>
            <a:t>: </a:t>
          </a:r>
          <a:r>
            <a:rPr lang="en-IN" sz="1300" kern="1200" dirty="0">
              <a:latin typeface="Bookman Old Style" panose="02050604050505020204" pitchFamily="18" charset="0"/>
            </a:rPr>
            <a:t>Removed index number because it is not necessary in clustering the data items </a:t>
          </a:r>
        </a:p>
      </dsp:txBody>
      <dsp:txXfrm>
        <a:off x="90228" y="1390367"/>
        <a:ext cx="2361411" cy="1570603"/>
      </dsp:txXfrm>
    </dsp:sp>
    <dsp:sp modelId="{B2999940-CE93-4317-8A9E-F24EC2056D82}">
      <dsp:nvSpPr>
        <dsp:cNvPr id="0" name=""/>
        <dsp:cNvSpPr/>
      </dsp:nvSpPr>
      <dsp:spPr>
        <a:xfrm>
          <a:off x="2663173" y="1305401"/>
          <a:ext cx="253134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accent1">
                  <a:lumMod val="50000"/>
                </a:schemeClr>
              </a:solidFill>
              <a:latin typeface="Bookman Old Style" panose="02050604050505020204" pitchFamily="18" charset="0"/>
            </a:rPr>
            <a:t>Plotting</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the</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data</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items</a:t>
          </a:r>
          <a:r>
            <a:rPr lang="en-IN" sz="1300" kern="1200" dirty="0">
              <a:solidFill>
                <a:schemeClr val="tx1"/>
              </a:solidFill>
              <a:latin typeface="Bookman Old Style" panose="02050604050505020204" pitchFamily="18" charset="0"/>
            </a:rPr>
            <a:t>: </a:t>
          </a:r>
          <a:r>
            <a:rPr lang="en-IN" sz="1300" kern="1200" dirty="0">
              <a:latin typeface="Bookman Old Style" panose="02050604050505020204" pitchFamily="18" charset="0"/>
            </a:rPr>
            <a:t>Through ggplot2 library primarily test the clustering approach .</a:t>
          </a:r>
        </a:p>
      </dsp:txBody>
      <dsp:txXfrm>
        <a:off x="2748139" y="1390367"/>
        <a:ext cx="2361411" cy="1570603"/>
      </dsp:txXfrm>
    </dsp:sp>
    <dsp:sp modelId="{020B8780-CAB7-4AE9-9536-A464EBFC80D9}">
      <dsp:nvSpPr>
        <dsp:cNvPr id="0" name=""/>
        <dsp:cNvSpPr/>
      </dsp:nvSpPr>
      <dsp:spPr>
        <a:xfrm>
          <a:off x="5321083" y="1305401"/>
          <a:ext cx="253134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accent1">
                  <a:lumMod val="50000"/>
                </a:schemeClr>
              </a:solidFill>
              <a:latin typeface="Bookman Old Style" panose="02050604050505020204" pitchFamily="18" charset="0"/>
            </a:rPr>
            <a:t>Applying</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Algorithm</a:t>
          </a:r>
          <a:r>
            <a:rPr lang="en-IN" sz="1300" b="1" kern="1200" dirty="0">
              <a:latin typeface="Bookman Old Style" panose="02050604050505020204" pitchFamily="18" charset="0"/>
            </a:rPr>
            <a:t>: </a:t>
          </a:r>
          <a:r>
            <a:rPr lang="en-IN" sz="1300" kern="1200" dirty="0">
              <a:latin typeface="Bookman Old Style" panose="02050604050505020204" pitchFamily="18" charset="0"/>
            </a:rPr>
            <a:t>we need to specify the number of clusters before in this technique so defining k is first step in this process</a:t>
          </a:r>
        </a:p>
      </dsp:txBody>
      <dsp:txXfrm>
        <a:off x="5406049" y="1390367"/>
        <a:ext cx="2361411" cy="1570603"/>
      </dsp:txXfrm>
    </dsp:sp>
    <dsp:sp modelId="{BBA079F2-4C85-49D7-8C9E-25A24A6AAA34}">
      <dsp:nvSpPr>
        <dsp:cNvPr id="0" name=""/>
        <dsp:cNvSpPr/>
      </dsp:nvSpPr>
      <dsp:spPr>
        <a:xfrm>
          <a:off x="7978993" y="1305401"/>
          <a:ext cx="2531343"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solidFill>
                <a:schemeClr val="accent1">
                  <a:lumMod val="50000"/>
                </a:schemeClr>
              </a:solidFill>
              <a:latin typeface="Bookman Old Style" panose="02050604050505020204" pitchFamily="18" charset="0"/>
            </a:rPr>
            <a:t>Optimal</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Number</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of</a:t>
          </a:r>
          <a:r>
            <a:rPr lang="en-IN" sz="1300" b="1" kern="1200" dirty="0">
              <a:solidFill>
                <a:schemeClr val="tx1"/>
              </a:solidFill>
              <a:latin typeface="Bookman Old Style" panose="02050604050505020204" pitchFamily="18" charset="0"/>
            </a:rPr>
            <a:t> </a:t>
          </a:r>
          <a:r>
            <a:rPr lang="en-IN" sz="1300" b="1" kern="1200" dirty="0">
              <a:solidFill>
                <a:schemeClr val="accent1">
                  <a:lumMod val="50000"/>
                </a:schemeClr>
              </a:solidFill>
              <a:latin typeface="Bookman Old Style" panose="02050604050505020204" pitchFamily="18" charset="0"/>
            </a:rPr>
            <a:t>clusters</a:t>
          </a:r>
          <a:r>
            <a:rPr lang="en-IN" sz="1300" b="1" kern="1200" dirty="0">
              <a:latin typeface="Bookman Old Style" panose="02050604050505020204" pitchFamily="18" charset="0"/>
            </a:rPr>
            <a:t>: </a:t>
          </a:r>
          <a:r>
            <a:rPr lang="en-IN" sz="1300" kern="1200" dirty="0">
              <a:latin typeface="Bookman Old Style" panose="02050604050505020204" pitchFamily="18" charset="0"/>
            </a:rPr>
            <a:t>Using Elbow method identify the k clusters needed and make the data items clusters according to the methods like wss, gap_stat,silhouette</a:t>
          </a:r>
          <a:r>
            <a:rPr lang="en-IN" sz="1300" kern="1200" dirty="0"/>
            <a:t>.</a:t>
          </a:r>
        </a:p>
      </dsp:txBody>
      <dsp:txXfrm>
        <a:off x="8063959" y="1390367"/>
        <a:ext cx="2361411" cy="157060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86368-12F5-48F3-9E92-57E83F08670E}">
      <dsp:nvSpPr>
        <dsp:cNvPr id="0" name=""/>
        <dsp:cNvSpPr/>
      </dsp:nvSpPr>
      <dsp:spPr>
        <a:xfrm>
          <a:off x="0" y="15162"/>
          <a:ext cx="10515600" cy="1310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IN" sz="5600" kern="1200" dirty="0">
              <a:solidFill>
                <a:schemeClr val="accent1">
                  <a:lumMod val="50000"/>
                </a:schemeClr>
              </a:solidFill>
              <a:latin typeface="Bookman Old Style" panose="02050604050505020204" pitchFamily="18" charset="0"/>
            </a:rPr>
            <a:t>      Visualizing the  Results:</a:t>
          </a:r>
        </a:p>
      </dsp:txBody>
      <dsp:txXfrm>
        <a:off x="63968" y="79130"/>
        <a:ext cx="10387664" cy="11824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794C2-87C0-4C3A-B819-A48D5D777401}">
      <dsp:nvSpPr>
        <dsp:cNvPr id="0" name=""/>
        <dsp:cNvSpPr/>
      </dsp:nvSpPr>
      <dsp:spPr>
        <a:xfrm>
          <a:off x="0" y="3193"/>
          <a:ext cx="10515600" cy="131917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t>                     </a:t>
          </a:r>
          <a:r>
            <a:rPr lang="en-IN" sz="5500" kern="1200" dirty="0">
              <a:solidFill>
                <a:schemeClr val="accent1">
                  <a:lumMod val="50000"/>
                </a:schemeClr>
              </a:solidFill>
              <a:latin typeface="Bookman Old Style" panose="02050604050505020204" pitchFamily="18" charset="0"/>
            </a:rPr>
            <a:t>Results</a:t>
          </a:r>
        </a:p>
      </dsp:txBody>
      <dsp:txXfrm>
        <a:off x="64397" y="67590"/>
        <a:ext cx="10386806" cy="11903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CE174-B75A-420D-8737-D82593C05A55}">
      <dsp:nvSpPr>
        <dsp:cNvPr id="0" name=""/>
        <dsp:cNvSpPr/>
      </dsp:nvSpPr>
      <dsp:spPr>
        <a:xfrm>
          <a:off x="0" y="47168"/>
          <a:ext cx="10515600" cy="13806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accent1">
                  <a:lumMod val="50000"/>
                </a:schemeClr>
              </a:solidFill>
              <a:latin typeface="Bookman Old Style" panose="02050604050505020204" pitchFamily="18" charset="0"/>
            </a:rPr>
            <a:t>Visualizing</a:t>
          </a:r>
          <a:r>
            <a:rPr lang="en-IN" sz="2000" b="1" kern="1200" dirty="0">
              <a:solidFill>
                <a:schemeClr val="tx1"/>
              </a:solidFill>
              <a:latin typeface="Bookman Old Style" panose="02050604050505020204" pitchFamily="18" charset="0"/>
            </a:rPr>
            <a:t> </a:t>
          </a:r>
          <a:r>
            <a:rPr lang="en-IN" sz="2000" b="1" kern="1200" dirty="0">
              <a:solidFill>
                <a:schemeClr val="accent1">
                  <a:lumMod val="50000"/>
                </a:schemeClr>
              </a:solidFill>
              <a:latin typeface="Bookman Old Style" panose="02050604050505020204" pitchFamily="18" charset="0"/>
            </a:rPr>
            <a:t>Our</a:t>
          </a:r>
          <a:r>
            <a:rPr lang="en-IN" sz="2000" b="1" kern="1200" dirty="0">
              <a:solidFill>
                <a:schemeClr val="tx1"/>
              </a:solidFill>
              <a:latin typeface="Bookman Old Style" panose="02050604050505020204" pitchFamily="18" charset="0"/>
            </a:rPr>
            <a:t> </a:t>
          </a:r>
          <a:r>
            <a:rPr lang="en-IN" sz="2000" b="1" kern="1200" dirty="0">
              <a:solidFill>
                <a:schemeClr val="accent1">
                  <a:lumMod val="50000"/>
                </a:schemeClr>
              </a:solidFill>
              <a:latin typeface="Bookman Old Style" panose="02050604050505020204" pitchFamily="18" charset="0"/>
            </a:rPr>
            <a:t>Results</a:t>
          </a:r>
          <a:r>
            <a:rPr lang="en-IN" sz="2000" b="1" kern="1200" dirty="0">
              <a:solidFill>
                <a:schemeClr val="tx1"/>
              </a:solidFill>
              <a:latin typeface="Bookman Old Style" panose="02050604050505020204" pitchFamily="18" charset="0"/>
            </a:rPr>
            <a:t>:</a:t>
          </a:r>
          <a:r>
            <a:rPr lang="en-US" sz="2000" b="0" i="0" kern="1200" dirty="0">
              <a:latin typeface="Bookman Old Style" panose="02050604050505020204" pitchFamily="18" charset="0"/>
            </a:rPr>
            <a:t>The function fviz_cluster() [factoextra package] can be used to easily visualize k-means clusters. It takes k-means results and the original data as arguments. In the resulting plot, observations are represented by points, using principal components if the number of variables is greater than 2</a:t>
          </a:r>
          <a:endParaRPr lang="en-IN" sz="2000" kern="1200" dirty="0">
            <a:latin typeface="Bookman Old Style" panose="02050604050505020204" pitchFamily="18" charset="0"/>
          </a:endParaRPr>
        </a:p>
      </dsp:txBody>
      <dsp:txXfrm>
        <a:off x="67395" y="114563"/>
        <a:ext cx="10380810" cy="1245810"/>
      </dsp:txXfrm>
    </dsp:sp>
    <dsp:sp modelId="{E7B81211-6133-497D-8E32-35DD17E60CB7}">
      <dsp:nvSpPr>
        <dsp:cNvPr id="0" name=""/>
        <dsp:cNvSpPr/>
      </dsp:nvSpPr>
      <dsp:spPr>
        <a:xfrm>
          <a:off x="0" y="1485369"/>
          <a:ext cx="10515600" cy="13806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Bookman Old Style" panose="02050604050505020204" pitchFamily="18" charset="0"/>
            </a:rPr>
            <a:t>Two Clusters are formed based on the with-in cluster sum of squares based on this method I separated the data items into two clusters.</a:t>
          </a:r>
        </a:p>
      </dsp:txBody>
      <dsp:txXfrm>
        <a:off x="67395" y="1552764"/>
        <a:ext cx="10380810" cy="1245810"/>
      </dsp:txXfrm>
    </dsp:sp>
    <dsp:sp modelId="{21EACCAB-B009-46CD-9A06-7F8ECF6436E6}">
      <dsp:nvSpPr>
        <dsp:cNvPr id="0" name=""/>
        <dsp:cNvSpPr/>
      </dsp:nvSpPr>
      <dsp:spPr>
        <a:xfrm>
          <a:off x="0" y="2923569"/>
          <a:ext cx="10515600" cy="13806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Bookman Old Style" panose="02050604050505020204" pitchFamily="18" charset="0"/>
            </a:rPr>
            <a:t>The data items under 100 are formed into one cluster and above 100 are formed into another cluster.</a:t>
          </a:r>
        </a:p>
      </dsp:txBody>
      <dsp:txXfrm>
        <a:off x="67395" y="2990964"/>
        <a:ext cx="10380810" cy="1245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11329-8D77-4C83-9F20-2D3D1BE78062}">
      <dsp:nvSpPr>
        <dsp:cNvPr id="0" name=""/>
        <dsp:cNvSpPr/>
      </dsp:nvSpPr>
      <dsp:spPr>
        <a:xfrm>
          <a:off x="0" y="0"/>
          <a:ext cx="9144000" cy="1319175"/>
        </a:xfrm>
        <a:prstGeom prst="round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t>         </a:t>
          </a:r>
          <a:r>
            <a:rPr lang="en-IN" sz="5500" kern="1200" dirty="0">
              <a:solidFill>
                <a:schemeClr val="accent1">
                  <a:lumMod val="50000"/>
                </a:schemeClr>
              </a:solidFill>
              <a:latin typeface="Bookman Old Style" panose="02050604050505020204" pitchFamily="18" charset="0"/>
            </a:rPr>
            <a:t>CLUSTER</a:t>
          </a:r>
          <a:r>
            <a:rPr lang="en-IN" sz="5500" kern="1200" dirty="0">
              <a:latin typeface="Bookman Old Style" panose="02050604050505020204" pitchFamily="18" charset="0"/>
            </a:rPr>
            <a:t> </a:t>
          </a:r>
          <a:r>
            <a:rPr lang="en-IN" sz="5500" kern="1200" dirty="0">
              <a:solidFill>
                <a:schemeClr val="accent1">
                  <a:lumMod val="50000"/>
                </a:schemeClr>
              </a:solidFill>
              <a:latin typeface="Bookman Old Style" panose="02050604050505020204" pitchFamily="18" charset="0"/>
            </a:rPr>
            <a:t>ANALYSIS</a:t>
          </a:r>
        </a:p>
      </dsp:txBody>
      <dsp:txXfrm>
        <a:off x="64397" y="64397"/>
        <a:ext cx="90152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98575-F379-4D9D-BE9C-D04CAD852A42}">
      <dsp:nvSpPr>
        <dsp:cNvPr id="0" name=""/>
        <dsp:cNvSpPr/>
      </dsp:nvSpPr>
      <dsp:spPr>
        <a:xfrm>
          <a:off x="0" y="6386"/>
          <a:ext cx="10515600" cy="1319175"/>
        </a:xfrm>
        <a:prstGeom prst="roundRect">
          <a:avLst/>
        </a:prstGeom>
        <a:solidFill>
          <a:schemeClr val="accent6">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t>                  </a:t>
          </a:r>
          <a:r>
            <a:rPr lang="en-IN" sz="5500" kern="1200" dirty="0">
              <a:solidFill>
                <a:schemeClr val="accent1">
                  <a:lumMod val="50000"/>
                </a:schemeClr>
              </a:solidFill>
              <a:latin typeface="Bookman Old Style" panose="02050604050505020204" pitchFamily="18" charset="0"/>
            </a:rPr>
            <a:t>ABSTRACT</a:t>
          </a:r>
        </a:p>
      </dsp:txBody>
      <dsp:txXfrm>
        <a:off x="64397" y="70783"/>
        <a:ext cx="10386806" cy="11903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34A99-4B02-4213-83D1-D15076CD76A9}">
      <dsp:nvSpPr>
        <dsp:cNvPr id="0" name=""/>
        <dsp:cNvSpPr/>
      </dsp:nvSpPr>
      <dsp:spPr>
        <a:xfrm>
          <a:off x="0" y="8744"/>
          <a:ext cx="9672484" cy="3711240"/>
        </a:xfrm>
        <a:prstGeom prst="roundRect">
          <a:avLst/>
        </a:prstGeom>
        <a:solidFill>
          <a:schemeClr val="accent6"/>
        </a:solidFill>
        <a:ln w="19050" cap="flat" cmpd="sng" algn="ctr">
          <a:solidFill>
            <a:schemeClr val="lt1"/>
          </a:solidFill>
          <a:prstDash val="solid"/>
          <a:miter lim="800000"/>
        </a:ln>
        <a:effectLst/>
        <a:scene3d>
          <a:camera prst="orthographicFront"/>
          <a:lightRig rig="flat" dir="t"/>
        </a:scene3d>
        <a:sp3d/>
      </dsp:spPr>
      <dsp:style>
        <a:lnRef idx="3">
          <a:schemeClr val="lt1"/>
        </a:lnRef>
        <a:fillRef idx="1">
          <a:schemeClr val="accent6"/>
        </a:fillRef>
        <a:effectRef idx="1">
          <a:schemeClr val="accent6"/>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latin typeface="Bookman Old Style" panose="02050604050505020204" pitchFamily="18" charset="0"/>
            </a:rPr>
            <a:t>Cluster Analysis is the most fundamental concept in machine learning which is used to discover the underlying patterns in data by grouping similar objects into clusters which means groups. There are many ways of clustering include K-Means, DB-Scan, Hierarchical Clustering and many more. Among all of these techniques K-means is mostly used because of its simplicity and efficiency. Key Aspects such as distance metrics and clustering validation are also addressed.</a:t>
          </a:r>
        </a:p>
      </dsp:txBody>
      <dsp:txXfrm>
        <a:off x="181168" y="189912"/>
        <a:ext cx="9310148" cy="33489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0497B-3829-4671-962F-F686C4BE6BCD}">
      <dsp:nvSpPr>
        <dsp:cNvPr id="0" name=""/>
        <dsp:cNvSpPr/>
      </dsp:nvSpPr>
      <dsp:spPr>
        <a:xfrm>
          <a:off x="0" y="0"/>
          <a:ext cx="10515600" cy="1325563"/>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IN" sz="5900" kern="1200" dirty="0">
              <a:solidFill>
                <a:schemeClr val="accent1">
                  <a:lumMod val="50000"/>
                </a:schemeClr>
              </a:solidFill>
              <a:latin typeface="Bookman Old Style" panose="02050604050505020204" pitchFamily="18" charset="0"/>
            </a:rPr>
            <a:t>INTRODUCTION</a:t>
          </a:r>
        </a:p>
      </dsp:txBody>
      <dsp:txXfrm>
        <a:off x="38824" y="38824"/>
        <a:ext cx="10437952" cy="1247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A6F1E-2BB0-4381-93BE-70127F8F676A}">
      <dsp:nvSpPr>
        <dsp:cNvPr id="0" name=""/>
        <dsp:cNvSpPr/>
      </dsp:nvSpPr>
      <dsp:spPr>
        <a:xfrm>
          <a:off x="0" y="6426"/>
          <a:ext cx="10515600" cy="3853980"/>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3">
          <a:schemeClr val="accent6"/>
        </a:fillRef>
        <a:effectRef idx="2">
          <a:schemeClr val="accent6"/>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latin typeface="Bookman Old Style" panose="02050604050505020204" pitchFamily="18" charset="0"/>
            </a:rPr>
            <a:t>Machine Learning algorithms are classified into three types: Supervised Learning ,Unsupervised learning and reinforcement Learning k-means is an unsupervised machine learning technique. When the output or response variable is not provided, this algorithm is used to categorize the data into distinct clusters for a better understanding of it. k-means is also known as data-driven machine learning approach since it clusters data based on hidden patterns, insights, and similarities in the data.</a:t>
          </a:r>
        </a:p>
      </dsp:txBody>
      <dsp:txXfrm>
        <a:off x="188136" y="194562"/>
        <a:ext cx="10139328" cy="34777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E51F2-D4BF-4081-B2C5-CCDAE42337E8}">
      <dsp:nvSpPr>
        <dsp:cNvPr id="0" name=""/>
        <dsp:cNvSpPr/>
      </dsp:nvSpPr>
      <dsp:spPr>
        <a:xfrm>
          <a:off x="0" y="144054"/>
          <a:ext cx="10515600" cy="1559025"/>
        </a:xfrm>
        <a:prstGeom prst="round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IN" sz="6500" kern="1200" dirty="0"/>
            <a:t>     </a:t>
          </a:r>
          <a:r>
            <a:rPr lang="en-IN" sz="6500" kern="1200" dirty="0">
              <a:solidFill>
                <a:schemeClr val="accent1">
                  <a:lumMod val="50000"/>
                </a:schemeClr>
              </a:solidFill>
              <a:latin typeface="Bookman Old Style" panose="02050604050505020204" pitchFamily="18" charset="0"/>
            </a:rPr>
            <a:t>Technologies Used</a:t>
          </a:r>
        </a:p>
      </dsp:txBody>
      <dsp:txXfrm>
        <a:off x="76105" y="220159"/>
        <a:ext cx="10363390" cy="14068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16A36-CD91-4042-8932-B5F8A1AA4EFD}">
      <dsp:nvSpPr>
        <dsp:cNvPr id="0" name=""/>
        <dsp:cNvSpPr/>
      </dsp:nvSpPr>
      <dsp:spPr>
        <a:xfrm>
          <a:off x="0" y="61156"/>
          <a:ext cx="10515600" cy="125733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latin typeface="Bookman Old Style" panose="02050604050505020204" pitchFamily="18" charset="0"/>
            </a:rPr>
            <a:t>For Clustering The data from the random values in Data Set  I Used various technologies during the project They Include:</a:t>
          </a:r>
        </a:p>
      </dsp:txBody>
      <dsp:txXfrm>
        <a:off x="61378" y="122534"/>
        <a:ext cx="10392844" cy="1134580"/>
      </dsp:txXfrm>
    </dsp:sp>
    <dsp:sp modelId="{071F4491-E70E-40B1-902B-B14F6FD0AF45}">
      <dsp:nvSpPr>
        <dsp:cNvPr id="0" name=""/>
        <dsp:cNvSpPr/>
      </dsp:nvSpPr>
      <dsp:spPr>
        <a:xfrm>
          <a:off x="0" y="1394114"/>
          <a:ext cx="10515600" cy="93071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solidFill>
                <a:schemeClr val="accent1">
                  <a:lumMod val="50000"/>
                </a:schemeClr>
              </a:solidFill>
              <a:latin typeface="Bookman Old Style" panose="02050604050505020204" pitchFamily="18" charset="0"/>
            </a:rPr>
            <a:t>R programming Language</a:t>
          </a:r>
          <a:r>
            <a:rPr lang="en-IN" sz="1700" kern="1200" dirty="0">
              <a:latin typeface="Bookman Old Style" panose="02050604050505020204" pitchFamily="18" charset="0"/>
            </a:rPr>
            <a:t>: For Data Manipulation and Visualizations</a:t>
          </a:r>
          <a:r>
            <a:rPr lang="en-IN" sz="1700" kern="1200" dirty="0"/>
            <a:t>.</a:t>
          </a:r>
        </a:p>
      </dsp:txBody>
      <dsp:txXfrm>
        <a:off x="45434" y="1439548"/>
        <a:ext cx="10424732" cy="839844"/>
      </dsp:txXfrm>
    </dsp:sp>
    <dsp:sp modelId="{82EDA21E-8312-40D5-BA00-0D8E94E71045}">
      <dsp:nvSpPr>
        <dsp:cNvPr id="0" name=""/>
        <dsp:cNvSpPr/>
      </dsp:nvSpPr>
      <dsp:spPr>
        <a:xfrm>
          <a:off x="0" y="2347124"/>
          <a:ext cx="10515600" cy="93071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solidFill>
                <a:schemeClr val="accent1">
                  <a:lumMod val="50000"/>
                </a:schemeClr>
              </a:solidFill>
              <a:latin typeface="Bookman Old Style" panose="02050604050505020204" pitchFamily="18" charset="0"/>
            </a:rPr>
            <a:t>ggplot Package</a:t>
          </a:r>
          <a:r>
            <a:rPr lang="en-IN" sz="1700" kern="1200" dirty="0">
              <a:latin typeface="Bookman Old Style" panose="02050604050505020204" pitchFamily="18" charset="0"/>
            </a:rPr>
            <a:t>: For advanced data visualization this package is used to create insightful plots and visualizations of clustered data including scatter plots with coloured clusters and overlying centroids.</a:t>
          </a:r>
        </a:p>
      </dsp:txBody>
      <dsp:txXfrm>
        <a:off x="45434" y="2392558"/>
        <a:ext cx="10424732" cy="839844"/>
      </dsp:txXfrm>
    </dsp:sp>
    <dsp:sp modelId="{077AA723-D196-4798-841C-3F20CF4586B5}">
      <dsp:nvSpPr>
        <dsp:cNvPr id="0" name=""/>
        <dsp:cNvSpPr/>
      </dsp:nvSpPr>
      <dsp:spPr>
        <a:xfrm>
          <a:off x="0" y="3326796"/>
          <a:ext cx="10515600" cy="93071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solidFill>
                <a:schemeClr val="accent1">
                  <a:lumMod val="50000"/>
                </a:schemeClr>
              </a:solidFill>
              <a:latin typeface="Bookman Old Style" panose="02050604050505020204" pitchFamily="18" charset="0"/>
            </a:rPr>
            <a:t>Factoextra Package </a:t>
          </a:r>
          <a:r>
            <a:rPr lang="en-IN" sz="1700" b="1" kern="1200" dirty="0">
              <a:latin typeface="Bookman Old Style" panose="02050604050505020204" pitchFamily="18" charset="0"/>
            </a:rPr>
            <a:t>:</a:t>
          </a:r>
          <a:r>
            <a:rPr lang="en-IN" sz="1700" kern="1200" dirty="0">
              <a:latin typeface="Bookman Old Style" panose="02050604050505020204" pitchFamily="18" charset="0"/>
            </a:rPr>
            <a:t>A powerful and comprehensive toolbox designed for extracting and visualizing information form multivariate data analysis,particularily from PCA  and clustering techniques like K-Means</a:t>
          </a:r>
          <a:r>
            <a:rPr lang="en-IN" sz="1700" kern="1200" dirty="0"/>
            <a:t>.</a:t>
          </a:r>
        </a:p>
      </dsp:txBody>
      <dsp:txXfrm>
        <a:off x="45434" y="3372230"/>
        <a:ext cx="10424732" cy="8398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A0D50-3B3C-4AE8-A800-C12AC3F80EFA}">
      <dsp:nvSpPr>
        <dsp:cNvPr id="0" name=""/>
        <dsp:cNvSpPr/>
      </dsp:nvSpPr>
      <dsp:spPr>
        <a:xfrm>
          <a:off x="0" y="7581"/>
          <a:ext cx="10515600" cy="1310400"/>
        </a:xfrm>
        <a:prstGeom prst="round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IN" sz="5600" kern="1200" dirty="0">
              <a:solidFill>
                <a:schemeClr val="accent1">
                  <a:lumMod val="50000"/>
                </a:schemeClr>
              </a:solidFill>
              <a:latin typeface="Bookman Old Style" panose="02050604050505020204" pitchFamily="18" charset="0"/>
            </a:rPr>
            <a:t>EMPLOYED ALGORITHM:</a:t>
          </a:r>
        </a:p>
      </dsp:txBody>
      <dsp:txXfrm>
        <a:off x="63968" y="71549"/>
        <a:ext cx="10387664" cy="11824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2B56-68AD-2F9E-88D5-69648659D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448F03-9017-93CC-9CCC-1941A9381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4FF94-A1CF-2289-8206-31F4455DEBDD}"/>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5" name="Footer Placeholder 4">
            <a:extLst>
              <a:ext uri="{FF2B5EF4-FFF2-40B4-BE49-F238E27FC236}">
                <a16:creationId xmlns:a16="http://schemas.microsoft.com/office/drawing/2014/main" id="{896D488E-AD2C-0D4C-30B0-DFF67635D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5B1D6-48D7-3968-B1CE-8E26AD8F983B}"/>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95643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E5A6-F53B-4BC4-EFD4-DDDB711567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9DC3A0-CCD3-28A9-B0B3-D64DF8D50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31C04-C046-23F3-FA10-DF4F709357F0}"/>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5" name="Footer Placeholder 4">
            <a:extLst>
              <a:ext uri="{FF2B5EF4-FFF2-40B4-BE49-F238E27FC236}">
                <a16:creationId xmlns:a16="http://schemas.microsoft.com/office/drawing/2014/main" id="{A5C20123-292E-946F-67E5-CAD92DB39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EE494-083D-F396-A2CD-2B084D81B63B}"/>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370353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07609-F1D2-A613-FAC6-10594E7F2D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282A22-84C5-6014-CD73-88C35CDC2D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801A4-0BB4-5AB2-3760-105600231DCF}"/>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5" name="Footer Placeholder 4">
            <a:extLst>
              <a:ext uri="{FF2B5EF4-FFF2-40B4-BE49-F238E27FC236}">
                <a16:creationId xmlns:a16="http://schemas.microsoft.com/office/drawing/2014/main" id="{4C026E69-4334-71E5-8873-D19E7B381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ACCF5B-FDDE-4B22-8E97-8B83862FB4B6}"/>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2645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CBF1-3AC9-7A2E-0035-AAE019EC59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12F6B0-CF17-AD54-E28B-DD2C51B0A8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17E047-2A98-A9D0-1C3B-30E34F977D4C}"/>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5" name="Footer Placeholder 4">
            <a:extLst>
              <a:ext uri="{FF2B5EF4-FFF2-40B4-BE49-F238E27FC236}">
                <a16:creationId xmlns:a16="http://schemas.microsoft.com/office/drawing/2014/main" id="{C7A76437-60F6-F536-75AE-35F2503AB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F5199-47E2-6353-E54C-BD405C26B826}"/>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232609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063E-8A85-7E0B-9365-5F23C1127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890D2A-CB89-EBA1-2E7B-773C5E8C8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82F750-00F4-3724-B19C-90796ED1F015}"/>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5" name="Footer Placeholder 4">
            <a:extLst>
              <a:ext uri="{FF2B5EF4-FFF2-40B4-BE49-F238E27FC236}">
                <a16:creationId xmlns:a16="http://schemas.microsoft.com/office/drawing/2014/main" id="{7E61D6E7-FD9E-9909-5F6F-0029777AA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8C4240-4E24-2E27-9848-4BFFEE65DDB0}"/>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870042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3671-D64C-E744-82E7-C77D38B9FC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0660D9-B552-AB13-47D5-A4D7D31C0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CF2D2D-A633-8B35-D8A0-26F2959272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67AB34-2354-B7EE-17CF-3E28649DC044}"/>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6" name="Footer Placeholder 5">
            <a:extLst>
              <a:ext uri="{FF2B5EF4-FFF2-40B4-BE49-F238E27FC236}">
                <a16:creationId xmlns:a16="http://schemas.microsoft.com/office/drawing/2014/main" id="{6CF803D5-0B6C-52AB-7107-E11670CB8A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B05F2D-8548-6738-9921-AD362BFF213E}"/>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21127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2BD3-8AD7-EFD8-66DA-31B2B04000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7E1F51-1E7F-404A-5B40-EBF199A5F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2C86E-C2AC-0A3F-7006-51E79CA75A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21D2FA-BBAC-860C-C14B-880E06207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378BD2-A7F8-6BAB-5779-DA4D510BFF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89427F-C778-D341-2968-DDB8F46753F9}"/>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8" name="Footer Placeholder 7">
            <a:extLst>
              <a:ext uri="{FF2B5EF4-FFF2-40B4-BE49-F238E27FC236}">
                <a16:creationId xmlns:a16="http://schemas.microsoft.com/office/drawing/2014/main" id="{3082F339-50DB-59D3-40D8-023C5F58D4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6E2766-325A-F7C5-6586-DB6FC2879EDF}"/>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110089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3C55-F070-A6D3-2B91-397C89B244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EB7099-B221-1010-BC1E-E26FF822C119}"/>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4" name="Footer Placeholder 3">
            <a:extLst>
              <a:ext uri="{FF2B5EF4-FFF2-40B4-BE49-F238E27FC236}">
                <a16:creationId xmlns:a16="http://schemas.microsoft.com/office/drawing/2014/main" id="{C6E11591-359A-9761-A790-6AA8D9C131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4A9D0C-B070-1CE9-28DD-A131DE47DFDF}"/>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407391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B3406C-B1F6-DA05-1611-642CD90A3AF3}"/>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3" name="Footer Placeholder 2">
            <a:extLst>
              <a:ext uri="{FF2B5EF4-FFF2-40B4-BE49-F238E27FC236}">
                <a16:creationId xmlns:a16="http://schemas.microsoft.com/office/drawing/2014/main" id="{FA9E3790-4F74-9DAD-559A-F0D4BF8C9E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2FF26F-6524-B28A-2745-32CB1B24C501}"/>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261603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4EF8-B148-D92B-D0DC-0C537FA83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03F472-6889-20AA-C382-B2C5F1A28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FA175B-4FCE-1B10-5956-0AA772FDE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B1960-61E7-074D-500E-539232DF9889}"/>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6" name="Footer Placeholder 5">
            <a:extLst>
              <a:ext uri="{FF2B5EF4-FFF2-40B4-BE49-F238E27FC236}">
                <a16:creationId xmlns:a16="http://schemas.microsoft.com/office/drawing/2014/main" id="{1E83AE66-1278-692F-FC1F-ADE2603526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FC5D5-20C1-F6DD-693D-DE1D7D6B2F76}"/>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249049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40C6-F9B1-DADE-8357-2A62AF788B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BE771C-8F3D-1C67-DE7A-C9212B85DE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8655BE-8F1B-1676-5F04-6AAFEC621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59C84-3484-D4DD-5430-691EDAF106CF}"/>
              </a:ext>
            </a:extLst>
          </p:cNvPr>
          <p:cNvSpPr>
            <a:spLocks noGrp="1"/>
          </p:cNvSpPr>
          <p:nvPr>
            <p:ph type="dt" sz="half" idx="10"/>
          </p:nvPr>
        </p:nvSpPr>
        <p:spPr/>
        <p:txBody>
          <a:bodyPr/>
          <a:lstStyle/>
          <a:p>
            <a:fld id="{55FEC911-B86B-410D-BCA9-E6E942068695}" type="datetimeFigureOut">
              <a:rPr lang="en-IN" smtClean="0"/>
              <a:t>28-06-2024</a:t>
            </a:fld>
            <a:endParaRPr lang="en-IN"/>
          </a:p>
        </p:txBody>
      </p:sp>
      <p:sp>
        <p:nvSpPr>
          <p:cNvPr id="6" name="Footer Placeholder 5">
            <a:extLst>
              <a:ext uri="{FF2B5EF4-FFF2-40B4-BE49-F238E27FC236}">
                <a16:creationId xmlns:a16="http://schemas.microsoft.com/office/drawing/2014/main" id="{18D9449C-BD3C-B5C9-1499-DA1C16AE23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AB667-D49E-DDAE-026E-4973D797B211}"/>
              </a:ext>
            </a:extLst>
          </p:cNvPr>
          <p:cNvSpPr>
            <a:spLocks noGrp="1"/>
          </p:cNvSpPr>
          <p:nvPr>
            <p:ph type="sldNum" sz="quarter" idx="12"/>
          </p:nvPr>
        </p:nvSpPr>
        <p:spPr/>
        <p:txBody>
          <a:bodyPr/>
          <a:lstStyle/>
          <a:p>
            <a:fld id="{608D0BC3-9369-494E-B0A0-C29B6C7A6300}" type="slidenum">
              <a:rPr lang="en-IN" smtClean="0"/>
              <a:t>‹#›</a:t>
            </a:fld>
            <a:endParaRPr lang="en-IN"/>
          </a:p>
        </p:txBody>
      </p:sp>
    </p:spTree>
    <p:extLst>
      <p:ext uri="{BB962C8B-B14F-4D97-AF65-F5344CB8AC3E}">
        <p14:creationId xmlns:p14="http://schemas.microsoft.com/office/powerpoint/2010/main" val="307039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7B11D-47D2-D466-4865-A80753A32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40880B-A936-69D7-C3A8-8FCE38894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BF391B-363F-AF13-C9AC-402784FB8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EC911-B86B-410D-BCA9-E6E942068695}" type="datetimeFigureOut">
              <a:rPr lang="en-IN" smtClean="0"/>
              <a:t>28-06-2024</a:t>
            </a:fld>
            <a:endParaRPr lang="en-IN"/>
          </a:p>
        </p:txBody>
      </p:sp>
      <p:sp>
        <p:nvSpPr>
          <p:cNvPr id="5" name="Footer Placeholder 4">
            <a:extLst>
              <a:ext uri="{FF2B5EF4-FFF2-40B4-BE49-F238E27FC236}">
                <a16:creationId xmlns:a16="http://schemas.microsoft.com/office/drawing/2014/main" id="{40CCDBE2-C381-9B3F-B6FE-9751C1828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B4310B-9993-D3E2-6ACC-BF353AFCE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D0BC3-9369-494E-B0A0-C29B6C7A6300}" type="slidenum">
              <a:rPr lang="en-IN" smtClean="0"/>
              <a:t>‹#›</a:t>
            </a:fld>
            <a:endParaRPr lang="en-IN"/>
          </a:p>
        </p:txBody>
      </p:sp>
    </p:spTree>
    <p:extLst>
      <p:ext uri="{BB962C8B-B14F-4D97-AF65-F5344CB8AC3E}">
        <p14:creationId xmlns:p14="http://schemas.microsoft.com/office/powerpoint/2010/main" val="382085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6.xml"/><Relationship Id="rId7" Type="http://schemas.openxmlformats.org/officeDocument/2006/relationships/image" Target="../media/image2.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7728CA3-26AE-4618-8A2F-362D787536BD}"/>
              </a:ext>
            </a:extLst>
          </p:cNvPr>
          <p:cNvGraphicFramePr/>
          <p:nvPr>
            <p:extLst>
              <p:ext uri="{D42A27DB-BD31-4B8C-83A1-F6EECF244321}">
                <p14:modId xmlns:p14="http://schemas.microsoft.com/office/powerpoint/2010/main" val="3359290357"/>
              </p:ext>
            </p:extLst>
          </p:nvPr>
        </p:nvGraphicFramePr>
        <p:xfrm>
          <a:off x="1524000" y="3602038"/>
          <a:ext cx="9144000" cy="213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D5EFA84D-B8AF-11DE-E600-74845CAA0BB1}"/>
              </a:ext>
            </a:extLst>
          </p:cNvPr>
          <p:cNvGraphicFramePr/>
          <p:nvPr>
            <p:extLst>
              <p:ext uri="{D42A27DB-BD31-4B8C-83A1-F6EECF244321}">
                <p14:modId xmlns:p14="http://schemas.microsoft.com/office/powerpoint/2010/main" val="2575782996"/>
              </p:ext>
            </p:extLst>
          </p:nvPr>
        </p:nvGraphicFramePr>
        <p:xfrm>
          <a:off x="1406012" y="1406013"/>
          <a:ext cx="9144000" cy="13568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361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332C9AE-AEA9-D4C8-B3B6-CCFCD3ACA531}"/>
              </a:ext>
            </a:extLst>
          </p:cNvPr>
          <p:cNvGraphicFramePr/>
          <p:nvPr>
            <p:extLst>
              <p:ext uri="{D42A27DB-BD31-4B8C-83A1-F6EECF244321}">
                <p14:modId xmlns:p14="http://schemas.microsoft.com/office/powerpoint/2010/main" val="2821306163"/>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A372A810-59B2-2BC2-0FE8-B620C52A8721}"/>
              </a:ext>
            </a:extLst>
          </p:cNvPr>
          <p:cNvGraphicFramePr>
            <a:graphicFrameLocks noGrp="1"/>
          </p:cNvGraphicFramePr>
          <p:nvPr>
            <p:ph idx="1"/>
            <p:extLst>
              <p:ext uri="{D42A27DB-BD31-4B8C-83A1-F6EECF244321}">
                <p14:modId xmlns:p14="http://schemas.microsoft.com/office/powerpoint/2010/main" val="3066443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368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510EEEA-9107-FCE1-ECA3-5CFFB7D57079}"/>
              </a:ext>
            </a:extLst>
          </p:cNvPr>
          <p:cNvGraphicFramePr/>
          <p:nvPr>
            <p:extLst>
              <p:ext uri="{D42A27DB-BD31-4B8C-83A1-F6EECF244321}">
                <p14:modId xmlns:p14="http://schemas.microsoft.com/office/powerpoint/2010/main" val="58790244"/>
              </p:ext>
            </p:extLst>
          </p:nvPr>
        </p:nvGraphicFramePr>
        <p:xfrm>
          <a:off x="838200" y="798204"/>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F44E19CE-CE0E-79DD-9ACA-487B20580021}"/>
              </a:ext>
            </a:extLst>
          </p:cNvPr>
          <p:cNvGraphicFramePr>
            <a:graphicFrameLocks noGrp="1"/>
          </p:cNvGraphicFramePr>
          <p:nvPr>
            <p:ph idx="1"/>
            <p:extLst>
              <p:ext uri="{D42A27DB-BD31-4B8C-83A1-F6EECF244321}">
                <p14:modId xmlns:p14="http://schemas.microsoft.com/office/powerpoint/2010/main" val="3740142345"/>
              </p:ext>
            </p:extLst>
          </p:nvPr>
        </p:nvGraphicFramePr>
        <p:xfrm>
          <a:off x="1349477" y="2507225"/>
          <a:ext cx="9672484" cy="37287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2528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E4AF787-180A-A3F0-6CA3-40BAB9FBB4B5}"/>
              </a:ext>
            </a:extLst>
          </p:cNvPr>
          <p:cNvGraphicFramePr/>
          <p:nvPr>
            <p:extLst>
              <p:ext uri="{D42A27DB-BD31-4B8C-83A1-F6EECF244321}">
                <p14:modId xmlns:p14="http://schemas.microsoft.com/office/powerpoint/2010/main" val="2093863458"/>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CFF6C964-CBD0-8476-1595-DFD10E5737CD}"/>
              </a:ext>
            </a:extLst>
          </p:cNvPr>
          <p:cNvGraphicFramePr>
            <a:graphicFrameLocks noGrp="1"/>
          </p:cNvGraphicFramePr>
          <p:nvPr>
            <p:ph idx="1"/>
            <p:extLst>
              <p:ext uri="{D42A27DB-BD31-4B8C-83A1-F6EECF244321}">
                <p14:modId xmlns:p14="http://schemas.microsoft.com/office/powerpoint/2010/main" val="4195486480"/>
              </p:ext>
            </p:extLst>
          </p:nvPr>
        </p:nvGraphicFramePr>
        <p:xfrm>
          <a:off x="956187" y="2271251"/>
          <a:ext cx="10515600" cy="40040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7548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21CFB72-D568-2C9B-6BD4-0DD4D119C4DF}"/>
              </a:ext>
            </a:extLst>
          </p:cNvPr>
          <p:cNvGraphicFramePr/>
          <p:nvPr>
            <p:extLst>
              <p:ext uri="{D42A27DB-BD31-4B8C-83A1-F6EECF244321}">
                <p14:modId xmlns:p14="http://schemas.microsoft.com/office/powerpoint/2010/main" val="3600303015"/>
              </p:ext>
            </p:extLst>
          </p:nvPr>
        </p:nvGraphicFramePr>
        <p:xfrm>
          <a:off x="838200" y="365125"/>
          <a:ext cx="10515600" cy="1729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a:extLst>
              <a:ext uri="{FF2B5EF4-FFF2-40B4-BE49-F238E27FC236}">
                <a16:creationId xmlns:a16="http://schemas.microsoft.com/office/drawing/2014/main" id="{B659E879-1979-9EDC-613A-9397C7B82926}"/>
              </a:ext>
            </a:extLst>
          </p:cNvPr>
          <p:cNvGraphicFramePr>
            <a:graphicFrameLocks noGrp="1"/>
          </p:cNvGraphicFramePr>
          <p:nvPr>
            <p:ph idx="1"/>
            <p:extLst>
              <p:ext uri="{D42A27DB-BD31-4B8C-83A1-F6EECF244321}">
                <p14:modId xmlns:p14="http://schemas.microsoft.com/office/powerpoint/2010/main" val="653142006"/>
              </p:ext>
            </p:extLst>
          </p:nvPr>
        </p:nvGraphicFramePr>
        <p:xfrm>
          <a:off x="838200" y="1858297"/>
          <a:ext cx="10515600" cy="43186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0963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8C58A26-2A9D-BE7A-C10A-F101259505C5}"/>
              </a:ext>
            </a:extLst>
          </p:cNvPr>
          <p:cNvGraphicFramePr/>
          <p:nvPr>
            <p:extLst>
              <p:ext uri="{D42A27DB-BD31-4B8C-83A1-F6EECF244321}">
                <p14:modId xmlns:p14="http://schemas.microsoft.com/office/powerpoint/2010/main" val="1562083683"/>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ED2F692A-1398-C1E3-C208-1CC582033F98}"/>
              </a:ext>
            </a:extLst>
          </p:cNvPr>
          <p:cNvGraphicFramePr>
            <a:graphicFrameLocks noGrp="1"/>
          </p:cNvGraphicFramePr>
          <p:nvPr>
            <p:ph idx="1"/>
            <p:extLst>
              <p:ext uri="{D42A27DB-BD31-4B8C-83A1-F6EECF244321}">
                <p14:modId xmlns:p14="http://schemas.microsoft.com/office/powerpoint/2010/main" val="18101794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20140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1E76F3E-400E-D7FD-CDA5-446FFAE9E5F2}"/>
              </a:ext>
            </a:extLst>
          </p:cNvPr>
          <p:cNvGraphicFramePr/>
          <p:nvPr>
            <p:extLst>
              <p:ext uri="{D42A27DB-BD31-4B8C-83A1-F6EECF244321}">
                <p14:modId xmlns:p14="http://schemas.microsoft.com/office/powerpoint/2010/main" val="3362046294"/>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C1C08A64-F13E-6B6C-0060-6479108D426C}"/>
              </a:ext>
            </a:extLst>
          </p:cNvPr>
          <p:cNvGraphicFramePr>
            <a:graphicFrameLocks noGrp="1"/>
          </p:cNvGraphicFramePr>
          <p:nvPr>
            <p:ph idx="1"/>
            <p:extLst>
              <p:ext uri="{D42A27DB-BD31-4B8C-83A1-F6EECF244321}">
                <p14:modId xmlns:p14="http://schemas.microsoft.com/office/powerpoint/2010/main" val="41066117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6337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B4727F2-D708-3F9D-A31D-33B8824BBF6F}"/>
              </a:ext>
            </a:extLst>
          </p:cNvPr>
          <p:cNvGraphicFramePr/>
          <p:nvPr>
            <p:extLst>
              <p:ext uri="{D42A27DB-BD31-4B8C-83A1-F6EECF244321}">
                <p14:modId xmlns:p14="http://schemas.microsoft.com/office/powerpoint/2010/main" val="2026732071"/>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E8D32BF3-39C4-6203-7DA8-2D63B5E9C121}"/>
              </a:ext>
            </a:extLst>
          </p:cNvPr>
          <p:cNvGraphicFramePr>
            <a:graphicFrameLocks noGrp="1"/>
          </p:cNvGraphicFramePr>
          <p:nvPr>
            <p:ph idx="1"/>
            <p:extLst>
              <p:ext uri="{D42A27DB-BD31-4B8C-83A1-F6EECF244321}">
                <p14:modId xmlns:p14="http://schemas.microsoft.com/office/powerpoint/2010/main" val="16485685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0000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5C24-9F95-646A-5E5B-8BD6ECFA078D}"/>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AC4E79E6-7B58-9C4B-3983-11DA6C62C6D1}"/>
              </a:ext>
            </a:extLst>
          </p:cNvPr>
          <p:cNvGraphicFramePr>
            <a:graphicFrameLocks noGrp="1"/>
          </p:cNvGraphicFramePr>
          <p:nvPr>
            <p:ph idx="1"/>
            <p:extLst>
              <p:ext uri="{D42A27DB-BD31-4B8C-83A1-F6EECF244321}">
                <p14:modId xmlns:p14="http://schemas.microsoft.com/office/powerpoint/2010/main" val="4235348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147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F12A086-4483-4F30-C09E-9A3149795A14}"/>
              </a:ext>
            </a:extLst>
          </p:cNvPr>
          <p:cNvGraphicFramePr/>
          <p:nvPr>
            <p:extLst>
              <p:ext uri="{D42A27DB-BD31-4B8C-83A1-F6EECF244321}">
                <p14:modId xmlns:p14="http://schemas.microsoft.com/office/powerpoint/2010/main" val="1516399963"/>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8A6FBE41-A7BA-2AAF-490E-39534D41DB9C}"/>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24464" y="1992773"/>
            <a:ext cx="5436213" cy="4351338"/>
          </a:xfrm>
        </p:spPr>
      </p:pic>
      <p:pic>
        <p:nvPicPr>
          <p:cNvPr id="8" name="Picture 7">
            <a:extLst>
              <a:ext uri="{FF2B5EF4-FFF2-40B4-BE49-F238E27FC236}">
                <a16:creationId xmlns:a16="http://schemas.microsoft.com/office/drawing/2014/main" id="{52E22315-3D6D-A954-5BD5-906D290304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55787" y="1917289"/>
            <a:ext cx="4757788" cy="4561235"/>
          </a:xfrm>
          <a:prstGeom prst="rect">
            <a:avLst/>
          </a:prstGeom>
        </p:spPr>
      </p:pic>
    </p:spTree>
    <p:extLst>
      <p:ext uri="{BB962C8B-B14F-4D97-AF65-F5344CB8AC3E}">
        <p14:creationId xmlns:p14="http://schemas.microsoft.com/office/powerpoint/2010/main" val="101009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695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SUDHESHNA JANGA</dc:creator>
  <cp:lastModifiedBy>SUDHESHNA JANGA</cp:lastModifiedBy>
  <cp:revision>1</cp:revision>
  <dcterms:created xsi:type="dcterms:W3CDTF">2024-06-28T06:05:59Z</dcterms:created>
  <dcterms:modified xsi:type="dcterms:W3CDTF">2024-06-28T07:27:44Z</dcterms:modified>
</cp:coreProperties>
</file>