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24A9-B619-4562-A377-B4D07B44B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8EAB4-FAE3-4785-A95E-AAF5F99B8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F181-6DA7-490E-A0CE-51CE6329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47B0-6419-4832-AD41-8026AE3C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639E-2D43-4CA9-B136-EE7A3858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EED0-0161-4D91-AB4B-85BC734A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E0C25-A7A6-440B-AFB6-311C35532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576B-1BC5-40CE-9C07-49213BA0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A7E8-C205-4FBE-99C6-39AA3ACA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2C9A-0713-4643-819D-0E697C7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76127-9EC8-4104-A3B1-BEB30CCBA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99283-F27C-4180-8205-9C3300C6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D673-4308-4362-A1B7-6EB25646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8A23-E63A-42A0-AD4E-B4E0AAA5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014D-0ED0-4FD5-AB4A-448DEE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9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15BA-2837-443E-B49D-BE51277D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6980-C7E7-4B3D-A3BC-ADFA2F3A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BD8E-C868-4983-94D5-EF0F9C92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7872-E63B-42F9-9D41-9392A990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79BA-07BD-4812-9EE7-88E747AE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38CB-7D46-4B89-938B-A59DD154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89DBE-C361-4631-92CD-73A18977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A8C2-F871-4AF9-9573-AFF28C71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77C0-ECB5-4F67-A9F4-686178A2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40FB-75B6-4E39-9C03-A0A52A1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207B-6805-486B-BFF8-5F4F460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43A-D0F7-40D9-AF24-5D6B51C3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495DB-7CBC-49BB-8140-88329B210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EC92-5D98-478A-A54A-719DEBE4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AB2B3-AB07-4EA2-BD74-071ECCDE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72D1-455F-4DA9-B616-E95ECBDB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F3FA-A8CE-4F6D-9734-B1338E1A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08D9F-A39B-49B6-AA8C-4BE80F9C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F1B6-A6FF-47BD-96B2-4F7B79B8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4D22A-95DC-48B7-AFBD-7D2B45819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B4E71-802F-41FC-854C-82616D940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6077A-59F0-4618-8A41-50C6EB3D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F1AEA-9AC2-4A3C-9AFC-E2F85AA3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EFE78-CF03-4AC9-9A7F-DF3D2A0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73D0-4CA1-42F7-9C06-4C9A0C9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F4C94-C804-4872-81A5-A5DF9E3E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1CE5-DDD2-41F5-A935-F7EC81E6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F29E0-F93A-4D3D-94CE-558C04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B5AB1-6D44-465F-B29F-4F56F238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3E6AD-C31B-41CA-A7F4-2875E220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27E11-7C7B-4069-819C-C9EDD9A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95E-22FE-424D-A1D8-9C3AA78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0C76-0F92-4A5B-B482-F4EA8371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7F150-03EA-4ED9-9EBC-95D6B966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C73E-D3B8-404F-A838-9A479813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89B0-8396-4F84-8699-F064EBA9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30DA1-334F-4BA1-BE31-2716C3C0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E279-C494-473E-845E-BED3FE84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52BB2-2052-401C-A5C7-DB5B1BA25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4F2F2-BA5E-4B82-9E9D-2BA754B1B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CF4F-0A67-4609-9652-6A096EF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D4A2-0219-49F4-9AA4-C033EE35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AB0D8-C8BA-48A8-AA3E-CB163EC2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88BA0-9E0D-49CA-86A0-39048E5D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6B46-D85B-4824-8827-5895364A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A9CAA-C203-483B-8199-6A7B6006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D2EF-39C5-4084-B595-DCA60E703F1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3462-DB81-4DAE-8585-5F77C967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C9A9-F797-4521-8AA9-6130ACB35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C53-1706-4225-9BE7-380585C1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0330"/>
            <a:ext cx="12192000" cy="293867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Peer-graded Assignment: Capstone Project -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Battle of Neighborhoods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3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DE34-B544-40C7-B407-E43D7F0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91629"/>
            <a:ext cx="11383617" cy="132556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Objective</a:t>
            </a:r>
            <a:r>
              <a:rPr lang="en-IN" sz="4000" b="1" dirty="0">
                <a:solidFill>
                  <a:srgbClr val="7030A0"/>
                </a:solidFill>
              </a:rPr>
              <a:t>: To Find a Suitable Area to build African Restaurant at London Bay Area.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5494-DA8B-497F-8E30-99D95942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6033"/>
            <a:ext cx="11211339" cy="28147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r>
              <a:rPr lang="en-IN" sz="3600" dirty="0">
                <a:solidFill>
                  <a:srgbClr val="C00000"/>
                </a:solidFill>
              </a:rPr>
              <a:t>:</a:t>
            </a:r>
            <a:r>
              <a:rPr lang="en-IN" sz="3600" dirty="0"/>
              <a:t>  The goal is to use Data Analysis from web sources to pick the best spot in London to build a African Cuisine restaurant. All the aspects must be taken into consideration to provide a list of best spots as a suggestion to the entrepreneur.</a:t>
            </a:r>
          </a:p>
          <a:p>
            <a:pPr marL="0" indent="0" algn="just">
              <a:buNone/>
            </a:pPr>
            <a:r>
              <a:rPr lang="en-US" sz="3600" dirty="0"/>
              <a:t>The place should not have many African Shops around to avoid competition and must be a rich neighborhood for best profits. </a:t>
            </a:r>
          </a:p>
        </p:txBody>
      </p:sp>
    </p:spTree>
    <p:extLst>
      <p:ext uri="{BB962C8B-B14F-4D97-AF65-F5344CB8AC3E}">
        <p14:creationId xmlns:p14="http://schemas.microsoft.com/office/powerpoint/2010/main" val="23224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DE34-B544-40C7-B407-E43D7F0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91629"/>
            <a:ext cx="11383617" cy="1622701"/>
          </a:xfrm>
        </p:spPr>
        <p:txBody>
          <a:bodyPr>
            <a:normAutofit fontScale="90000"/>
          </a:bodyPr>
          <a:lstStyle/>
          <a:p>
            <a:r>
              <a:rPr lang="en-IN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</a:t>
            </a:r>
            <a:r>
              <a:rPr lang="en-IN" sz="4000" b="1" dirty="0">
                <a:solidFill>
                  <a:srgbClr val="7030A0"/>
                </a:solidFill>
              </a:rPr>
              <a:t>: Our client wants to Build a African Cuisine Restaurant in London and requires our help in selecting best location so as to get maximum profits.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5494-DA8B-497F-8E30-99D95942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373863"/>
            <a:ext cx="11582400" cy="42853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to be met</a:t>
            </a:r>
            <a:r>
              <a:rPr lang="en-IN" sz="3600" dirty="0">
                <a:solidFill>
                  <a:srgbClr val="C00000"/>
                </a:solidFill>
              </a:rPr>
              <a:t>:</a:t>
            </a:r>
            <a:r>
              <a:rPr lang="en-IN" sz="3600" dirty="0"/>
              <a:t>  The following objectives are to be met by the project:</a:t>
            </a:r>
            <a:endParaRPr lang="en-IN" sz="28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800" dirty="0"/>
              <a:t>Gather data on existing African Cuisine restaurants in London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800" dirty="0"/>
              <a:t>Create a comprehensive set of maps that can give clear and precise view of the opportunities to the client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850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C600-002C-493D-8BCF-BE876FEF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0"/>
            <a:ext cx="10515600" cy="1325563"/>
          </a:xfrm>
        </p:spPr>
        <p:txBody>
          <a:bodyPr/>
          <a:lstStyle/>
          <a:p>
            <a:pPr algn="ctr"/>
            <a:r>
              <a:rPr lang="en-IN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for The Project</a:t>
            </a:r>
            <a:endParaRPr lang="en-US" sz="4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B958-6A17-4FAE-81CA-DF2AE261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2" y="1497496"/>
            <a:ext cx="11635408" cy="4809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900" b="1" dirty="0">
                <a:solidFill>
                  <a:srgbClr val="C00000"/>
                </a:solidFill>
              </a:rPr>
              <a:t>The following are the data sources for the project: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b="1" u="sng" dirty="0">
                <a:solidFill>
                  <a:srgbClr val="7030A0"/>
                </a:solidFill>
              </a:rPr>
              <a:t>Web Link for the List of Existing Sushi Restaurants</a:t>
            </a:r>
            <a:r>
              <a:rPr lang="en-IN" dirty="0"/>
              <a:t>: This project acquires/rely on data from Wikipedia and Foursquare.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Link : https://en.wikipedia.org/wiki/List_of_areas_of_London </a:t>
            </a:r>
          </a:p>
        </p:txBody>
      </p:sp>
    </p:spTree>
    <p:extLst>
      <p:ext uri="{BB962C8B-B14F-4D97-AF65-F5344CB8AC3E}">
        <p14:creationId xmlns:p14="http://schemas.microsoft.com/office/powerpoint/2010/main" val="187345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389A-3EC8-414B-95EA-16D33E20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would the Data Be used</a:t>
            </a:r>
            <a:endParaRPr lang="en-US" sz="5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C0BF-1AAF-4FF9-A422-0F77908B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25625"/>
            <a:ext cx="116619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initially explore a Single </a:t>
            </a:r>
            <a:r>
              <a:rPr lang="en-US" dirty="0" err="1"/>
              <a:t>Neighbourhood</a:t>
            </a:r>
            <a:r>
              <a:rPr lang="en-US" dirty="0"/>
              <a:t> within the London to examine the Foursquare workability and select the best Feasible Area with no  top 5 venues.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This data will be used to create a final (choropleth) map that will suggest best places in London to start a African Cuisine restaurant for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Peer-graded Assignment: Capstone Project - The Battle of Neighborhoods</vt:lpstr>
      <vt:lpstr>Course Objective: To Find a Suitable Area to build African Restaurant at London Bay Area.</vt:lpstr>
      <vt:lpstr>Background : Our client wants to Build a African Cuisine Restaurant in London and requires our help in selecting best location so as to get maximum profits.</vt:lpstr>
      <vt:lpstr>Data Sources for The Project</vt:lpstr>
      <vt:lpstr>How would the Data Be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Capstone Project - The Battle of Neighborhoods (Week 1)</dc:title>
  <dc:creator>Pawan Kumar</dc:creator>
  <cp:lastModifiedBy>Sudarshan Rajan</cp:lastModifiedBy>
  <cp:revision>18</cp:revision>
  <dcterms:created xsi:type="dcterms:W3CDTF">2019-01-06T18:50:59Z</dcterms:created>
  <dcterms:modified xsi:type="dcterms:W3CDTF">2019-07-09T06:14:28Z</dcterms:modified>
</cp:coreProperties>
</file>