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ooper Hewitt Bold" charset="1" panose="00000000000000000000"/>
      <p:regular r:id="rId15"/>
    </p:embeddedFont>
    <p:embeddedFont>
      <p:font typeface="Cooper Hewitt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6.png" Type="http://schemas.openxmlformats.org/officeDocument/2006/relationships/image"/><Relationship Id="rId6" Target="https://github.com/sudhidutta7694/File_Sharing_System_Group_7" TargetMode="External" Type="http://schemas.openxmlformats.org/officeDocument/2006/relationships/hyperlink"/><Relationship Id="rId7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5752" y="-3719838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013229"/>
            <a:ext cx="9904619" cy="239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18"/>
              </a:lnSpc>
            </a:pPr>
            <a:r>
              <a:rPr lang="en-US" sz="12013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FILE SHARING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20822"/>
            <a:ext cx="8626948" cy="2081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49"/>
              </a:lnSpc>
            </a:pPr>
            <a:r>
              <a:rPr lang="en-US" sz="10463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SYSTEM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55075" y="1028700"/>
            <a:ext cx="1911969" cy="608886"/>
            <a:chOff x="0" y="0"/>
            <a:chExt cx="2549292" cy="811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5943" cy="811847"/>
            </a:xfrm>
            <a:custGeom>
              <a:avLst/>
              <a:gdLst/>
              <a:ahLst/>
              <a:cxnLst/>
              <a:rect r="r" b="b" t="t" l="l"/>
              <a:pathLst>
                <a:path h="811847" w="805943">
                  <a:moveTo>
                    <a:pt x="0" y="0"/>
                  </a:moveTo>
                  <a:lnTo>
                    <a:pt x="805943" y="0"/>
                  </a:lnTo>
                  <a:lnTo>
                    <a:pt x="805943" y="811847"/>
                  </a:lnTo>
                  <a:lnTo>
                    <a:pt x="0" y="811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001686" y="53044"/>
              <a:ext cx="1547606" cy="686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TEAM</a:t>
              </a:r>
            </a:p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7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55075" y="6626071"/>
            <a:ext cx="7793067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A file-sharing system implemented in C++ allows users to upload, download, and manage files across a network using client-server architecture. It typically involves socket programming for communication, with protocols for secure and efficient data transfer.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53563" y="8953500"/>
            <a:ext cx="100573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Page 01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999704" y="1824899"/>
            <a:ext cx="4355876" cy="6337915"/>
          </a:xfrm>
          <a:custGeom>
            <a:avLst/>
            <a:gdLst/>
            <a:ahLst/>
            <a:cxnLst/>
            <a:rect r="r" b="b" t="t" l="l"/>
            <a:pathLst>
              <a:path h="6337915" w="4355876">
                <a:moveTo>
                  <a:pt x="0" y="0"/>
                </a:moveTo>
                <a:lnTo>
                  <a:pt x="4355877" y="0"/>
                </a:lnTo>
                <a:lnTo>
                  <a:pt x="4355877" y="6337916"/>
                </a:lnTo>
                <a:lnTo>
                  <a:pt x="0" y="633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1401" y="-3707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5075" y="1028700"/>
            <a:ext cx="1911969" cy="608886"/>
            <a:chOff x="0" y="0"/>
            <a:chExt cx="2549292" cy="8118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5943" cy="811847"/>
            </a:xfrm>
            <a:custGeom>
              <a:avLst/>
              <a:gdLst/>
              <a:ahLst/>
              <a:cxnLst/>
              <a:rect r="r" b="b" t="t" l="l"/>
              <a:pathLst>
                <a:path h="811847" w="805943">
                  <a:moveTo>
                    <a:pt x="0" y="0"/>
                  </a:moveTo>
                  <a:lnTo>
                    <a:pt x="805943" y="0"/>
                  </a:lnTo>
                  <a:lnTo>
                    <a:pt x="805943" y="811847"/>
                  </a:lnTo>
                  <a:lnTo>
                    <a:pt x="0" y="811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001686" y="53044"/>
              <a:ext cx="1547606" cy="686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TEAM</a:t>
              </a:r>
            </a:p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7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367633" y="3527322"/>
            <a:ext cx="7300452" cy="4114800"/>
          </a:xfrm>
          <a:custGeom>
            <a:avLst/>
            <a:gdLst/>
            <a:ahLst/>
            <a:cxnLst/>
            <a:rect r="r" b="b" t="t" l="l"/>
            <a:pathLst>
              <a:path h="4114800" w="7300452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TEAM DETAILS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63088" y="8953500"/>
            <a:ext cx="100573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Page 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5075" y="3403497"/>
            <a:ext cx="7072639" cy="514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TEAM LEADER: ADITYA CHOUDHURY (22CS8064)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26796"/>
            <a:ext cx="5523361" cy="4802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TEAM DETAILS:</a:t>
            </a: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5075" y="4776141"/>
            <a:ext cx="6210480" cy="42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0"/>
              </a:lnSpc>
              <a:spcBef>
                <a:spcPct val="0"/>
              </a:spcBef>
            </a:pP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SIVA SANKARA VARAPRASAD</a:t>
            </a: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(22CS8061)</a:t>
            </a:r>
          </a:p>
          <a:p>
            <a:pPr algn="just">
              <a:lnSpc>
                <a:spcPts val="3680"/>
              </a:lnSpc>
              <a:spcBef>
                <a:spcPct val="0"/>
              </a:spcBef>
            </a:pP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RISHAV DAS (22CS8062)</a:t>
            </a:r>
          </a:p>
          <a:p>
            <a:pPr algn="just">
              <a:lnSpc>
                <a:spcPts val="3680"/>
              </a:lnSpc>
              <a:spcBef>
                <a:spcPct val="0"/>
              </a:spcBef>
            </a:pP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DUVVU SAI SAHIL (22CS8063)</a:t>
            </a:r>
          </a:p>
          <a:p>
            <a:pPr algn="just">
              <a:lnSpc>
                <a:spcPts val="3680"/>
              </a:lnSpc>
              <a:spcBef>
                <a:spcPct val="0"/>
              </a:spcBef>
            </a:pP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KALIVARAPU MANOJ (22CS8065)</a:t>
            </a:r>
          </a:p>
          <a:p>
            <a:pPr algn="just">
              <a:lnSpc>
                <a:spcPts val="3680"/>
              </a:lnSpc>
              <a:spcBef>
                <a:spcPct val="0"/>
              </a:spcBef>
            </a:pP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PARIMI MANOHAR  (22CS8066)</a:t>
            </a:r>
          </a:p>
          <a:p>
            <a:pPr algn="just">
              <a:lnSpc>
                <a:spcPts val="3680"/>
              </a:lnSpc>
              <a:spcBef>
                <a:spcPct val="0"/>
              </a:spcBef>
            </a:pP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PRIYANKA TAMANG (22CS8067)</a:t>
            </a:r>
          </a:p>
          <a:p>
            <a:pPr algn="just">
              <a:lnSpc>
                <a:spcPts val="3680"/>
              </a:lnSpc>
              <a:spcBef>
                <a:spcPct val="0"/>
              </a:spcBef>
            </a:pP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SUDHI SUNDAR DUTTA (22CS8068)</a:t>
            </a:r>
          </a:p>
          <a:p>
            <a:pPr algn="just">
              <a:lnSpc>
                <a:spcPts val="3680"/>
              </a:lnSpc>
              <a:spcBef>
                <a:spcPct val="0"/>
              </a:spcBef>
            </a:pP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ARCHITA DAS (22CS8069)</a:t>
            </a:r>
          </a:p>
          <a:p>
            <a:pPr algn="just">
              <a:lnSpc>
                <a:spcPts val="3680"/>
              </a:lnSpc>
              <a:spcBef>
                <a:spcPct val="0"/>
              </a:spcBef>
            </a:pPr>
            <a:r>
              <a:rPr lang="en-US" sz="2853" spc="-15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SAYAN PAUL (22CS8070)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58357" y="2253579"/>
            <a:ext cx="5610468" cy="6246472"/>
          </a:xfrm>
          <a:custGeom>
            <a:avLst/>
            <a:gdLst/>
            <a:ahLst/>
            <a:cxnLst/>
            <a:rect r="r" b="b" t="t" l="l"/>
            <a:pathLst>
              <a:path h="6246472" w="5610468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5075" y="1798566"/>
            <a:ext cx="8957547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WHAT WE IMPLEMENTED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55075" y="1028700"/>
            <a:ext cx="1911969" cy="608886"/>
            <a:chOff x="0" y="0"/>
            <a:chExt cx="2549292" cy="811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5943" cy="811847"/>
            </a:xfrm>
            <a:custGeom>
              <a:avLst/>
              <a:gdLst/>
              <a:ahLst/>
              <a:cxnLst/>
              <a:rect r="r" b="b" t="t" l="l"/>
              <a:pathLst>
                <a:path h="811847" w="805943">
                  <a:moveTo>
                    <a:pt x="0" y="0"/>
                  </a:moveTo>
                  <a:lnTo>
                    <a:pt x="805943" y="0"/>
                  </a:lnTo>
                  <a:lnTo>
                    <a:pt x="805943" y="811847"/>
                  </a:lnTo>
                  <a:lnTo>
                    <a:pt x="0" y="811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001686" y="53044"/>
              <a:ext cx="1547606" cy="686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TEAM</a:t>
              </a:r>
            </a:p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7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263088" y="8953500"/>
            <a:ext cx="100573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Page 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5075" y="3186082"/>
            <a:ext cx="9927391" cy="637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3"/>
              </a:lnSpc>
              <a:spcBef>
                <a:spcPct val="0"/>
              </a:spcBef>
            </a:pPr>
            <a:r>
              <a:rPr lang="en-US" b="true" sz="2312" spc="-127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Client-Server Communication: 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  <a:r>
              <a:rPr lang="en-US" b="true" sz="2312" spc="-12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Establishes TCP connections using control and data sockets for command and file transfers.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</a:p>
          <a:p>
            <a:pPr algn="l">
              <a:lnSpc>
                <a:spcPts val="2983"/>
              </a:lnSpc>
              <a:spcBef>
                <a:spcPct val="0"/>
              </a:spcBef>
            </a:pPr>
          </a:p>
          <a:p>
            <a:pPr algn="l">
              <a:lnSpc>
                <a:spcPts val="2983"/>
              </a:lnSpc>
              <a:spcBef>
                <a:spcPct val="0"/>
              </a:spcBef>
            </a:pPr>
            <a:r>
              <a:rPr lang="en-US" b="true" sz="2312" spc="-127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File Upload and Download: 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  <a:r>
              <a:rPr lang="en-US" b="true" sz="2312" spc="-12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Supports sending and receiving files between client and server.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</a:p>
          <a:p>
            <a:pPr algn="l">
              <a:lnSpc>
                <a:spcPts val="2983"/>
              </a:lnSpc>
              <a:spcBef>
                <a:spcPct val="0"/>
              </a:spcBef>
            </a:pPr>
          </a:p>
          <a:p>
            <a:pPr algn="l">
              <a:lnSpc>
                <a:spcPts val="2983"/>
              </a:lnSpc>
              <a:spcBef>
                <a:spcPct val="0"/>
              </a:spcBef>
            </a:pPr>
            <a:r>
              <a:rPr lang="en-US" b="true" sz="2312" spc="-127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Command Execution and Status Codes:</a:t>
            </a:r>
            <a:r>
              <a:rPr lang="en-US" b="true" sz="2312" spc="-12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  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  <a:r>
              <a:rPr lang="en-US" b="true" sz="2312" spc="-12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Processes commands like `download` and  ‘list’.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</a:p>
          <a:p>
            <a:pPr algn="l">
              <a:lnSpc>
                <a:spcPts val="2983"/>
              </a:lnSpc>
              <a:spcBef>
                <a:spcPct val="0"/>
              </a:spcBef>
            </a:pPr>
          </a:p>
          <a:p>
            <a:pPr algn="l">
              <a:lnSpc>
                <a:spcPts val="2983"/>
              </a:lnSpc>
              <a:spcBef>
                <a:spcPct val="0"/>
              </a:spcBef>
            </a:pPr>
            <a:r>
              <a:rPr lang="en-US" b="true" sz="2312" spc="-127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Multi Threading System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  <a:r>
              <a:rPr lang="en-US" b="true" sz="2312" spc="-12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Connect to multiple clients at once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</a:p>
          <a:p>
            <a:pPr algn="l">
              <a:lnSpc>
                <a:spcPts val="29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5075" y="1028700"/>
            <a:ext cx="1911969" cy="608886"/>
            <a:chOff x="0" y="0"/>
            <a:chExt cx="2549292" cy="8118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5943" cy="811847"/>
            </a:xfrm>
            <a:custGeom>
              <a:avLst/>
              <a:gdLst/>
              <a:ahLst/>
              <a:cxnLst/>
              <a:rect r="r" b="b" t="t" l="l"/>
              <a:pathLst>
                <a:path h="811847" w="805943">
                  <a:moveTo>
                    <a:pt x="0" y="0"/>
                  </a:moveTo>
                  <a:lnTo>
                    <a:pt x="805943" y="0"/>
                  </a:lnTo>
                  <a:lnTo>
                    <a:pt x="805943" y="811847"/>
                  </a:lnTo>
                  <a:lnTo>
                    <a:pt x="0" y="811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001686" y="53044"/>
              <a:ext cx="1547606" cy="686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TEAM</a:t>
              </a:r>
            </a:p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7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279026" y="2076850"/>
            <a:ext cx="13005160" cy="7477967"/>
          </a:xfrm>
          <a:custGeom>
            <a:avLst/>
            <a:gdLst/>
            <a:ahLst/>
            <a:cxnLst/>
            <a:rect r="r" b="b" t="t" l="l"/>
            <a:pathLst>
              <a:path h="7477967" w="13005160">
                <a:moveTo>
                  <a:pt x="0" y="0"/>
                </a:moveTo>
                <a:lnTo>
                  <a:pt x="13005160" y="0"/>
                </a:lnTo>
                <a:lnTo>
                  <a:pt x="13005160" y="7477967"/>
                </a:lnTo>
                <a:lnTo>
                  <a:pt x="0" y="7477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67044" y="7334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FLOW DIAGRAM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53563" y="8953500"/>
            <a:ext cx="1005737" cy="30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Page 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7399" y="-2870723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80314" y="2829952"/>
            <a:ext cx="4054734" cy="3112479"/>
            <a:chOff x="0" y="0"/>
            <a:chExt cx="5406312" cy="41499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25490" y="0"/>
              <a:ext cx="1248258" cy="1183280"/>
            </a:xfrm>
            <a:custGeom>
              <a:avLst/>
              <a:gdLst/>
              <a:ahLst/>
              <a:cxnLst/>
              <a:rect r="r" b="b" t="t" l="l"/>
              <a:pathLst>
                <a:path h="1183280" w="1248258">
                  <a:moveTo>
                    <a:pt x="0" y="0"/>
                  </a:moveTo>
                  <a:lnTo>
                    <a:pt x="1248258" y="0"/>
                  </a:lnTo>
                  <a:lnTo>
                    <a:pt x="1248258" y="1183280"/>
                  </a:lnTo>
                  <a:lnTo>
                    <a:pt x="0" y="1183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2556834"/>
              <a:ext cx="5406312" cy="1593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43434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Uses socket(), connect(), bind(), listen(), accept(), recv(), and send() for establishing TCP connections for client-server communication with a centralized server.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36163" y="1307438"/>
              <a:ext cx="4734642" cy="1096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85"/>
                </a:lnSpc>
              </a:pPr>
              <a:r>
                <a:rPr lang="en-US" b="true" sz="2275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SOCKET PROGRAMMING (NETWORKING)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624029" y="2662140"/>
            <a:ext cx="695271" cy="887460"/>
          </a:xfrm>
          <a:custGeom>
            <a:avLst/>
            <a:gdLst/>
            <a:ahLst/>
            <a:cxnLst/>
            <a:rect r="r" b="b" t="t" l="l"/>
            <a:pathLst>
              <a:path h="887460" w="695271">
                <a:moveTo>
                  <a:pt x="0" y="0"/>
                </a:moveTo>
                <a:lnTo>
                  <a:pt x="695271" y="0"/>
                </a:lnTo>
                <a:lnTo>
                  <a:pt x="695271" y="887460"/>
                </a:lnTo>
                <a:lnTo>
                  <a:pt x="0" y="8874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44174" y="4310100"/>
            <a:ext cx="4054734" cy="150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Utilizes fopen(), fread(), fwrite(), and fclose() to read from and write to files for file transfer between client and server.</a:t>
            </a:r>
          </a:p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Uses multiple buffers to transfer the file in chunks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54430" y="3657118"/>
            <a:ext cx="2434469" cy="406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BIG FILE HANDLING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733855" y="6676072"/>
            <a:ext cx="4054734" cy="2522091"/>
            <a:chOff x="0" y="0"/>
            <a:chExt cx="5406312" cy="33627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251318" y="0"/>
              <a:ext cx="1185816" cy="1183280"/>
            </a:xfrm>
            <a:custGeom>
              <a:avLst/>
              <a:gdLst/>
              <a:ahLst/>
              <a:cxnLst/>
              <a:rect r="r" b="b" t="t" l="l"/>
              <a:pathLst>
                <a:path h="1183280" w="1185816">
                  <a:moveTo>
                    <a:pt x="0" y="0"/>
                  </a:moveTo>
                  <a:lnTo>
                    <a:pt x="1185816" y="0"/>
                  </a:lnTo>
                  <a:lnTo>
                    <a:pt x="1185816" y="1183280"/>
                  </a:lnTo>
                  <a:lnTo>
                    <a:pt x="0" y="1183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2556906"/>
              <a:ext cx="5406312" cy="805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43434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Using multi thread implementation to   handle more than one clients at a time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015506" y="1307438"/>
              <a:ext cx="3657441" cy="97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PROCESS AND THREADING CONTROL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468072" y="6876813"/>
            <a:ext cx="1006938" cy="670072"/>
          </a:xfrm>
          <a:custGeom>
            <a:avLst/>
            <a:gdLst/>
            <a:ahLst/>
            <a:cxnLst/>
            <a:rect r="r" b="b" t="t" l="l"/>
            <a:pathLst>
              <a:path h="670072" w="1006938">
                <a:moveTo>
                  <a:pt x="0" y="0"/>
                </a:moveTo>
                <a:lnTo>
                  <a:pt x="1006939" y="0"/>
                </a:lnTo>
                <a:lnTo>
                  <a:pt x="1006939" y="670071"/>
                </a:lnTo>
                <a:lnTo>
                  <a:pt x="0" y="6700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06339" y="1063721"/>
            <a:ext cx="1160704" cy="51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TEAM</a:t>
            </a:r>
          </a:p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82138" y="8953500"/>
            <a:ext cx="1005737" cy="57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Page 05</a:t>
            </a:r>
          </a:p>
          <a:p>
            <a:pPr algn="r">
              <a:lnSpc>
                <a:spcPts val="2100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5607681" y="1180372"/>
            <a:ext cx="7072639" cy="914426"/>
            <a:chOff x="0" y="0"/>
            <a:chExt cx="9430185" cy="1219235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295275"/>
              <a:ext cx="9430185" cy="1514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6000" b="true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OS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665627" y="-295275"/>
              <a:ext cx="7572872" cy="1514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400"/>
                </a:lnSpc>
              </a:pPr>
              <a:r>
                <a:rPr lang="en-US" sz="6000">
                  <a:solidFill>
                    <a:srgbClr val="343434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LEVEL FEATURES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754430" y="7545728"/>
            <a:ext cx="2434469" cy="406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HASH FUNCTION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007914" y="8044397"/>
            <a:ext cx="4054734" cy="1213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Implements a hash function to ensure deduplication. If identical files are uploaded, only one copy is stored on the server by hashing the file's bytestream.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1401" y="-2832329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06339" y="4227675"/>
            <a:ext cx="4029631" cy="1831650"/>
          </a:xfrm>
          <a:custGeom>
            <a:avLst/>
            <a:gdLst/>
            <a:ahLst/>
            <a:cxnLst/>
            <a:rect r="r" b="b" t="t" l="l"/>
            <a:pathLst>
              <a:path h="1831650" w="4029631">
                <a:moveTo>
                  <a:pt x="0" y="0"/>
                </a:moveTo>
                <a:lnTo>
                  <a:pt x="4029631" y="0"/>
                </a:lnTo>
                <a:lnTo>
                  <a:pt x="4029631" y="1831650"/>
                </a:lnTo>
                <a:lnTo>
                  <a:pt x="0" y="18316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79976" y="4135025"/>
            <a:ext cx="2051634" cy="2051634"/>
          </a:xfrm>
          <a:custGeom>
            <a:avLst/>
            <a:gdLst/>
            <a:ahLst/>
            <a:cxnLst/>
            <a:rect r="r" b="b" t="t" l="l"/>
            <a:pathLst>
              <a:path h="2051634" w="2051634">
                <a:moveTo>
                  <a:pt x="0" y="0"/>
                </a:moveTo>
                <a:lnTo>
                  <a:pt x="2051634" y="0"/>
                </a:lnTo>
                <a:lnTo>
                  <a:pt x="2051634" y="2051634"/>
                </a:lnTo>
                <a:lnTo>
                  <a:pt x="0" y="2051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01155" y="4100341"/>
            <a:ext cx="1843547" cy="2086319"/>
          </a:xfrm>
          <a:custGeom>
            <a:avLst/>
            <a:gdLst/>
            <a:ahLst/>
            <a:cxnLst/>
            <a:rect r="r" b="b" t="t" l="l"/>
            <a:pathLst>
              <a:path h="2086319" w="1843547">
                <a:moveTo>
                  <a:pt x="0" y="0"/>
                </a:moveTo>
                <a:lnTo>
                  <a:pt x="1843547" y="0"/>
                </a:lnTo>
                <a:lnTo>
                  <a:pt x="1843547" y="2086318"/>
                </a:lnTo>
                <a:lnTo>
                  <a:pt x="0" y="2086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06339" y="1063721"/>
            <a:ext cx="1160704" cy="51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TEAM</a:t>
            </a:r>
          </a:p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53563" y="8953500"/>
            <a:ext cx="1005737" cy="30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Page 07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310528" y="1637586"/>
            <a:ext cx="5666945" cy="914399"/>
            <a:chOff x="0" y="0"/>
            <a:chExt cx="7555926" cy="121919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95275"/>
              <a:ext cx="7555926" cy="1514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6000" b="true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WHAT WE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785482" y="-295275"/>
              <a:ext cx="2509545" cy="1514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400"/>
                </a:lnSpc>
              </a:pPr>
              <a:r>
                <a:rPr lang="en-US" sz="6000">
                  <a:solidFill>
                    <a:srgbClr val="343434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USED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58357" y="2253579"/>
            <a:ext cx="5610468" cy="6246472"/>
          </a:xfrm>
          <a:custGeom>
            <a:avLst/>
            <a:gdLst/>
            <a:ahLst/>
            <a:cxnLst/>
            <a:rect r="r" b="b" t="t" l="l"/>
            <a:pathLst>
              <a:path h="6246472" w="5610468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5075" y="1798566"/>
            <a:ext cx="7157319" cy="120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FUTURE PROSPECTS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55075" y="1028700"/>
            <a:ext cx="1911969" cy="608886"/>
            <a:chOff x="0" y="0"/>
            <a:chExt cx="2549292" cy="811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5943" cy="811847"/>
            </a:xfrm>
            <a:custGeom>
              <a:avLst/>
              <a:gdLst/>
              <a:ahLst/>
              <a:cxnLst/>
              <a:rect r="r" b="b" t="t" l="l"/>
              <a:pathLst>
                <a:path h="811847" w="805943">
                  <a:moveTo>
                    <a:pt x="0" y="0"/>
                  </a:moveTo>
                  <a:lnTo>
                    <a:pt x="805943" y="0"/>
                  </a:lnTo>
                  <a:lnTo>
                    <a:pt x="805943" y="811847"/>
                  </a:lnTo>
                  <a:lnTo>
                    <a:pt x="0" y="811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001686" y="53044"/>
              <a:ext cx="1547606" cy="686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TEAM</a:t>
              </a:r>
            </a:p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7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272613" y="8953500"/>
            <a:ext cx="1005737" cy="30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Page 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7272" y="3081271"/>
            <a:ext cx="9927391" cy="6375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3"/>
              </a:lnSpc>
            </a:pPr>
          </a:p>
          <a:p>
            <a:pPr algn="l">
              <a:lnSpc>
                <a:spcPts val="2983"/>
              </a:lnSpc>
            </a:pPr>
            <a:r>
              <a:rPr lang="en-US" sz="2312" spc="-12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Password-based Authentication</a:t>
            </a:r>
          </a:p>
          <a:p>
            <a:pPr algn="l">
              <a:lnSpc>
                <a:spcPts val="2983"/>
              </a:lnSpc>
            </a:pPr>
          </a:p>
          <a:p>
            <a:pPr algn="l">
              <a:lnSpc>
                <a:spcPts val="2983"/>
              </a:lnSpc>
            </a:pPr>
            <a:r>
              <a:rPr lang="en-US" sz="2312" spc="-12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Multiple Client Connections with ThreadPools on Server</a:t>
            </a:r>
          </a:p>
          <a:p>
            <a:pPr algn="l">
              <a:lnSpc>
                <a:spcPts val="2983"/>
              </a:lnSpc>
            </a:pPr>
          </a:p>
          <a:p>
            <a:pPr algn="l">
              <a:lnSpc>
                <a:spcPts val="2983"/>
              </a:lnSpc>
            </a:pPr>
            <a:r>
              <a:rPr lang="en-US" sz="2312" spc="-12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Contribution Based Stoage Allocation For Clients</a:t>
            </a:r>
          </a:p>
          <a:p>
            <a:pPr algn="l">
              <a:lnSpc>
                <a:spcPts val="2983"/>
              </a:lnSpc>
            </a:pPr>
          </a:p>
          <a:p>
            <a:pPr algn="l">
              <a:lnSpc>
                <a:spcPts val="2983"/>
              </a:lnSpc>
            </a:pPr>
            <a:r>
              <a:rPr lang="en-US" sz="2312" spc="-12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Pause and Retry Uploads  On Failure</a:t>
            </a:r>
          </a:p>
          <a:p>
            <a:pPr algn="l">
              <a:lnSpc>
                <a:spcPts val="2983"/>
              </a:lnSpc>
            </a:pPr>
          </a:p>
          <a:p>
            <a:pPr algn="l">
              <a:lnSpc>
                <a:spcPts val="2983"/>
              </a:lnSpc>
            </a:pPr>
            <a:r>
              <a:rPr lang="en-US" sz="2312" spc="-12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Chunk-based Uploads for Increased Transfer Speed</a:t>
            </a:r>
          </a:p>
          <a:p>
            <a:pPr algn="l">
              <a:lnSpc>
                <a:spcPts val="2983"/>
              </a:lnSpc>
            </a:pPr>
          </a:p>
          <a:p>
            <a:pPr algn="l">
              <a:lnSpc>
                <a:spcPts val="2983"/>
              </a:lnSpc>
            </a:pPr>
            <a:r>
              <a:rPr lang="en-US" sz="2312" spc="-12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Hash Verification and Redundancy Prevention</a:t>
            </a:r>
          </a:p>
          <a:p>
            <a:pPr algn="l">
              <a:lnSpc>
                <a:spcPts val="2983"/>
              </a:lnSpc>
            </a:pPr>
          </a:p>
          <a:p>
            <a:pPr algn="l">
              <a:lnSpc>
                <a:spcPts val="2983"/>
              </a:lnSpc>
            </a:pPr>
            <a:r>
              <a:rPr lang="en-US" sz="2312" spc="-12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Proper Metadata Handing and File Storage With Backup system</a:t>
            </a:r>
          </a:p>
          <a:p>
            <a:pPr algn="l">
              <a:lnSpc>
                <a:spcPts val="2983"/>
              </a:lnSpc>
            </a:pPr>
          </a:p>
          <a:p>
            <a:pPr algn="l">
              <a:lnSpc>
                <a:spcPts val="2983"/>
              </a:lnSpc>
            </a:pPr>
            <a:r>
              <a:rPr lang="en-US" sz="2312" spc="-127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Ensuring same file does not get uploaded multiple times</a:t>
            </a:r>
          </a:p>
          <a:p>
            <a:pPr algn="l">
              <a:lnSpc>
                <a:spcPts val="29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01146" y="2368146"/>
            <a:ext cx="5172508" cy="5111893"/>
          </a:xfrm>
          <a:custGeom>
            <a:avLst/>
            <a:gdLst/>
            <a:ahLst/>
            <a:cxnLst/>
            <a:rect r="r" b="b" t="t" l="l"/>
            <a:pathLst>
              <a:path h="5111893" w="5172508">
                <a:moveTo>
                  <a:pt x="0" y="0"/>
                </a:moveTo>
                <a:lnTo>
                  <a:pt x="5172508" y="0"/>
                </a:lnTo>
                <a:lnTo>
                  <a:pt x="5172508" y="5111893"/>
                </a:lnTo>
                <a:lnTo>
                  <a:pt x="0" y="5111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5075" y="1028700"/>
            <a:ext cx="1911969" cy="608886"/>
            <a:chOff x="0" y="0"/>
            <a:chExt cx="2549292" cy="8118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5943" cy="811847"/>
            </a:xfrm>
            <a:custGeom>
              <a:avLst/>
              <a:gdLst/>
              <a:ahLst/>
              <a:cxnLst/>
              <a:rect r="r" b="b" t="t" l="l"/>
              <a:pathLst>
                <a:path h="811847" w="805943">
                  <a:moveTo>
                    <a:pt x="0" y="0"/>
                  </a:moveTo>
                  <a:lnTo>
                    <a:pt x="805943" y="0"/>
                  </a:lnTo>
                  <a:lnTo>
                    <a:pt x="805943" y="811847"/>
                  </a:lnTo>
                  <a:lnTo>
                    <a:pt x="0" y="811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001686" y="53044"/>
              <a:ext cx="1547606" cy="686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TEAM</a:t>
              </a:r>
            </a:p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7</a:t>
              </a:r>
            </a:p>
          </p:txBody>
        </p:sp>
      </p:grpSp>
      <p:sp>
        <p:nvSpPr>
          <p:cNvPr name="Freeform 6" id="6">
            <a:hlinkClick r:id="rId6" tooltip="https://github.com/sudhidutta7694/File_Sharing_System_Group_7"/>
          </p:cNvPr>
          <p:cNvSpPr/>
          <p:nvPr/>
        </p:nvSpPr>
        <p:spPr>
          <a:xfrm flipH="false" flipV="false" rot="0">
            <a:off x="1055075" y="5918726"/>
            <a:ext cx="7247969" cy="3606220"/>
          </a:xfrm>
          <a:custGeom>
            <a:avLst/>
            <a:gdLst/>
            <a:ahLst/>
            <a:cxnLst/>
            <a:rect r="r" b="b" t="t" l="l"/>
            <a:pathLst>
              <a:path h="3606220" w="7247969">
                <a:moveTo>
                  <a:pt x="0" y="0"/>
                </a:moveTo>
                <a:lnTo>
                  <a:pt x="7247969" y="0"/>
                </a:lnTo>
                <a:lnTo>
                  <a:pt x="7247969" y="3606220"/>
                </a:lnTo>
                <a:lnTo>
                  <a:pt x="0" y="36062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94168" y="6288220"/>
            <a:ext cx="1433616" cy="1433616"/>
          </a:xfrm>
          <a:custGeom>
            <a:avLst/>
            <a:gdLst/>
            <a:ahLst/>
            <a:cxnLst/>
            <a:rect r="r" b="b" t="t" l="l"/>
            <a:pathLst>
              <a:path h="1433616" w="1433616">
                <a:moveTo>
                  <a:pt x="0" y="0"/>
                </a:moveTo>
                <a:lnTo>
                  <a:pt x="1433616" y="0"/>
                </a:lnTo>
                <a:lnTo>
                  <a:pt x="1433616" y="1433616"/>
                </a:lnTo>
                <a:lnTo>
                  <a:pt x="0" y="14336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FILE SHARING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5075" y="4995180"/>
            <a:ext cx="6543798" cy="616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Link to our repository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63088" y="8953500"/>
            <a:ext cx="1005737" cy="57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Page  09</a:t>
            </a:r>
          </a:p>
          <a:p>
            <a:pPr algn="r">
              <a:lnSpc>
                <a:spcPts val="21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55075" y="329338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SYSTEM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3983" y="3264982"/>
            <a:ext cx="16420035" cy="387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b="true" sz="19362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54446">
            <a:off x="15891027" y="2031597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4" y="0"/>
                </a:lnTo>
                <a:lnTo>
                  <a:pt x="1497034" y="2339114"/>
                </a:lnTo>
                <a:lnTo>
                  <a:pt x="0" y="2339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055075" y="1028700"/>
            <a:ext cx="1911969" cy="608886"/>
            <a:chOff x="0" y="0"/>
            <a:chExt cx="2549292" cy="8118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5943" cy="811847"/>
            </a:xfrm>
            <a:custGeom>
              <a:avLst/>
              <a:gdLst/>
              <a:ahLst/>
              <a:cxnLst/>
              <a:rect r="r" b="b" t="t" l="l"/>
              <a:pathLst>
                <a:path h="811847" w="805943">
                  <a:moveTo>
                    <a:pt x="0" y="0"/>
                  </a:moveTo>
                  <a:lnTo>
                    <a:pt x="805943" y="0"/>
                  </a:lnTo>
                  <a:lnTo>
                    <a:pt x="805943" y="811847"/>
                  </a:lnTo>
                  <a:lnTo>
                    <a:pt x="0" y="811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001686" y="53044"/>
              <a:ext cx="1547606" cy="686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TEAM</a:t>
              </a:r>
            </a:p>
            <a:p>
              <a:pPr algn="l">
                <a:lnSpc>
                  <a:spcPts val="1822"/>
                </a:lnSpc>
              </a:pPr>
              <a:r>
                <a:rPr lang="en-US" b="true" sz="1804" spc="-110">
                  <a:solidFill>
                    <a:srgbClr val="343434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7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253563" y="8953500"/>
            <a:ext cx="1005737" cy="30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Page 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DAGUIgOqzrk</dc:identifier>
  <dcterms:modified xsi:type="dcterms:W3CDTF">2011-08-01T06:04:30Z</dcterms:modified>
  <cp:revision>1</cp:revision>
  <dc:title>Pink and Purple Illustrative Computer Technology Presentation</dc:title>
</cp:coreProperties>
</file>