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8" r:id="rId2"/>
    <p:sldId id="271" r:id="rId3"/>
    <p:sldId id="272" r:id="rId4"/>
    <p:sldId id="267" r:id="rId5"/>
    <p:sldId id="256" r:id="rId6"/>
    <p:sldId id="257" r:id="rId7"/>
    <p:sldId id="258" r:id="rId8"/>
    <p:sldId id="269" r:id="rId9"/>
    <p:sldId id="261" r:id="rId10"/>
    <p:sldId id="262" r:id="rId11"/>
    <p:sldId id="259" r:id="rId12"/>
    <p:sldId id="263" r:id="rId13"/>
    <p:sldId id="264" r:id="rId14"/>
    <p:sldId id="270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2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607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6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9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4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5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97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79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588365" y="3470671"/>
            <a:ext cx="74676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/>
            <a:endParaRPr lang="en-US" sz="4374" dirty="0">
              <a:solidFill>
                <a:schemeClr val="bg1"/>
              </a:solidFill>
              <a:latin typeface="Barlow" panose="020F0502020204030204" pitchFamily="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624376" y="3609618"/>
            <a:ext cx="27203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624376" y="4248269"/>
            <a:ext cx="27654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939433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939433" y="4248269"/>
            <a:ext cx="27654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54490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254490" y="4248269"/>
            <a:ext cx="27654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3" name="Shape 0">
            <a:extLst>
              <a:ext uri="{FF2B5EF4-FFF2-40B4-BE49-F238E27FC236}">
                <a16:creationId xmlns:a16="http://schemas.microsoft.com/office/drawing/2014/main" id="{0592BF2E-CC55-E009-DFFF-345383A9C2DD}"/>
              </a:ext>
            </a:extLst>
          </p:cNvPr>
          <p:cNvSpPr/>
          <p:nvPr/>
        </p:nvSpPr>
        <p:spPr>
          <a:xfrm>
            <a:off x="6965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6BC162-4944-FC77-97AD-D8781FFAE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914" y="632882"/>
            <a:ext cx="3999323" cy="26580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C5681F-5BE3-6CC0-4C06-82B175094A0E}"/>
              </a:ext>
            </a:extLst>
          </p:cNvPr>
          <p:cNvSpPr txBox="1"/>
          <p:nvPr/>
        </p:nvSpPr>
        <p:spPr>
          <a:xfrm>
            <a:off x="1165345" y="3961715"/>
            <a:ext cx="122144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Barlow" panose="00000500000000000000" pitchFamily="2" charset="0"/>
                <a:ea typeface="Barlow, sans-serif"/>
              </a:rPr>
              <a:t>Department of Computer Science &amp; Engineering </a:t>
            </a:r>
          </a:p>
          <a:p>
            <a:pPr algn="ctr"/>
            <a:r>
              <a:rPr lang="en-IN" sz="3600" b="1" dirty="0">
                <a:solidFill>
                  <a:schemeClr val="bg1"/>
                </a:solidFill>
                <a:latin typeface="Barlow" panose="00000500000000000000" pitchFamily="2" charset="0"/>
                <a:ea typeface="Barlow, sans-serif"/>
              </a:rPr>
              <a:t>Artificial Intelligence &amp; Machine Learning</a:t>
            </a:r>
          </a:p>
          <a:p>
            <a:pPr algn="ctr"/>
            <a:r>
              <a:rPr lang="en-IN" sz="3600" b="1" dirty="0">
                <a:solidFill>
                  <a:schemeClr val="bg1"/>
                </a:solidFill>
                <a:latin typeface="Barlow" panose="00000500000000000000" pitchFamily="2" charset="0"/>
                <a:ea typeface="Barlow, sans-serif"/>
              </a:rPr>
              <a:t>A.P. Shah Institute of Technology</a:t>
            </a:r>
          </a:p>
          <a:p>
            <a:pPr algn="ctr"/>
            <a:r>
              <a:rPr lang="en-IN" sz="3600" b="1" dirty="0" err="1">
                <a:solidFill>
                  <a:schemeClr val="bg1"/>
                </a:solidFill>
                <a:latin typeface="Barlow" panose="00000500000000000000" pitchFamily="2" charset="0"/>
                <a:ea typeface="Barlow, sans-serif"/>
              </a:rPr>
              <a:t>G.B.Road,Kasarvadavli</a:t>
            </a:r>
            <a:r>
              <a:rPr lang="en-IN" sz="3600" b="1" dirty="0">
                <a:solidFill>
                  <a:schemeClr val="bg1"/>
                </a:solidFill>
                <a:latin typeface="Barlow" panose="00000500000000000000" pitchFamily="2" charset="0"/>
                <a:ea typeface="Barlow, sans-serif"/>
              </a:rPr>
              <a:t>, Thane(W), Mumbai-400615</a:t>
            </a:r>
          </a:p>
          <a:p>
            <a:pPr algn="ctr"/>
            <a:r>
              <a:rPr lang="en-IN" sz="3600" b="1" dirty="0">
                <a:solidFill>
                  <a:schemeClr val="bg1"/>
                </a:solidFill>
                <a:latin typeface="Barlow" panose="00000500000000000000" pitchFamily="2" charset="0"/>
                <a:ea typeface="Barlow, sans-serif"/>
              </a:rPr>
              <a:t>UNIVERSITY OF MUMBAI</a:t>
            </a:r>
          </a:p>
          <a:p>
            <a:pPr algn="ctr"/>
            <a:r>
              <a:rPr lang="en-IN" sz="3600" b="1" dirty="0">
                <a:solidFill>
                  <a:schemeClr val="bg1"/>
                </a:solidFill>
                <a:latin typeface="Barlow" panose="00000500000000000000" pitchFamily="2" charset="0"/>
                <a:ea typeface="Barlow, sans-serif"/>
              </a:rPr>
              <a:t>Academic Year 2023-2024</a:t>
            </a:r>
          </a:p>
        </p:txBody>
      </p:sp>
    </p:spTree>
    <p:extLst>
      <p:ext uri="{BB962C8B-B14F-4D97-AF65-F5344CB8AC3E}">
        <p14:creationId xmlns:p14="http://schemas.microsoft.com/office/powerpoint/2010/main" val="1138247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24376" y="1166217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Implementation of QR Code Generator using Python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76" y="2999303"/>
            <a:ext cx="2905006" cy="179534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624376" y="5072301"/>
            <a:ext cx="23622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Setup Environment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624376" y="5641658"/>
            <a:ext cx="29050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Install relevant modules, set up the working environment and open VS Code.</a:t>
            </a:r>
            <a:endParaRPr lang="en-US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638" y="2999303"/>
            <a:ext cx="2905006" cy="179534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862638" y="5072301"/>
            <a:ext cx="24079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Write and Edit Code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862638" y="5641658"/>
            <a:ext cx="29050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Write the code and modify it as necessary to generate QR codes efficiently and according to your needs.</a:t>
            </a:r>
            <a:endParaRPr lang="en-US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899" y="2999303"/>
            <a:ext cx="2905125" cy="179546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00899" y="50724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Test QR codes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00899" y="5641777"/>
            <a:ext cx="290512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Test the codes using QR code reader app and make sure that they are readable and of good quality.</a:t>
            </a:r>
            <a:endParaRPr lang="en-US" dirty="0"/>
          </a:p>
        </p:txBody>
      </p:sp>
      <p:pic>
        <p:nvPicPr>
          <p:cNvPr id="14" name="Image 1" descr="preencoded.png">
            <a:extLst>
              <a:ext uri="{FF2B5EF4-FFF2-40B4-BE49-F238E27FC236}">
                <a16:creationId xmlns:a16="http://schemas.microsoft.com/office/drawing/2014/main" id="{D350DA27-22A3-4C5A-906C-6F4A15722F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4630400" cy="10662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24376" y="115323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Literature Survey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24376" y="2291953"/>
            <a:ext cx="4579739" cy="2107525"/>
          </a:xfrm>
          <a:prstGeom prst="roundRect">
            <a:avLst>
              <a:gd name="adj" fmla="val 4744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860358" y="2527935"/>
            <a:ext cx="2872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QR Codes in Advertising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860358" y="3097292"/>
            <a:ext cx="410777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QR Codes are used in advertising, which has seen tremendous growth in recent years.</a:t>
            </a:r>
            <a:endParaRPr lang="en-US" dirty="0"/>
          </a:p>
        </p:txBody>
      </p:sp>
      <p:sp>
        <p:nvSpPr>
          <p:cNvPr id="8" name="Shape 5"/>
          <p:cNvSpPr/>
          <p:nvPr/>
        </p:nvSpPr>
        <p:spPr>
          <a:xfrm>
            <a:off x="7426285" y="2291953"/>
            <a:ext cx="4579739" cy="2107525"/>
          </a:xfrm>
          <a:prstGeom prst="roundRect">
            <a:avLst>
              <a:gd name="adj" fmla="val 4744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662267" y="2527935"/>
            <a:ext cx="40690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QR Codes in Payment Transaction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62267" y="3097292"/>
            <a:ext cx="410777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QR Codes are increasingly used in payment transactions, improving the safety and speed of purchases.</a:t>
            </a:r>
            <a:endParaRPr lang="en-US" dirty="0"/>
          </a:p>
        </p:txBody>
      </p:sp>
      <p:sp>
        <p:nvSpPr>
          <p:cNvPr id="11" name="Shape 8"/>
          <p:cNvSpPr/>
          <p:nvPr/>
        </p:nvSpPr>
        <p:spPr>
          <a:xfrm>
            <a:off x="2624376" y="4621649"/>
            <a:ext cx="4579739" cy="2454712"/>
          </a:xfrm>
          <a:prstGeom prst="roundRect">
            <a:avLst>
              <a:gd name="adj" fmla="val 4073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2860358" y="4857631"/>
            <a:ext cx="4107775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QR Codes in Identification Systems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860358" y="5774174"/>
            <a:ext cx="410777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QR codes are used for a wide range of identification systems, making identification easier and more secure.</a:t>
            </a:r>
            <a:endParaRPr lang="en-US" dirty="0"/>
          </a:p>
        </p:txBody>
      </p:sp>
      <p:sp>
        <p:nvSpPr>
          <p:cNvPr id="14" name="Shape 11"/>
          <p:cNvSpPr/>
          <p:nvPr/>
        </p:nvSpPr>
        <p:spPr>
          <a:xfrm>
            <a:off x="7426285" y="4621649"/>
            <a:ext cx="4579739" cy="2454712"/>
          </a:xfrm>
          <a:prstGeom prst="roundRect">
            <a:avLst>
              <a:gd name="adj" fmla="val 4073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 12"/>
          <p:cNvSpPr/>
          <p:nvPr/>
        </p:nvSpPr>
        <p:spPr>
          <a:xfrm>
            <a:off x="7662267" y="4857631"/>
            <a:ext cx="2987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QR Codes in Social Media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62267" y="5426988"/>
            <a:ext cx="410777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QR codes can help businesses promote their social media accounts and grow their audience.</a:t>
            </a:r>
            <a:endParaRPr lang="en-US" dirty="0"/>
          </a:p>
        </p:txBody>
      </p:sp>
      <p:pic>
        <p:nvPicPr>
          <p:cNvPr id="17" name="Image 1" descr="preencoded.png">
            <a:extLst>
              <a:ext uri="{FF2B5EF4-FFF2-40B4-BE49-F238E27FC236}">
                <a16:creationId xmlns:a16="http://schemas.microsoft.com/office/drawing/2014/main" id="{87C0CE3C-4053-B200-55C1-0C09DBF1C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14630400" cy="113871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24376" y="243625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24376" y="36374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817138" y="3679150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346490" y="3713798"/>
            <a:ext cx="225694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Python Integration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346490" y="4630341"/>
            <a:ext cx="2256949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QR code generator using Python is straightforward to implement and customizable, making it a powerful tool.</a:t>
            </a:r>
            <a:endParaRPr lang="en-US" dirty="0"/>
          </a:p>
        </p:txBody>
      </p:sp>
      <p:sp>
        <p:nvSpPr>
          <p:cNvPr id="9" name="Shape 6"/>
          <p:cNvSpPr/>
          <p:nvPr/>
        </p:nvSpPr>
        <p:spPr>
          <a:xfrm>
            <a:off x="5825609" y="36374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5984081" y="3679150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547723" y="37137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Applications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547723" y="4283154"/>
            <a:ext cx="2256949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QR code generator is increasingly being used in various fields such as payment transactions, advertising, and identification systems, to mention just a few.</a:t>
            </a:r>
            <a:endParaRPr lang="en-US" dirty="0"/>
          </a:p>
        </p:txBody>
      </p:sp>
      <p:sp>
        <p:nvSpPr>
          <p:cNvPr id="13" name="Shape 10"/>
          <p:cNvSpPr/>
          <p:nvPr/>
        </p:nvSpPr>
        <p:spPr>
          <a:xfrm>
            <a:off x="9026843" y="363747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9189125" y="3679150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748957" y="3713798"/>
            <a:ext cx="2256949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Future Development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748957" y="4630341"/>
            <a:ext cx="2256949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tool can be further developed to add new features and benefit more people in different fields.</a:t>
            </a:r>
            <a:endParaRPr lang="en-US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24376" y="3467933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Reference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979777" y="4495562"/>
            <a:ext cx="90262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https://pypi.org/project/qrcode/</a:t>
            </a:r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2979777" y="4939784"/>
            <a:ext cx="90262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https://www.tutorialspoint.com/qrcode-python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2979777" y="5384006"/>
            <a:ext cx="90262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https://www.digitalmediahub.com.sg/post/qr-code-applications-for-business-can-they-benefit-you</a:t>
            </a:r>
            <a:endParaRPr lang="en-US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4765996" y="397889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7200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THANK YOU</a:t>
            </a:r>
            <a:endParaRPr lang="en-US" sz="7200" dirty="0"/>
          </a:p>
        </p:txBody>
      </p:sp>
      <p:sp>
        <p:nvSpPr>
          <p:cNvPr id="5" name="Text 2"/>
          <p:cNvSpPr/>
          <p:nvPr/>
        </p:nvSpPr>
        <p:spPr>
          <a:xfrm>
            <a:off x="2979777" y="4495562"/>
            <a:ext cx="90262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979777" y="4939784"/>
            <a:ext cx="902624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979777" y="5384006"/>
            <a:ext cx="90262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9496"/>
            <a:ext cx="14630400" cy="1333143"/>
          </a:xfrm>
          <a:prstGeom prst="rect">
            <a:avLst/>
          </a:prstGeom>
        </p:spPr>
      </p:pic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81849D3E-C378-2E61-7B11-112EFA223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96457"/>
            <a:ext cx="14630400" cy="133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0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538776" y="1341357"/>
            <a:ext cx="74676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/>
            <a:endParaRPr lang="en-US" sz="3600" dirty="0">
              <a:solidFill>
                <a:schemeClr val="bg1"/>
              </a:solidFill>
              <a:latin typeface="Barlow" panose="020F0502020204030204" pitchFamily="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624376" y="3609618"/>
            <a:ext cx="27203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624376" y="4248269"/>
            <a:ext cx="27654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939433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939433" y="4248269"/>
            <a:ext cx="27654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54490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254490" y="4248269"/>
            <a:ext cx="27654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3" name="Shape 0">
            <a:extLst>
              <a:ext uri="{FF2B5EF4-FFF2-40B4-BE49-F238E27FC236}">
                <a16:creationId xmlns:a16="http://schemas.microsoft.com/office/drawing/2014/main" id="{48C009C1-01A4-E659-B2B6-EB3EE028B7F9}"/>
              </a:ext>
            </a:extLst>
          </p:cNvPr>
          <p:cNvSpPr/>
          <p:nvPr/>
        </p:nvSpPr>
        <p:spPr>
          <a:xfrm>
            <a:off x="6965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B1F027-A134-ACA5-B776-6F639CFA7F16}"/>
              </a:ext>
            </a:extLst>
          </p:cNvPr>
          <p:cNvSpPr txBox="1"/>
          <p:nvPr/>
        </p:nvSpPr>
        <p:spPr>
          <a:xfrm>
            <a:off x="2252726" y="1312999"/>
            <a:ext cx="96680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Barlow" panose="00000500000000000000" pitchFamily="2" charset="0"/>
              </a:rPr>
              <a:t>Computer Science &amp; Engineering</a:t>
            </a:r>
          </a:p>
          <a:p>
            <a:pPr algn="ctr"/>
            <a:r>
              <a:rPr lang="en-IN" sz="3600" b="1" dirty="0">
                <a:solidFill>
                  <a:schemeClr val="bg1"/>
                </a:solidFill>
                <a:latin typeface="Barlow" panose="00000500000000000000" pitchFamily="2" charset="0"/>
              </a:rPr>
              <a:t> Artificial Intelligence and Machine  Learning</a:t>
            </a:r>
          </a:p>
          <a:p>
            <a:pPr algn="ctr"/>
            <a:r>
              <a:rPr lang="en-IN" sz="3600" b="1" dirty="0">
                <a:solidFill>
                  <a:schemeClr val="bg1"/>
                </a:solidFill>
                <a:latin typeface="Barlow" panose="00000500000000000000" pitchFamily="2" charset="0"/>
              </a:rPr>
              <a:t> By</a:t>
            </a:r>
          </a:p>
          <a:p>
            <a:pPr algn="ctr"/>
            <a:r>
              <a:rPr lang="en-IN" sz="3600" b="1" dirty="0">
                <a:solidFill>
                  <a:schemeClr val="bg1"/>
                </a:solidFill>
                <a:latin typeface="Barlow" panose="00000500000000000000" pitchFamily="2" charset="0"/>
              </a:rPr>
              <a:t> Sudhiksha Aradhyula (22106010)</a:t>
            </a:r>
          </a:p>
          <a:p>
            <a:pPr algn="ctr"/>
            <a:r>
              <a:rPr lang="en-IN" sz="3600" b="1" dirty="0">
                <a:solidFill>
                  <a:schemeClr val="bg1"/>
                </a:solidFill>
                <a:latin typeface="Barlow" panose="00000500000000000000" pitchFamily="2" charset="0"/>
              </a:rPr>
              <a:t> Niharika </a:t>
            </a:r>
            <a:r>
              <a:rPr lang="en-IN" sz="3600" b="1" dirty="0" err="1">
                <a:solidFill>
                  <a:schemeClr val="bg1"/>
                </a:solidFill>
                <a:latin typeface="Barlow" panose="00000500000000000000" pitchFamily="2" charset="0"/>
              </a:rPr>
              <a:t>Bandekar</a:t>
            </a:r>
            <a:r>
              <a:rPr lang="en-IN" sz="3600" b="1" dirty="0">
                <a:solidFill>
                  <a:schemeClr val="bg1"/>
                </a:solidFill>
                <a:latin typeface="Barlow" panose="00000500000000000000" pitchFamily="2" charset="0"/>
              </a:rPr>
              <a:t> (22106136)</a:t>
            </a:r>
          </a:p>
          <a:p>
            <a:pPr algn="ctr"/>
            <a:r>
              <a:rPr lang="en-IN" sz="36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IN" sz="3600" b="1" dirty="0" err="1">
                <a:solidFill>
                  <a:schemeClr val="bg1"/>
                </a:solidFill>
                <a:latin typeface="Barlow" panose="00000500000000000000" pitchFamily="2" charset="0"/>
              </a:rPr>
              <a:t>Aabha</a:t>
            </a:r>
            <a:r>
              <a:rPr lang="en-IN" sz="3600" b="1" dirty="0">
                <a:solidFill>
                  <a:schemeClr val="bg1"/>
                </a:solidFill>
                <a:latin typeface="Barlow" panose="00000500000000000000" pitchFamily="2" charset="0"/>
              </a:rPr>
              <a:t> </a:t>
            </a:r>
            <a:r>
              <a:rPr lang="en-IN" sz="3600" b="1" dirty="0" err="1">
                <a:solidFill>
                  <a:schemeClr val="bg1"/>
                </a:solidFill>
                <a:latin typeface="Barlow" panose="00000500000000000000" pitchFamily="2" charset="0"/>
              </a:rPr>
              <a:t>Bhide</a:t>
            </a:r>
            <a:r>
              <a:rPr lang="en-IN" sz="3600" b="1" dirty="0">
                <a:solidFill>
                  <a:schemeClr val="bg1"/>
                </a:solidFill>
                <a:latin typeface="Barlow" panose="00000500000000000000" pitchFamily="2" charset="0"/>
              </a:rPr>
              <a:t> (22106093)</a:t>
            </a:r>
          </a:p>
          <a:p>
            <a:pPr algn="ctr"/>
            <a:r>
              <a:rPr lang="en-IN" sz="3600" b="1" dirty="0">
                <a:solidFill>
                  <a:schemeClr val="bg1"/>
                </a:solidFill>
                <a:latin typeface="Barlow" panose="00000500000000000000" pitchFamily="2" charset="0"/>
              </a:rPr>
              <a:t> Aditi </a:t>
            </a:r>
            <a:r>
              <a:rPr lang="en-IN" sz="3600" b="1" dirty="0" err="1">
                <a:solidFill>
                  <a:schemeClr val="bg1"/>
                </a:solidFill>
                <a:latin typeface="Barlow" panose="00000500000000000000" pitchFamily="2" charset="0"/>
              </a:rPr>
              <a:t>Gadhave</a:t>
            </a:r>
            <a:r>
              <a:rPr lang="en-IN" sz="3600" b="1" dirty="0">
                <a:solidFill>
                  <a:schemeClr val="bg1"/>
                </a:solidFill>
                <a:latin typeface="Barlow" panose="00000500000000000000" pitchFamily="2" charset="0"/>
              </a:rPr>
              <a:t> (2210679)</a:t>
            </a:r>
          </a:p>
          <a:p>
            <a:pPr algn="ctr"/>
            <a:endParaRPr lang="en-IN" sz="3600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algn="ctr"/>
            <a:r>
              <a:rPr lang="en-IN" sz="3600" b="1" dirty="0">
                <a:solidFill>
                  <a:schemeClr val="bg1"/>
                </a:solidFill>
                <a:latin typeface="Barlow" panose="00000500000000000000" pitchFamily="2" charset="0"/>
              </a:rPr>
              <a:t> Under the Guidance</a:t>
            </a:r>
          </a:p>
          <a:p>
            <a:pPr algn="ctr"/>
            <a:r>
              <a:rPr lang="en-IN" sz="3600" b="1" dirty="0">
                <a:solidFill>
                  <a:schemeClr val="bg1"/>
                </a:solidFill>
                <a:latin typeface="Barlow" panose="00000500000000000000" pitchFamily="2" charset="0"/>
              </a:rPr>
              <a:t> of Prof. </a:t>
            </a:r>
            <a:r>
              <a:rPr lang="en-IN" sz="3600" b="1" dirty="0" err="1">
                <a:solidFill>
                  <a:schemeClr val="bg1"/>
                </a:solidFill>
                <a:latin typeface="Barlow" panose="00000500000000000000" pitchFamily="2" charset="0"/>
              </a:rPr>
              <a:t>Taruna</a:t>
            </a:r>
            <a:r>
              <a:rPr lang="en-IN" sz="3600" b="1" dirty="0">
                <a:solidFill>
                  <a:schemeClr val="bg1"/>
                </a:solidFill>
                <a:latin typeface="Barlow" panose="00000500000000000000" pitchFamily="2" charset="0"/>
              </a:rPr>
              <a:t> Sharma</a:t>
            </a:r>
          </a:p>
        </p:txBody>
      </p:sp>
    </p:spTree>
    <p:extLst>
      <p:ext uri="{BB962C8B-B14F-4D97-AF65-F5344CB8AC3E}">
        <p14:creationId xmlns:p14="http://schemas.microsoft.com/office/powerpoint/2010/main" val="8090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3199" y="1419701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04797" y="2393036"/>
            <a:ext cx="4460439" cy="42325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1555313" y="3391614"/>
            <a:ext cx="2221944" cy="3624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555313" y="3976211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41557" y="335696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5405199" y="3391614"/>
            <a:ext cx="2221944" cy="3624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405199" y="3976211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995482" y="5479852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1555313" y="5514499"/>
            <a:ext cx="2221944" cy="3624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555313" y="6099096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5" name="Shape 0">
            <a:extLst>
              <a:ext uri="{FF2B5EF4-FFF2-40B4-BE49-F238E27FC236}">
                <a16:creationId xmlns:a16="http://schemas.microsoft.com/office/drawing/2014/main" id="{7101285E-A47B-CAEB-6340-C2787EABF9C9}"/>
              </a:ext>
            </a:extLst>
          </p:cNvPr>
          <p:cNvSpPr/>
          <p:nvPr/>
        </p:nvSpPr>
        <p:spPr>
          <a:xfrm>
            <a:off x="0" y="14438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461C3-1189-1207-2204-75C38391319B}"/>
              </a:ext>
            </a:extLst>
          </p:cNvPr>
          <p:cNvSpPr txBox="1"/>
          <p:nvPr/>
        </p:nvSpPr>
        <p:spPr>
          <a:xfrm>
            <a:off x="1156522" y="1696626"/>
            <a:ext cx="60024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Barlow, sans-serif"/>
                <a:ea typeface="Barlow, sans-serif"/>
              </a:rPr>
              <a:t>MINI PROJECT</a:t>
            </a:r>
          </a:p>
          <a:p>
            <a:pPr algn="ctr"/>
            <a:r>
              <a:rPr lang="en-US" sz="7200" b="1" dirty="0">
                <a:solidFill>
                  <a:srgbClr val="FFFFFF"/>
                </a:solidFill>
                <a:latin typeface="Barlow, sans-serif"/>
                <a:ea typeface="Barlow, sans-serif"/>
              </a:rPr>
              <a:t>ON</a:t>
            </a:r>
          </a:p>
          <a:p>
            <a:pPr algn="ctr"/>
            <a:r>
              <a:rPr lang="en-US" sz="7200" b="1" dirty="0">
                <a:solidFill>
                  <a:srgbClr val="FFFFFF"/>
                </a:solidFill>
                <a:latin typeface="Barlow, sans-serif"/>
                <a:ea typeface="Barlow, sans-serif"/>
              </a:rPr>
              <a:t>QR CODE</a:t>
            </a:r>
            <a:br>
              <a:rPr lang="en-US" sz="7200" b="1" dirty="0">
                <a:solidFill>
                  <a:srgbClr val="FFFFFF"/>
                </a:solidFill>
                <a:latin typeface="Barlow, sans-serif"/>
                <a:ea typeface="Barlow, sans-serif"/>
              </a:rPr>
            </a:br>
            <a:r>
              <a:rPr lang="en-US" sz="7200" b="1" dirty="0">
                <a:solidFill>
                  <a:srgbClr val="FFFFFF"/>
                </a:solidFill>
                <a:latin typeface="Barlow, sans-serif"/>
                <a:ea typeface="Barlow, sans-serif"/>
              </a:rPr>
              <a:t>GENERATOR</a:t>
            </a:r>
          </a:p>
        </p:txBody>
      </p:sp>
      <p:pic>
        <p:nvPicPr>
          <p:cNvPr id="18" name="Image 1" descr="preencoded.png">
            <a:extLst>
              <a:ext uri="{FF2B5EF4-FFF2-40B4-BE49-F238E27FC236}">
                <a16:creationId xmlns:a16="http://schemas.microsoft.com/office/drawing/2014/main" id="{52926DF4-A970-1425-0977-825A9E713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8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3199" y="1419701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04797" y="2393036"/>
            <a:ext cx="4460439" cy="42325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1555313" y="3391614"/>
            <a:ext cx="2221944" cy="3624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555313" y="3976211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41557" y="335696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5405199" y="3391614"/>
            <a:ext cx="2221944" cy="3624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405199" y="3976211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995482" y="5479852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1555313" y="5514499"/>
            <a:ext cx="2221944" cy="3624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555313" y="6099096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Shape 0">
            <a:extLst>
              <a:ext uri="{FF2B5EF4-FFF2-40B4-BE49-F238E27FC236}">
                <a16:creationId xmlns:a16="http://schemas.microsoft.com/office/drawing/2014/main" id="{7101285E-A47B-CAEB-6340-C2787EABF9C9}"/>
              </a:ext>
            </a:extLst>
          </p:cNvPr>
          <p:cNvSpPr/>
          <p:nvPr/>
        </p:nvSpPr>
        <p:spPr>
          <a:xfrm>
            <a:off x="0" y="0"/>
            <a:ext cx="91440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46F57-5E1E-E438-48DB-F48AC63ED730}"/>
              </a:ext>
            </a:extLst>
          </p:cNvPr>
          <p:cNvSpPr txBox="1"/>
          <p:nvPr/>
        </p:nvSpPr>
        <p:spPr>
          <a:xfrm>
            <a:off x="747252" y="2674374"/>
            <a:ext cx="65679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rlow" panose="00000500000000000000" pitchFamily="2" charset="0"/>
                <a:ea typeface="Barlow, sans-serif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rlow" panose="00000500000000000000" pitchFamily="2" charset="0"/>
                <a:ea typeface="Barlow, sans-serif"/>
              </a:rPr>
              <a:t>Objective of QR code generator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rlow" panose="00000500000000000000" pitchFamily="2" charset="0"/>
                <a:ea typeface="Barlow, sans-serif"/>
              </a:rPr>
              <a:t>Libraries of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rlow" panose="00000500000000000000" pitchFamily="2" charset="0"/>
                <a:ea typeface="Barlow, sans-serif"/>
              </a:rPr>
              <a:t>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rlow" panose="00000500000000000000" pitchFamily="2" charset="0"/>
                <a:ea typeface="Barlow, sans-serif"/>
              </a:rPr>
              <a:t>Literature Survey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rlow" panose="00000500000000000000" pitchFamily="2" charset="0"/>
                <a:ea typeface="Barlow, sans-serif"/>
              </a:rPr>
              <a:t>Python Language through VS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rlow" panose="00000500000000000000" pitchFamily="2" charset="0"/>
                <a:ea typeface="Barlow, sans-serif"/>
              </a:rPr>
              <a:t>Implementation of QR code generator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rlow" panose="00000500000000000000" pitchFamily="2" charset="0"/>
                <a:ea typeface="Barlow, sans-serif"/>
              </a:rPr>
              <a:t>Literature Survey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rlow" panose="00000500000000000000" pitchFamily="2" charset="0"/>
                <a:ea typeface="Barlow, sans-serif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Barlow" panose="00000500000000000000" pitchFamily="2" charset="0"/>
                <a:ea typeface="Barlow, sans-serif"/>
              </a:rPr>
              <a:t>Reference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461C3-1189-1207-2204-75C38391319B}"/>
              </a:ext>
            </a:extLst>
          </p:cNvPr>
          <p:cNvSpPr txBox="1"/>
          <p:nvPr/>
        </p:nvSpPr>
        <p:spPr>
          <a:xfrm>
            <a:off x="604797" y="1140542"/>
            <a:ext cx="461613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0" b="1" dirty="0">
                <a:solidFill>
                  <a:srgbClr val="FFFFFF"/>
                </a:solidFill>
                <a:latin typeface="Barlow, sans-serif"/>
                <a:ea typeface="Barlow, sans-serif"/>
                <a:cs typeface="Barlow, sans-serif" pitchFamily="34" charset="-120"/>
              </a:rPr>
              <a:t>INDEX</a:t>
            </a:r>
            <a:endParaRPr lang="en-US" sz="5250" b="1" dirty="0">
              <a:latin typeface="Barlow, sans-serif"/>
              <a:ea typeface="Barlow, 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316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63195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Barlow, sans-serif" pitchFamily="34" charset="0"/>
                <a:ea typeface="Barlow, sans-serif" pitchFamily="34" charset="-122"/>
                <a:cs typeface="Barlow, sans-serif" pitchFamily="34" charset="-120"/>
              </a:rPr>
              <a:t>QR Code Generator using Python</a:t>
            </a:r>
            <a:endParaRPr lang="en-US" sz="5249" b="1" dirty="0"/>
          </a:p>
        </p:txBody>
      </p:sp>
      <p:sp>
        <p:nvSpPr>
          <p:cNvPr id="5" name="Text 2"/>
          <p:cNvSpPr/>
          <p:nvPr/>
        </p:nvSpPr>
        <p:spPr>
          <a:xfrm>
            <a:off x="6319599" y="42620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QR Code Generator is a powerful Python library that generates, modifies, and decodes QR codes. In this presentation, we will learn about its features, implementation, and more.</a:t>
            </a:r>
            <a:endParaRPr lang="en-US" dirty="0"/>
          </a:p>
        </p:txBody>
      </p:sp>
      <p:sp>
        <p:nvSpPr>
          <p:cNvPr id="8" name="Text 4"/>
          <p:cNvSpPr/>
          <p:nvPr/>
        </p:nvSpPr>
        <p:spPr>
          <a:xfrm>
            <a:off x="6786086" y="5578197"/>
            <a:ext cx="25755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833199" y="1419701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Objective of QR Code Generator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331529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1025962" y="3356967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1555313" y="3391614"/>
            <a:ext cx="2221944" cy="3624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Efficiency </a:t>
            </a:r>
            <a:r>
              <a:rPr lang="en-US" sz="2187" b="1" dirty="0">
                <a:solidFill>
                  <a:srgbClr val="0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🚀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555313" y="3976211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Generate QR codes in bulk and customize them as per your needs.</a:t>
            </a:r>
            <a:endParaRPr lang="en-US" dirty="0"/>
          </a:p>
        </p:txBody>
      </p:sp>
      <p:sp>
        <p:nvSpPr>
          <p:cNvPr id="9" name="Shape 6"/>
          <p:cNvSpPr/>
          <p:nvPr/>
        </p:nvSpPr>
        <p:spPr>
          <a:xfrm>
            <a:off x="4683085" y="331529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4841557" y="335696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5405199" y="3391614"/>
            <a:ext cx="2221944" cy="3624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Reliable </a:t>
            </a:r>
            <a:r>
              <a:rPr lang="en-US" sz="2187" b="1" dirty="0">
                <a:solidFill>
                  <a:srgbClr val="0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🔒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405199" y="3976211"/>
            <a:ext cx="2905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Generate QR codes that are resistant to damage and data loss.</a:t>
            </a:r>
            <a:endParaRPr lang="en-US" dirty="0"/>
          </a:p>
        </p:txBody>
      </p:sp>
      <p:sp>
        <p:nvSpPr>
          <p:cNvPr id="13" name="Shape 10"/>
          <p:cNvSpPr/>
          <p:nvPr/>
        </p:nvSpPr>
        <p:spPr>
          <a:xfrm>
            <a:off x="833199" y="543818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995482" y="5479852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1555313" y="5514499"/>
            <a:ext cx="2221944" cy="3624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Compatibility </a:t>
            </a:r>
            <a:r>
              <a:rPr lang="en-US" sz="2187" b="1" dirty="0">
                <a:solidFill>
                  <a:srgbClr val="0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📱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1555313" y="6099096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QR codes can be printed or shared and can be read by any smartphone QR code reader app.</a:t>
            </a:r>
            <a:endParaRPr lang="en-US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24376" y="2359819"/>
            <a:ext cx="74676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Libraries of Python 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624376" y="3609618"/>
            <a:ext cx="27203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 err="1">
                <a:solidFill>
                  <a:srgbClr val="FFFFFF"/>
                </a:solidFill>
                <a:latin typeface="Barlow" pitchFamily="34" charset="0"/>
              </a:rPr>
              <a:t>py.qrcode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624376" y="4248269"/>
            <a:ext cx="27654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Pure python library that is basically a QR code generator and automates the process of creating QR Codes.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Syntax: pip install </a:t>
            </a:r>
            <a:r>
              <a:rPr lang="en-US" dirty="0" err="1">
                <a:solidFill>
                  <a:schemeClr val="bg1"/>
                </a:solidFill>
              </a:rPr>
              <a:t>pyqrcode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5939433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939433" y="4248269"/>
            <a:ext cx="27654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54490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Barlow" pitchFamily="34" charset="0"/>
              </a:rPr>
              <a:t>py.png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254490" y="4248269"/>
            <a:ext cx="27654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Pure python library for saving and loading PNG images.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Syntax: pip install </a:t>
            </a:r>
            <a:r>
              <a:rPr lang="en-US" dirty="0" err="1">
                <a:solidFill>
                  <a:schemeClr val="bg1"/>
                </a:solidFill>
              </a:rPr>
              <a:t>pypng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75C33D30-0E47-5560-A880-D42473DD0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24376" y="2359819"/>
            <a:ext cx="74676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Features of QR Code Generator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624376" y="3609618"/>
            <a:ext cx="27203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Python Integration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2624376" y="4248269"/>
            <a:ext cx="27654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 Python language through VS Code to generate, modify, and decode QR codes easily.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5939433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939433" y="4248269"/>
            <a:ext cx="276546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254490" y="3609618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FFFF"/>
                </a:solidFill>
                <a:latin typeface="Barlow" pitchFamily="34" charset="0"/>
              </a:rPr>
              <a:t>Scaling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254490" y="4248269"/>
            <a:ext cx="276546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We can change the size of QR code. We can expand or compress the size by scaling.</a:t>
            </a:r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3E9CDA32-9730-FF7C-7CC6-74D6C1A15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4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75000"/>
            </a:srgbClr>
          </a:solidFill>
          <a:ln w="13811">
            <a:solidFill>
              <a:srgbClr val="FFFFFF">
                <a:alpha val="16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24376" y="1196816"/>
            <a:ext cx="84353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Python Language through VS Code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2335530"/>
            <a:ext cx="44410" cy="4697254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7565172" y="2736830"/>
            <a:ext cx="777597" cy="44410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7065228" y="25091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7257990" y="2550795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25577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Installation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258" y="3127057"/>
            <a:ext cx="346876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first step to using Python through VS Code is to install them both.</a:t>
            </a:r>
            <a:endParaRPr lang="en-US" dirty="0"/>
          </a:p>
        </p:txBody>
      </p:sp>
      <p:sp>
        <p:nvSpPr>
          <p:cNvPr id="11" name="Shape 8"/>
          <p:cNvSpPr/>
          <p:nvPr/>
        </p:nvSpPr>
        <p:spPr>
          <a:xfrm>
            <a:off x="6287631" y="3847683"/>
            <a:ext cx="777597" cy="44410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7065228" y="36199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7223700" y="3661648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871198" y="36685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Code Writing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624376" y="4237911"/>
            <a:ext cx="346876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Python can be written in VS Code either directly or after writing the code in a different editor and importing it into VS Code.</a:t>
            </a:r>
            <a:endParaRPr lang="en-US" dirty="0"/>
          </a:p>
        </p:txBody>
      </p:sp>
      <p:sp>
        <p:nvSpPr>
          <p:cNvPr id="16" name="Shape 13"/>
          <p:cNvSpPr/>
          <p:nvPr/>
        </p:nvSpPr>
        <p:spPr>
          <a:xfrm>
            <a:off x="7565172" y="5176421"/>
            <a:ext cx="777597" cy="44410"/>
          </a:xfrm>
          <a:prstGeom prst="rect">
            <a:avLst/>
          </a:prstGeom>
          <a:solidFill>
            <a:srgbClr val="9108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4"/>
          <p:cNvSpPr/>
          <p:nvPr/>
        </p:nvSpPr>
        <p:spPr>
          <a:xfrm>
            <a:off x="7065228" y="49487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90709"/>
          </a:solidFill>
          <a:ln w="13811">
            <a:solidFill>
              <a:srgbClr val="91080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5"/>
          <p:cNvSpPr/>
          <p:nvPr/>
        </p:nvSpPr>
        <p:spPr>
          <a:xfrm>
            <a:off x="7227510" y="4990386"/>
            <a:ext cx="1752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258" y="49972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Code Execution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258" y="5566648"/>
            <a:ext cx="346876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Code can be executed in VS Code through the terminal by simply calling the relevant functions.</a:t>
            </a:r>
            <a:endParaRPr lang="en-US" dirty="0"/>
          </a:p>
        </p:txBody>
      </p:sp>
      <p:pic>
        <p:nvPicPr>
          <p:cNvPr id="21" name="Image 1" descr="preencoded.png">
            <a:extLst>
              <a:ext uri="{FF2B5EF4-FFF2-40B4-BE49-F238E27FC236}">
                <a16:creationId xmlns:a16="http://schemas.microsoft.com/office/drawing/2014/main" id="{A26ACC1A-3CA2-AD24-97FD-EBC23C6E6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11527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656</Words>
  <Application>Microsoft Office PowerPoint</Application>
  <PresentationFormat>Custom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Barlow</vt:lpstr>
      <vt:lpstr>Barlow, sans-serif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Sudhiksha Aradhyula</cp:lastModifiedBy>
  <cp:revision>10</cp:revision>
  <dcterms:created xsi:type="dcterms:W3CDTF">2023-09-14T09:45:24Z</dcterms:created>
  <dcterms:modified xsi:type="dcterms:W3CDTF">2023-09-15T04:37:40Z</dcterms:modified>
</cp:coreProperties>
</file>