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3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2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8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5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03D7-D581-44BC-AAD0-C8F7A04544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A730-1F7E-45C8-9C22-19FFC452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Ho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33"/>
            <a:ext cx="20296518" cy="980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755902" y="221284"/>
            <a:ext cx="3460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Forte" panose="03060902040502070203" pitchFamily="66" charset="0"/>
                <a:ea typeface="Gulim" panose="020B0600000101010101" pitchFamily="34" charset="-127"/>
              </a:rPr>
              <a:t>Holi</a:t>
            </a:r>
            <a:endParaRPr lang="en-US" sz="9600" dirty="0">
              <a:solidFill>
                <a:schemeClr val="bg1"/>
              </a:solidFill>
              <a:latin typeface="Forte" panose="03060902040502070203" pitchFamily="66" charset="0"/>
              <a:ea typeface="Guli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473005"/>
            <a:ext cx="9197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Festival of Colors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Bonfires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New colorful beginning</a:t>
            </a:r>
          </a:p>
        </p:txBody>
      </p:sp>
    </p:spTree>
    <p:extLst>
      <p:ext uri="{BB962C8B-B14F-4D97-AF65-F5344CB8AC3E}">
        <p14:creationId xmlns:p14="http://schemas.microsoft.com/office/powerpoint/2010/main" val="13724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Gulim</vt:lpstr>
      <vt:lpstr>Arial</vt:lpstr>
      <vt:lpstr>Calibri</vt:lpstr>
      <vt:lpstr>Calibri Light</vt:lpstr>
      <vt:lpstr>Forte</vt:lpstr>
      <vt:lpstr>Lucida Calligraphy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sudhinjoshi sudhinjoshi</dc:creator>
  <cp:lastModifiedBy>sudhinjoshi sudhinjoshi</cp:lastModifiedBy>
  <cp:revision>3</cp:revision>
  <dcterms:created xsi:type="dcterms:W3CDTF">2018-10-31T23:44:40Z</dcterms:created>
  <dcterms:modified xsi:type="dcterms:W3CDTF">2018-10-31T23:56:42Z</dcterms:modified>
</cp:coreProperties>
</file>