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handoutMasterIdLst>
    <p:handoutMasterId r:id="rId11"/>
  </p:handoutMasterIdLst>
  <p:sldIdLst>
    <p:sldId id="256" r:id="rId2"/>
    <p:sldId id="257" r:id="rId3"/>
    <p:sldId id="271" r:id="rId4"/>
    <p:sldId id="272" r:id="rId5"/>
    <p:sldId id="270" r:id="rId6"/>
    <p:sldId id="287" r:id="rId7"/>
    <p:sldId id="288" r:id="rId8"/>
    <p:sldId id="26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8CB854-E52B-437A-BE2B-11E214068600}" v="6" dt="2023-08-17T08:46:31.0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0" d="100"/>
          <a:sy n="90" d="100"/>
        </p:scale>
        <p:origin x="398" y="-27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ok Pawar" userId="d07e00785582e591" providerId="LiveId" clId="{908CB854-E52B-437A-BE2B-11E214068600}"/>
    <pc:docChg chg="undo custSel addSld modSld sldOrd">
      <pc:chgData name="Ashok Pawar" userId="d07e00785582e591" providerId="LiveId" clId="{908CB854-E52B-437A-BE2B-11E214068600}" dt="2023-09-05T08:04:02.291" v="879" actId="255"/>
      <pc:docMkLst>
        <pc:docMk/>
      </pc:docMkLst>
      <pc:sldChg chg="modSp mod">
        <pc:chgData name="Ashok Pawar" userId="d07e00785582e591" providerId="LiveId" clId="{908CB854-E52B-437A-BE2B-11E214068600}" dt="2023-08-17T09:47:51.687" v="644" actId="20577"/>
        <pc:sldMkLst>
          <pc:docMk/>
          <pc:sldMk cId="2297532098" sldId="256"/>
        </pc:sldMkLst>
        <pc:spChg chg="mod">
          <ac:chgData name="Ashok Pawar" userId="d07e00785582e591" providerId="LiveId" clId="{908CB854-E52B-437A-BE2B-11E214068600}" dt="2023-08-17T07:44:03.704" v="7" actId="1076"/>
          <ac:spMkLst>
            <pc:docMk/>
            <pc:sldMk cId="2297532098" sldId="256"/>
            <ac:spMk id="6" creationId="{00000000-0000-0000-0000-000000000000}"/>
          </ac:spMkLst>
        </pc:spChg>
        <pc:spChg chg="mod">
          <ac:chgData name="Ashok Pawar" userId="d07e00785582e591" providerId="LiveId" clId="{908CB854-E52B-437A-BE2B-11E214068600}" dt="2023-08-17T09:47:51.687" v="644" actId="20577"/>
          <ac:spMkLst>
            <pc:docMk/>
            <pc:sldMk cId="2297532098" sldId="256"/>
            <ac:spMk id="7" creationId="{00000000-0000-0000-0000-000000000000}"/>
          </ac:spMkLst>
        </pc:spChg>
        <pc:spChg chg="mod">
          <ac:chgData name="Ashok Pawar" userId="d07e00785582e591" providerId="LiveId" clId="{908CB854-E52B-437A-BE2B-11E214068600}" dt="2023-08-17T08:56:47.074" v="351" actId="2711"/>
          <ac:spMkLst>
            <pc:docMk/>
            <pc:sldMk cId="2297532098" sldId="256"/>
            <ac:spMk id="8" creationId="{00000000-0000-0000-0000-000000000000}"/>
          </ac:spMkLst>
        </pc:spChg>
        <pc:spChg chg="mod">
          <ac:chgData name="Ashok Pawar" userId="d07e00785582e591" providerId="LiveId" clId="{908CB854-E52B-437A-BE2B-11E214068600}" dt="2023-08-17T08:56:32.477" v="350" actId="2711"/>
          <ac:spMkLst>
            <pc:docMk/>
            <pc:sldMk cId="2297532098" sldId="256"/>
            <ac:spMk id="9" creationId="{00000000-0000-0000-0000-000000000000}"/>
          </ac:spMkLst>
        </pc:spChg>
      </pc:sldChg>
      <pc:sldChg chg="modSp mod">
        <pc:chgData name="Ashok Pawar" userId="d07e00785582e591" providerId="LiveId" clId="{908CB854-E52B-437A-BE2B-11E214068600}" dt="2023-08-17T09:02:31.508" v="353" actId="2711"/>
        <pc:sldMkLst>
          <pc:docMk/>
          <pc:sldMk cId="805088148" sldId="257"/>
        </pc:sldMkLst>
        <pc:spChg chg="mod">
          <ac:chgData name="Ashok Pawar" userId="d07e00785582e591" providerId="LiveId" clId="{908CB854-E52B-437A-BE2B-11E214068600}" dt="2023-08-17T09:02:31.508" v="353" actId="2711"/>
          <ac:spMkLst>
            <pc:docMk/>
            <pc:sldMk cId="805088148" sldId="257"/>
            <ac:spMk id="4" creationId="{00000000-0000-0000-0000-000000000000}"/>
          </ac:spMkLst>
        </pc:spChg>
        <pc:spChg chg="mod">
          <ac:chgData name="Ashok Pawar" userId="d07e00785582e591" providerId="LiveId" clId="{908CB854-E52B-437A-BE2B-11E214068600}" dt="2023-08-17T08:52:59.642" v="340" actId="2711"/>
          <ac:spMkLst>
            <pc:docMk/>
            <pc:sldMk cId="805088148" sldId="257"/>
            <ac:spMk id="5" creationId="{00000000-0000-0000-0000-000000000000}"/>
          </ac:spMkLst>
        </pc:spChg>
        <pc:spChg chg="mod">
          <ac:chgData name="Ashok Pawar" userId="d07e00785582e591" providerId="LiveId" clId="{908CB854-E52B-437A-BE2B-11E214068600}" dt="2023-08-17T08:57:13.191" v="352" actId="2711"/>
          <ac:spMkLst>
            <pc:docMk/>
            <pc:sldMk cId="805088148" sldId="257"/>
            <ac:spMk id="6" creationId="{00000000-0000-0000-0000-000000000000}"/>
          </ac:spMkLst>
        </pc:spChg>
        <pc:spChg chg="mod">
          <ac:chgData name="Ashok Pawar" userId="d07e00785582e591" providerId="LiveId" clId="{908CB854-E52B-437A-BE2B-11E214068600}" dt="2023-08-17T08:53:07.277" v="341" actId="2711"/>
          <ac:spMkLst>
            <pc:docMk/>
            <pc:sldMk cId="805088148" sldId="257"/>
            <ac:spMk id="7" creationId="{00000000-0000-0000-0000-000000000000}"/>
          </ac:spMkLst>
        </pc:spChg>
      </pc:sldChg>
      <pc:sldChg chg="modSp mod">
        <pc:chgData name="Ashok Pawar" userId="d07e00785582e591" providerId="LiveId" clId="{908CB854-E52B-437A-BE2B-11E214068600}" dt="2023-09-05T08:04:02.291" v="879" actId="255"/>
        <pc:sldMkLst>
          <pc:docMk/>
          <pc:sldMk cId="3743432373" sldId="269"/>
        </pc:sldMkLst>
        <pc:spChg chg="mod">
          <ac:chgData name="Ashok Pawar" userId="d07e00785582e591" providerId="LiveId" clId="{908CB854-E52B-437A-BE2B-11E214068600}" dt="2023-09-05T08:03:45.492" v="878" actId="2711"/>
          <ac:spMkLst>
            <pc:docMk/>
            <pc:sldMk cId="3743432373" sldId="269"/>
            <ac:spMk id="2" creationId="{00000000-0000-0000-0000-000000000000}"/>
          </ac:spMkLst>
        </pc:spChg>
        <pc:spChg chg="mod">
          <ac:chgData name="Ashok Pawar" userId="d07e00785582e591" providerId="LiveId" clId="{908CB854-E52B-437A-BE2B-11E214068600}" dt="2023-09-05T08:04:02.291" v="879" actId="255"/>
          <ac:spMkLst>
            <pc:docMk/>
            <pc:sldMk cId="3743432373" sldId="269"/>
            <ac:spMk id="3" creationId="{00000000-0000-0000-0000-000000000000}"/>
          </ac:spMkLst>
        </pc:spChg>
        <pc:spChg chg="mod">
          <ac:chgData name="Ashok Pawar" userId="d07e00785582e591" providerId="LiveId" clId="{908CB854-E52B-437A-BE2B-11E214068600}" dt="2023-08-17T09:49:45.569" v="672" actId="14100"/>
          <ac:spMkLst>
            <pc:docMk/>
            <pc:sldMk cId="3743432373" sldId="269"/>
            <ac:spMk id="4" creationId="{00000000-0000-0000-0000-000000000000}"/>
          </ac:spMkLst>
        </pc:spChg>
        <pc:spChg chg="mod">
          <ac:chgData name="Ashok Pawar" userId="d07e00785582e591" providerId="LiveId" clId="{908CB854-E52B-437A-BE2B-11E214068600}" dt="2023-08-17T09:50:21.111" v="679" actId="14100"/>
          <ac:spMkLst>
            <pc:docMk/>
            <pc:sldMk cId="3743432373" sldId="269"/>
            <ac:spMk id="5" creationId="{00000000-0000-0000-0000-000000000000}"/>
          </ac:spMkLst>
        </pc:spChg>
        <pc:spChg chg="mod">
          <ac:chgData name="Ashok Pawar" userId="d07e00785582e591" providerId="LiveId" clId="{908CB854-E52B-437A-BE2B-11E214068600}" dt="2023-08-17T09:49:59.461" v="674" actId="2711"/>
          <ac:spMkLst>
            <pc:docMk/>
            <pc:sldMk cId="3743432373" sldId="269"/>
            <ac:spMk id="7" creationId="{00000000-0000-0000-0000-000000000000}"/>
          </ac:spMkLst>
        </pc:spChg>
      </pc:sldChg>
      <pc:sldChg chg="addSp modSp mod">
        <pc:chgData name="Ashok Pawar" userId="d07e00785582e591" providerId="LiveId" clId="{908CB854-E52B-437A-BE2B-11E214068600}" dt="2023-09-05T07:59:44.577" v="869" actId="255"/>
        <pc:sldMkLst>
          <pc:docMk/>
          <pc:sldMk cId="1729706012" sldId="270"/>
        </pc:sldMkLst>
        <pc:spChg chg="mod">
          <ac:chgData name="Ashok Pawar" userId="d07e00785582e591" providerId="LiveId" clId="{908CB854-E52B-437A-BE2B-11E214068600}" dt="2023-09-05T07:53:37.835" v="866" actId="2711"/>
          <ac:spMkLst>
            <pc:docMk/>
            <pc:sldMk cId="1729706012" sldId="270"/>
            <ac:spMk id="2" creationId="{00000000-0000-0000-0000-000000000000}"/>
          </ac:spMkLst>
        </pc:spChg>
        <pc:spChg chg="mod">
          <ac:chgData name="Ashok Pawar" userId="d07e00785582e591" providerId="LiveId" clId="{908CB854-E52B-437A-BE2B-11E214068600}" dt="2023-09-05T07:59:44.577" v="869" actId="255"/>
          <ac:spMkLst>
            <pc:docMk/>
            <pc:sldMk cId="1729706012" sldId="270"/>
            <ac:spMk id="3" creationId="{00000000-0000-0000-0000-000000000000}"/>
          </ac:spMkLst>
        </pc:spChg>
        <pc:spChg chg="add mod">
          <ac:chgData name="Ashok Pawar" userId="d07e00785582e591" providerId="LiveId" clId="{908CB854-E52B-437A-BE2B-11E214068600}" dt="2023-08-17T09:48:44.203" v="660" actId="14100"/>
          <ac:spMkLst>
            <pc:docMk/>
            <pc:sldMk cId="1729706012" sldId="270"/>
            <ac:spMk id="5" creationId="{F24CE4AE-9A28-8374-B7D5-D3F60F84095D}"/>
          </ac:spMkLst>
        </pc:spChg>
        <pc:spChg chg="mod">
          <ac:chgData name="Ashok Pawar" userId="d07e00785582e591" providerId="LiveId" clId="{908CB854-E52B-437A-BE2B-11E214068600}" dt="2023-08-17T09:03:19.402" v="357" actId="2711"/>
          <ac:spMkLst>
            <pc:docMk/>
            <pc:sldMk cId="1729706012" sldId="270"/>
            <ac:spMk id="6" creationId="{00000000-0000-0000-0000-000000000000}"/>
          </ac:spMkLst>
        </pc:spChg>
        <pc:spChg chg="mod">
          <ac:chgData name="Ashok Pawar" userId="d07e00785582e591" providerId="LiveId" clId="{908CB854-E52B-437A-BE2B-11E214068600}" dt="2023-08-17T09:03:13.098" v="356" actId="2711"/>
          <ac:spMkLst>
            <pc:docMk/>
            <pc:sldMk cId="1729706012" sldId="270"/>
            <ac:spMk id="7" creationId="{00000000-0000-0000-0000-000000000000}"/>
          </ac:spMkLst>
        </pc:spChg>
      </pc:sldChg>
      <pc:sldChg chg="addSp modSp mod">
        <pc:chgData name="Ashok Pawar" userId="d07e00785582e591" providerId="LiveId" clId="{908CB854-E52B-437A-BE2B-11E214068600}" dt="2023-09-05T07:59:25.468" v="868" actId="255"/>
        <pc:sldMkLst>
          <pc:docMk/>
          <pc:sldMk cId="2778025874" sldId="271"/>
        </pc:sldMkLst>
        <pc:spChg chg="mod">
          <ac:chgData name="Ashok Pawar" userId="d07e00785582e591" providerId="LiveId" clId="{908CB854-E52B-437A-BE2B-11E214068600}" dt="2023-09-05T07:52:47.613" v="861" actId="20577"/>
          <ac:spMkLst>
            <pc:docMk/>
            <pc:sldMk cId="2778025874" sldId="271"/>
            <ac:spMk id="2" creationId="{00000000-0000-0000-0000-000000000000}"/>
          </ac:spMkLst>
        </pc:spChg>
        <pc:spChg chg="mod">
          <ac:chgData name="Ashok Pawar" userId="d07e00785582e591" providerId="LiveId" clId="{908CB854-E52B-437A-BE2B-11E214068600}" dt="2023-09-05T07:59:25.468" v="868" actId="255"/>
          <ac:spMkLst>
            <pc:docMk/>
            <pc:sldMk cId="2778025874" sldId="271"/>
            <ac:spMk id="3" creationId="{00000000-0000-0000-0000-000000000000}"/>
          </ac:spMkLst>
        </pc:spChg>
        <pc:spChg chg="add mod">
          <ac:chgData name="Ashok Pawar" userId="d07e00785582e591" providerId="LiveId" clId="{908CB854-E52B-437A-BE2B-11E214068600}" dt="2023-08-17T09:48:11.716" v="646" actId="14100"/>
          <ac:spMkLst>
            <pc:docMk/>
            <pc:sldMk cId="2778025874" sldId="271"/>
            <ac:spMk id="4" creationId="{9218398C-F38F-BB2B-4D42-0F6FAF54760B}"/>
          </ac:spMkLst>
        </pc:spChg>
        <pc:spChg chg="mod">
          <ac:chgData name="Ashok Pawar" userId="d07e00785582e591" providerId="LiveId" clId="{908CB854-E52B-437A-BE2B-11E214068600}" dt="2023-08-17T09:02:49.923" v="355" actId="2711"/>
          <ac:spMkLst>
            <pc:docMk/>
            <pc:sldMk cId="2778025874" sldId="271"/>
            <ac:spMk id="9" creationId="{00000000-0000-0000-0000-000000000000}"/>
          </ac:spMkLst>
        </pc:spChg>
        <pc:spChg chg="mod">
          <ac:chgData name="Ashok Pawar" userId="d07e00785582e591" providerId="LiveId" clId="{908CB854-E52B-437A-BE2B-11E214068600}" dt="2023-08-17T09:02:42.848" v="354" actId="2711"/>
          <ac:spMkLst>
            <pc:docMk/>
            <pc:sldMk cId="2778025874" sldId="271"/>
            <ac:spMk id="10" creationId="{00000000-0000-0000-0000-000000000000}"/>
          </ac:spMkLst>
        </pc:spChg>
      </pc:sldChg>
      <pc:sldChg chg="addSp delSp modSp mod ord">
        <pc:chgData name="Ashok Pawar" userId="d07e00785582e591" providerId="LiveId" clId="{908CB854-E52B-437A-BE2B-11E214068600}" dt="2023-09-05T07:53:11.465" v="865" actId="2711"/>
        <pc:sldMkLst>
          <pc:docMk/>
          <pc:sldMk cId="3561727981" sldId="272"/>
        </pc:sldMkLst>
        <pc:spChg chg="mod">
          <ac:chgData name="Ashok Pawar" userId="d07e00785582e591" providerId="LiveId" clId="{908CB854-E52B-437A-BE2B-11E214068600}" dt="2023-09-05T07:53:11.465" v="865" actId="2711"/>
          <ac:spMkLst>
            <pc:docMk/>
            <pc:sldMk cId="3561727981" sldId="272"/>
            <ac:spMk id="2" creationId="{00000000-0000-0000-0000-000000000000}"/>
          </ac:spMkLst>
        </pc:spChg>
        <pc:spChg chg="del mod">
          <ac:chgData name="Ashok Pawar" userId="d07e00785582e591" providerId="LiveId" clId="{908CB854-E52B-437A-BE2B-11E214068600}" dt="2023-08-17T07:54:15.980" v="176" actId="478"/>
          <ac:spMkLst>
            <pc:docMk/>
            <pc:sldMk cId="3561727981" sldId="272"/>
            <ac:spMk id="3" creationId="{00000000-0000-0000-0000-000000000000}"/>
          </ac:spMkLst>
        </pc:spChg>
        <pc:spChg chg="mod">
          <ac:chgData name="Ashok Pawar" userId="d07e00785582e591" providerId="LiveId" clId="{908CB854-E52B-437A-BE2B-11E214068600}" dt="2023-08-17T09:04:31.168" v="359" actId="2711"/>
          <ac:spMkLst>
            <pc:docMk/>
            <pc:sldMk cId="3561727981" sldId="272"/>
            <ac:spMk id="6" creationId="{00000000-0000-0000-0000-000000000000}"/>
          </ac:spMkLst>
        </pc:spChg>
        <pc:spChg chg="mod">
          <ac:chgData name="Ashok Pawar" userId="d07e00785582e591" providerId="LiveId" clId="{908CB854-E52B-437A-BE2B-11E214068600}" dt="2023-08-17T09:04:26.537" v="358" actId="2711"/>
          <ac:spMkLst>
            <pc:docMk/>
            <pc:sldMk cId="3561727981" sldId="272"/>
            <ac:spMk id="7" creationId="{00000000-0000-0000-0000-000000000000}"/>
          </ac:spMkLst>
        </pc:spChg>
        <pc:spChg chg="add del mod">
          <ac:chgData name="Ashok Pawar" userId="d07e00785582e591" providerId="LiveId" clId="{908CB854-E52B-437A-BE2B-11E214068600}" dt="2023-08-17T07:54:19.944" v="177" actId="478"/>
          <ac:spMkLst>
            <pc:docMk/>
            <pc:sldMk cId="3561727981" sldId="272"/>
            <ac:spMk id="8" creationId="{C42A5E77-2930-8907-00CE-7093C28E8768}"/>
          </ac:spMkLst>
        </pc:spChg>
        <pc:spChg chg="add mod">
          <ac:chgData name="Ashok Pawar" userId="d07e00785582e591" providerId="LiveId" clId="{908CB854-E52B-437A-BE2B-11E214068600}" dt="2023-08-17T09:48:33.264" v="657" actId="20577"/>
          <ac:spMkLst>
            <pc:docMk/>
            <pc:sldMk cId="3561727981" sldId="272"/>
            <ac:spMk id="9" creationId="{7A258709-2DDF-0361-7CB8-59B3B4EE2515}"/>
          </ac:spMkLst>
        </pc:spChg>
        <pc:spChg chg="add mod">
          <ac:chgData name="Ashok Pawar" userId="d07e00785582e591" providerId="LiveId" clId="{908CB854-E52B-437A-BE2B-11E214068600}" dt="2023-08-17T09:49:00.503" v="662"/>
          <ac:spMkLst>
            <pc:docMk/>
            <pc:sldMk cId="3561727981" sldId="272"/>
            <ac:spMk id="10" creationId="{0BDDB83C-4C2C-3B1F-5AC4-AE0F2727B46C}"/>
          </ac:spMkLst>
        </pc:spChg>
      </pc:sldChg>
      <pc:sldChg chg="addSp delSp modSp mod">
        <pc:chgData name="Ashok Pawar" userId="d07e00785582e591" providerId="LiveId" clId="{908CB854-E52B-437A-BE2B-11E214068600}" dt="2023-09-05T08:02:35.744" v="871" actId="2711"/>
        <pc:sldMkLst>
          <pc:docMk/>
          <pc:sldMk cId="0" sldId="287"/>
        </pc:sldMkLst>
        <pc:spChg chg="del">
          <ac:chgData name="Ashok Pawar" userId="d07e00785582e591" providerId="LiveId" clId="{908CB854-E52B-437A-BE2B-11E214068600}" dt="2023-08-17T07:56:27.051" v="201" actId="478"/>
          <ac:spMkLst>
            <pc:docMk/>
            <pc:sldMk cId="0" sldId="287"/>
            <ac:spMk id="2" creationId="{00000000-0000-0000-0000-000000000000}"/>
          </ac:spMkLst>
        </pc:spChg>
        <pc:spChg chg="mod">
          <ac:chgData name="Ashok Pawar" userId="d07e00785582e591" providerId="LiveId" clId="{908CB854-E52B-437A-BE2B-11E214068600}" dt="2023-09-05T08:02:35.744" v="871" actId="2711"/>
          <ac:spMkLst>
            <pc:docMk/>
            <pc:sldMk cId="0" sldId="287"/>
            <ac:spMk id="3" creationId="{00000000-0000-0000-0000-000000000000}"/>
          </ac:spMkLst>
        </pc:spChg>
        <pc:spChg chg="add del mod">
          <ac:chgData name="Ashok Pawar" userId="d07e00785582e591" providerId="LiveId" clId="{908CB854-E52B-437A-BE2B-11E214068600}" dt="2023-08-17T07:56:29.013" v="202" actId="478"/>
          <ac:spMkLst>
            <pc:docMk/>
            <pc:sldMk cId="0" sldId="287"/>
            <ac:spMk id="8" creationId="{35EB4D86-7964-9513-1365-75CF4C1AAC4C}"/>
          </ac:spMkLst>
        </pc:spChg>
        <pc:spChg chg="add mod">
          <ac:chgData name="Ashok Pawar" userId="d07e00785582e591" providerId="LiveId" clId="{908CB854-E52B-437A-BE2B-11E214068600}" dt="2023-08-17T09:49:12.706" v="664" actId="14100"/>
          <ac:spMkLst>
            <pc:docMk/>
            <pc:sldMk cId="0" sldId="287"/>
            <ac:spMk id="9" creationId="{88C26C9C-74D2-3F12-14C8-298D010741E7}"/>
          </ac:spMkLst>
        </pc:spChg>
      </pc:sldChg>
      <pc:sldChg chg="addSp modSp add mod">
        <pc:chgData name="Ashok Pawar" userId="d07e00785582e591" providerId="LiveId" clId="{908CB854-E52B-437A-BE2B-11E214068600}" dt="2023-09-05T08:03:21.432" v="874" actId="255"/>
        <pc:sldMkLst>
          <pc:docMk/>
          <pc:sldMk cId="3682274677" sldId="288"/>
        </pc:sldMkLst>
        <pc:spChg chg="add mod">
          <ac:chgData name="Ashok Pawar" userId="d07e00785582e591" providerId="LiveId" clId="{908CB854-E52B-437A-BE2B-11E214068600}" dt="2023-08-17T09:49:21.588" v="666"/>
          <ac:spMkLst>
            <pc:docMk/>
            <pc:sldMk cId="3682274677" sldId="288"/>
            <ac:spMk id="2" creationId="{090C89A8-EEFF-44D4-219E-26D39AE440AD}"/>
          </ac:spMkLst>
        </pc:spChg>
        <pc:spChg chg="mod">
          <ac:chgData name="Ashok Pawar" userId="d07e00785582e591" providerId="LiveId" clId="{908CB854-E52B-437A-BE2B-11E214068600}" dt="2023-09-05T08:03:21.432" v="874" actId="255"/>
          <ac:spMkLst>
            <pc:docMk/>
            <pc:sldMk cId="3682274677" sldId="288"/>
            <ac:spMk id="3" creationId="{00000000-0000-0000-0000-000000000000}"/>
          </ac:spMkLst>
        </pc:spChg>
        <pc:spChg chg="mod">
          <ac:chgData name="Ashok Pawar" userId="d07e00785582e591" providerId="LiveId" clId="{908CB854-E52B-437A-BE2B-11E214068600}" dt="2023-08-17T08:55:34.746" v="349" actId="2711"/>
          <ac:spMkLst>
            <pc:docMk/>
            <pc:sldMk cId="3682274677" sldId="288"/>
            <ac:spMk id="4" creationId="{00000000-0000-0000-0000-000000000000}"/>
          </ac:spMkLst>
        </pc:spChg>
        <pc:spChg chg="mod">
          <ac:chgData name="Ashok Pawar" userId="d07e00785582e591" providerId="LiveId" clId="{908CB854-E52B-437A-BE2B-11E214068600}" dt="2023-08-17T08:55:28.504" v="348" actId="2711"/>
          <ac:spMkLst>
            <pc:docMk/>
            <pc:sldMk cId="3682274677" sldId="288"/>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GB"/>
              <a:t>Executive portal for multi-level marketing</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C8A568-C9CA-4633-A1F9-510C1E1BB5EB}" type="datetime1">
              <a:rPr lang="en-IN" smtClean="0"/>
              <a:pPr/>
              <a:t>05-09-2023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SKNSCOE                         </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0ADD3A-43FB-4D2B-BCDB-7BD56A21CDA9}" type="slidenum">
              <a:rPr lang="en-IN" smtClean="0"/>
              <a:pPr/>
              <a:t>‹#›</a:t>
            </a:fld>
            <a:endParaRPr lang="en-IN"/>
          </a:p>
        </p:txBody>
      </p:sp>
    </p:spTree>
    <p:extLst>
      <p:ext uri="{BB962C8B-B14F-4D97-AF65-F5344CB8AC3E}">
        <p14:creationId xmlns:p14="http://schemas.microsoft.com/office/powerpoint/2010/main" val="110201270"/>
      </p:ext>
    </p:extLst>
  </p:cSld>
  <p:clrMap bg1="lt1" tx1="dk1" bg2="lt2" tx2="dk2" accent1="accent1" accent2="accent2" accent3="accent3" accent4="accent4" accent5="accent5" accent6="accent6" hlink="hlink" folHlink="folHlink"/>
  <p:hf sldNum="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GB"/>
              <a:t>Executive portal for multi-level marketing</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4EB09B-76DD-4768-9E16-7160AC453B78}" type="datetime1">
              <a:rPr lang="en-IN" smtClean="0"/>
              <a:pPr/>
              <a:t>05-09-2023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SKNSCOE                         </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A16997-E1D1-464C-BBE5-F1210EFED331}" type="slidenum">
              <a:rPr lang="en-IN" smtClean="0"/>
              <a:pPr/>
              <a:t>‹#›</a:t>
            </a:fld>
            <a:endParaRPr lang="en-IN"/>
          </a:p>
        </p:txBody>
      </p:sp>
    </p:spTree>
    <p:extLst>
      <p:ext uri="{BB962C8B-B14F-4D97-AF65-F5344CB8AC3E}">
        <p14:creationId xmlns:p14="http://schemas.microsoft.com/office/powerpoint/2010/main" val="983574652"/>
      </p:ext>
    </p:extLst>
  </p:cSld>
  <p:clrMap bg1="lt1" tx1="dk1" bg2="lt2" tx2="dk2" accent1="accent1" accent2="accent2" accent3="accent3" accent4="accent4" accent5="accent5" accent6="accent6" hlink="hlink" folHlink="folHlink"/>
  <p:hf sldNum="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5" name="Date Placeholder 4"/>
          <p:cNvSpPr>
            <a:spLocks noGrp="1"/>
          </p:cNvSpPr>
          <p:nvPr>
            <p:ph type="dt" idx="11"/>
          </p:nvPr>
        </p:nvSpPr>
        <p:spPr/>
        <p:txBody>
          <a:bodyPr/>
          <a:lstStyle/>
          <a:p>
            <a:fld id="{09309304-41DA-4C26-8940-6FEA80396F07}" type="datetime1">
              <a:rPr lang="en-IN" smtClean="0"/>
              <a:pPr/>
              <a:t>05-09-2023</a:t>
            </a:fld>
            <a:endParaRPr lang="en-IN"/>
          </a:p>
        </p:txBody>
      </p:sp>
      <p:sp>
        <p:nvSpPr>
          <p:cNvPr id="6" name="Footer Placeholder 5"/>
          <p:cNvSpPr>
            <a:spLocks noGrp="1"/>
          </p:cNvSpPr>
          <p:nvPr>
            <p:ph type="ftr" sz="quarter" idx="12"/>
          </p:nvPr>
        </p:nvSpPr>
        <p:spPr/>
        <p:txBody>
          <a:bodyPr/>
          <a:lstStyle/>
          <a:p>
            <a:r>
              <a:rPr lang="en-IN"/>
              <a:t>SKNSCOE                         </a:t>
            </a:r>
          </a:p>
        </p:txBody>
      </p:sp>
      <p:sp>
        <p:nvSpPr>
          <p:cNvPr id="7" name="Header Placeholder 6"/>
          <p:cNvSpPr>
            <a:spLocks noGrp="1"/>
          </p:cNvSpPr>
          <p:nvPr>
            <p:ph type="hdr" sz="quarter" idx="13"/>
          </p:nvPr>
        </p:nvSpPr>
        <p:spPr/>
        <p:txBody>
          <a:bodyPr/>
          <a:lstStyle/>
          <a:p>
            <a:r>
              <a:rPr lang="en-GB"/>
              <a:t>Executive portal for multi-level marketing</a:t>
            </a:r>
            <a:endParaRPr lang="en-IN"/>
          </a:p>
        </p:txBody>
      </p:sp>
    </p:spTree>
    <p:extLst>
      <p:ext uri="{BB962C8B-B14F-4D97-AF65-F5344CB8AC3E}">
        <p14:creationId xmlns:p14="http://schemas.microsoft.com/office/powerpoint/2010/main" val="4161799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5" name="Date Placeholder 4"/>
          <p:cNvSpPr>
            <a:spLocks noGrp="1"/>
          </p:cNvSpPr>
          <p:nvPr>
            <p:ph type="dt" idx="11"/>
          </p:nvPr>
        </p:nvSpPr>
        <p:spPr/>
        <p:txBody>
          <a:bodyPr/>
          <a:lstStyle/>
          <a:p>
            <a:fld id="{66A57CF8-A389-4EE2-B983-6FC0ED1C7D58}" type="datetime1">
              <a:rPr lang="en-IN" smtClean="0"/>
              <a:pPr/>
              <a:t>05-09-2023</a:t>
            </a:fld>
            <a:endParaRPr lang="en-IN"/>
          </a:p>
        </p:txBody>
      </p:sp>
      <p:sp>
        <p:nvSpPr>
          <p:cNvPr id="6" name="Footer Placeholder 5"/>
          <p:cNvSpPr>
            <a:spLocks noGrp="1"/>
          </p:cNvSpPr>
          <p:nvPr>
            <p:ph type="ftr" sz="quarter" idx="12"/>
          </p:nvPr>
        </p:nvSpPr>
        <p:spPr/>
        <p:txBody>
          <a:bodyPr/>
          <a:lstStyle/>
          <a:p>
            <a:r>
              <a:rPr lang="en-IN"/>
              <a:t>SKNSCOE                         </a:t>
            </a:r>
          </a:p>
        </p:txBody>
      </p:sp>
      <p:sp>
        <p:nvSpPr>
          <p:cNvPr id="7" name="Header Placeholder 6"/>
          <p:cNvSpPr>
            <a:spLocks noGrp="1"/>
          </p:cNvSpPr>
          <p:nvPr>
            <p:ph type="hdr" sz="quarter" idx="13"/>
          </p:nvPr>
        </p:nvSpPr>
        <p:spPr/>
        <p:txBody>
          <a:bodyPr/>
          <a:lstStyle/>
          <a:p>
            <a:r>
              <a:rPr lang="en-GB"/>
              <a:t>Executive portal for multi-level marketing</a:t>
            </a:r>
            <a:endParaRPr lang="en-IN"/>
          </a:p>
        </p:txBody>
      </p:sp>
    </p:spTree>
    <p:extLst>
      <p:ext uri="{BB962C8B-B14F-4D97-AF65-F5344CB8AC3E}">
        <p14:creationId xmlns:p14="http://schemas.microsoft.com/office/powerpoint/2010/main" val="1104414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idx="10"/>
          </p:nvPr>
        </p:nvSpPr>
        <p:spPr/>
        <p:txBody>
          <a:bodyPr/>
          <a:lstStyle/>
          <a:p>
            <a:r>
              <a:rPr lang="en-GB"/>
              <a:t>Executive portal for multi-level marketing</a:t>
            </a:r>
            <a:endParaRPr lang="en-IN"/>
          </a:p>
        </p:txBody>
      </p:sp>
      <p:sp>
        <p:nvSpPr>
          <p:cNvPr id="5" name="Date Placeholder 4"/>
          <p:cNvSpPr>
            <a:spLocks noGrp="1"/>
          </p:cNvSpPr>
          <p:nvPr>
            <p:ph type="dt" idx="11"/>
          </p:nvPr>
        </p:nvSpPr>
        <p:spPr/>
        <p:txBody>
          <a:bodyPr/>
          <a:lstStyle/>
          <a:p>
            <a:fld id="{4D795EAF-7272-46D8-98E9-C07126E9E344}" type="datetime1">
              <a:rPr lang="en-IN" smtClean="0"/>
              <a:pPr/>
              <a:t>05-09-2023</a:t>
            </a:fld>
            <a:endParaRPr lang="en-IN"/>
          </a:p>
        </p:txBody>
      </p:sp>
      <p:sp>
        <p:nvSpPr>
          <p:cNvPr id="6" name="Footer Placeholder 5"/>
          <p:cNvSpPr>
            <a:spLocks noGrp="1"/>
          </p:cNvSpPr>
          <p:nvPr>
            <p:ph type="ftr" sz="quarter" idx="12"/>
          </p:nvPr>
        </p:nvSpPr>
        <p:spPr/>
        <p:txBody>
          <a:bodyPr/>
          <a:lstStyle/>
          <a:p>
            <a:r>
              <a:rPr lang="en-IN"/>
              <a:t>SKNSCOE                         </a:t>
            </a:r>
          </a:p>
        </p:txBody>
      </p:sp>
    </p:spTree>
    <p:extLst>
      <p:ext uri="{BB962C8B-B14F-4D97-AF65-F5344CB8AC3E}">
        <p14:creationId xmlns:p14="http://schemas.microsoft.com/office/powerpoint/2010/main" val="608552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9922AA-4ECE-4D3C-B96D-570168D3D0C3}" type="datetime1">
              <a:rPr lang="en-IN" smtClean="0"/>
              <a:pPr/>
              <a:t>05-09-2023</a:t>
            </a:fld>
            <a:endParaRPr lang="en-IN" dirty="0"/>
          </a:p>
        </p:txBody>
      </p:sp>
      <p:sp>
        <p:nvSpPr>
          <p:cNvPr id="5" name="Footer Placeholder 4"/>
          <p:cNvSpPr>
            <a:spLocks noGrp="1"/>
          </p:cNvSpPr>
          <p:nvPr>
            <p:ph type="ftr" sz="quarter" idx="11"/>
          </p:nvPr>
        </p:nvSpPr>
        <p:spPr/>
        <p:txBody>
          <a:bodyPr/>
          <a:lstStyle/>
          <a:p>
            <a:r>
              <a:rPr lang="en-GB"/>
              <a:t>SKN Sinhagad College Of Engineering</a:t>
            </a:r>
            <a:endParaRPr lang="en-IN"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431F64D-50C5-4D42-804D-F1255E435A50}" type="slidenum">
              <a:rPr lang="en-IN" smtClean="0"/>
              <a:pPr/>
              <a:t>‹#›</a:t>
            </a:fld>
            <a:endParaRPr lang="en-IN" dirty="0"/>
          </a:p>
        </p:txBody>
      </p:sp>
    </p:spTree>
    <p:extLst>
      <p:ext uri="{BB962C8B-B14F-4D97-AF65-F5344CB8AC3E}">
        <p14:creationId xmlns:p14="http://schemas.microsoft.com/office/powerpoint/2010/main" val="1633284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424DF8-75FD-4710-A082-17951056B408}" type="datetime1">
              <a:rPr lang="en-IN" smtClean="0"/>
              <a:pPr/>
              <a:t>05-09-2023</a:t>
            </a:fld>
            <a:endParaRPr lang="en-IN" dirty="0"/>
          </a:p>
        </p:txBody>
      </p:sp>
      <p:sp>
        <p:nvSpPr>
          <p:cNvPr id="5" name="Footer Placeholder 4"/>
          <p:cNvSpPr>
            <a:spLocks noGrp="1"/>
          </p:cNvSpPr>
          <p:nvPr>
            <p:ph type="ftr" sz="quarter" idx="11"/>
          </p:nvPr>
        </p:nvSpPr>
        <p:spPr/>
        <p:txBody>
          <a:bodyPr/>
          <a:lstStyle/>
          <a:p>
            <a:r>
              <a:rPr lang="en-GB"/>
              <a:t>SKN Sinhagad College Of Engineering</a:t>
            </a:r>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431F64D-50C5-4D42-804D-F1255E435A50}" type="slidenum">
              <a:rPr lang="en-IN" smtClean="0"/>
              <a:pPr/>
              <a:t>‹#›</a:t>
            </a:fld>
            <a:endParaRPr lang="en-IN" dirty="0"/>
          </a:p>
        </p:txBody>
      </p:sp>
    </p:spTree>
    <p:extLst>
      <p:ext uri="{BB962C8B-B14F-4D97-AF65-F5344CB8AC3E}">
        <p14:creationId xmlns:p14="http://schemas.microsoft.com/office/powerpoint/2010/main" val="1580163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3DFFF3-6B0F-48D0-A3F1-D5FF86921A1A}" type="datetime1">
              <a:rPr lang="en-IN" smtClean="0"/>
              <a:pPr/>
              <a:t>05-09-2023</a:t>
            </a:fld>
            <a:endParaRPr lang="en-IN" dirty="0"/>
          </a:p>
        </p:txBody>
      </p:sp>
      <p:sp>
        <p:nvSpPr>
          <p:cNvPr id="5" name="Footer Placeholder 4"/>
          <p:cNvSpPr>
            <a:spLocks noGrp="1"/>
          </p:cNvSpPr>
          <p:nvPr>
            <p:ph type="ftr" sz="quarter" idx="11"/>
          </p:nvPr>
        </p:nvSpPr>
        <p:spPr/>
        <p:txBody>
          <a:bodyPr/>
          <a:lstStyle/>
          <a:p>
            <a:r>
              <a:rPr lang="en-GB"/>
              <a:t>SKN Sinhagad College Of Engineering</a:t>
            </a:r>
            <a:endParaRPr lang="en-IN"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431F64D-50C5-4D42-804D-F1255E435A50}" type="slidenum">
              <a:rPr lang="en-IN" smtClean="0"/>
              <a:pPr/>
              <a:t>‹#›</a:t>
            </a:fld>
            <a:endParaRPr lang="en-IN"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98377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48D9691-F35B-44DD-B04D-F4601F5E665E}" type="datetime1">
              <a:rPr lang="en-IN" smtClean="0"/>
              <a:pPr/>
              <a:t>05-09-2023</a:t>
            </a:fld>
            <a:endParaRPr lang="en-IN" dirty="0"/>
          </a:p>
        </p:txBody>
      </p:sp>
      <p:sp>
        <p:nvSpPr>
          <p:cNvPr id="6" name="Footer Placeholder 5"/>
          <p:cNvSpPr>
            <a:spLocks noGrp="1"/>
          </p:cNvSpPr>
          <p:nvPr>
            <p:ph type="ftr" sz="quarter" idx="11"/>
          </p:nvPr>
        </p:nvSpPr>
        <p:spPr/>
        <p:txBody>
          <a:bodyPr/>
          <a:lstStyle/>
          <a:p>
            <a:r>
              <a:rPr lang="en-GB"/>
              <a:t>SKN Sinhagad College Of Engineering</a:t>
            </a:r>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431F64D-50C5-4D42-804D-F1255E435A50}" type="slidenum">
              <a:rPr lang="en-IN" smtClean="0"/>
              <a:pPr/>
              <a:t>‹#›</a:t>
            </a:fld>
            <a:endParaRPr lang="en-IN" dirty="0"/>
          </a:p>
        </p:txBody>
      </p:sp>
    </p:spTree>
    <p:extLst>
      <p:ext uri="{BB962C8B-B14F-4D97-AF65-F5344CB8AC3E}">
        <p14:creationId xmlns:p14="http://schemas.microsoft.com/office/powerpoint/2010/main" val="30468322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6CD3BDB-6CB4-4A0A-8887-1FE7CFC97390}" type="datetime1">
              <a:rPr lang="en-IN" smtClean="0"/>
              <a:pPr/>
              <a:t>05-09-2023</a:t>
            </a:fld>
            <a:endParaRPr lang="en-IN" dirty="0"/>
          </a:p>
        </p:txBody>
      </p:sp>
      <p:sp>
        <p:nvSpPr>
          <p:cNvPr id="6" name="Footer Placeholder 5"/>
          <p:cNvSpPr>
            <a:spLocks noGrp="1"/>
          </p:cNvSpPr>
          <p:nvPr>
            <p:ph type="ftr" sz="quarter" idx="11"/>
          </p:nvPr>
        </p:nvSpPr>
        <p:spPr/>
        <p:txBody>
          <a:bodyPr/>
          <a:lstStyle/>
          <a:p>
            <a:r>
              <a:rPr lang="en-GB"/>
              <a:t>SKN Sinhagad College Of Engineering</a:t>
            </a:r>
            <a:endParaRPr lang="en-IN"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431F64D-50C5-4D42-804D-F1255E435A50}" type="slidenum">
              <a:rPr lang="en-IN" smtClean="0"/>
              <a:pPr/>
              <a:t>‹#›</a:t>
            </a:fld>
            <a:endParaRPr lang="en-IN"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956037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1FFD6EE-D610-4FD9-B86F-088D95194258}" type="datetime1">
              <a:rPr lang="en-IN" smtClean="0"/>
              <a:pPr/>
              <a:t>05-09-2023</a:t>
            </a:fld>
            <a:endParaRPr lang="en-IN" dirty="0"/>
          </a:p>
        </p:txBody>
      </p:sp>
      <p:sp>
        <p:nvSpPr>
          <p:cNvPr id="6" name="Footer Placeholder 5"/>
          <p:cNvSpPr>
            <a:spLocks noGrp="1"/>
          </p:cNvSpPr>
          <p:nvPr>
            <p:ph type="ftr" sz="quarter" idx="11"/>
          </p:nvPr>
        </p:nvSpPr>
        <p:spPr/>
        <p:txBody>
          <a:bodyPr/>
          <a:lstStyle/>
          <a:p>
            <a:r>
              <a:rPr lang="en-GB"/>
              <a:t>SKN Sinhagad College Of Engineering</a:t>
            </a:r>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431F64D-50C5-4D42-804D-F1255E435A50}" type="slidenum">
              <a:rPr lang="en-IN" smtClean="0"/>
              <a:pPr/>
              <a:t>‹#›</a:t>
            </a:fld>
            <a:endParaRPr lang="en-IN" dirty="0"/>
          </a:p>
        </p:txBody>
      </p:sp>
    </p:spTree>
    <p:extLst>
      <p:ext uri="{BB962C8B-B14F-4D97-AF65-F5344CB8AC3E}">
        <p14:creationId xmlns:p14="http://schemas.microsoft.com/office/powerpoint/2010/main" val="3260153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049AD5-2AC3-449C-93A2-4FC5C3F55931}" type="datetime1">
              <a:rPr lang="en-IN" smtClean="0"/>
              <a:pPr/>
              <a:t>05-09-2023</a:t>
            </a:fld>
            <a:endParaRPr lang="en-IN" dirty="0"/>
          </a:p>
        </p:txBody>
      </p:sp>
      <p:sp>
        <p:nvSpPr>
          <p:cNvPr id="5" name="Footer Placeholder 4"/>
          <p:cNvSpPr>
            <a:spLocks noGrp="1"/>
          </p:cNvSpPr>
          <p:nvPr>
            <p:ph type="ftr" sz="quarter" idx="11"/>
          </p:nvPr>
        </p:nvSpPr>
        <p:spPr/>
        <p:txBody>
          <a:bodyPr/>
          <a:lstStyle/>
          <a:p>
            <a:r>
              <a:rPr lang="en-GB"/>
              <a:t>SKN Sinhagad College Of Engineering</a:t>
            </a:r>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431F64D-50C5-4D42-804D-F1255E435A50}" type="slidenum">
              <a:rPr lang="en-IN" smtClean="0"/>
              <a:pPr/>
              <a:t>‹#›</a:t>
            </a:fld>
            <a:endParaRPr lang="en-IN" dirty="0"/>
          </a:p>
        </p:txBody>
      </p:sp>
    </p:spTree>
    <p:extLst>
      <p:ext uri="{BB962C8B-B14F-4D97-AF65-F5344CB8AC3E}">
        <p14:creationId xmlns:p14="http://schemas.microsoft.com/office/powerpoint/2010/main" val="1606749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0142E0-08FD-4EF5-B834-DDB4D24B3B48}" type="datetime1">
              <a:rPr lang="en-IN" smtClean="0"/>
              <a:pPr/>
              <a:t>05-09-2023</a:t>
            </a:fld>
            <a:endParaRPr lang="en-IN" dirty="0"/>
          </a:p>
        </p:txBody>
      </p:sp>
      <p:sp>
        <p:nvSpPr>
          <p:cNvPr id="5" name="Footer Placeholder 4"/>
          <p:cNvSpPr>
            <a:spLocks noGrp="1"/>
          </p:cNvSpPr>
          <p:nvPr>
            <p:ph type="ftr" sz="quarter" idx="11"/>
          </p:nvPr>
        </p:nvSpPr>
        <p:spPr/>
        <p:txBody>
          <a:bodyPr/>
          <a:lstStyle/>
          <a:p>
            <a:r>
              <a:rPr lang="en-GB"/>
              <a:t>SKN Sinhagad College Of Engineering</a:t>
            </a:r>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431F64D-50C5-4D42-804D-F1255E435A50}" type="slidenum">
              <a:rPr lang="en-IN" smtClean="0"/>
              <a:pPr/>
              <a:t>‹#›</a:t>
            </a:fld>
            <a:endParaRPr lang="en-IN" dirty="0"/>
          </a:p>
        </p:txBody>
      </p:sp>
    </p:spTree>
    <p:extLst>
      <p:ext uri="{BB962C8B-B14F-4D97-AF65-F5344CB8AC3E}">
        <p14:creationId xmlns:p14="http://schemas.microsoft.com/office/powerpoint/2010/main" val="3475632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21879B-06AC-4C04-B205-11DEF9A16643}" type="datetime1">
              <a:rPr lang="en-IN" smtClean="0"/>
              <a:pPr/>
              <a:t>05-09-2023</a:t>
            </a:fld>
            <a:endParaRPr lang="en-IN" dirty="0"/>
          </a:p>
        </p:txBody>
      </p:sp>
      <p:sp>
        <p:nvSpPr>
          <p:cNvPr id="5" name="Footer Placeholder 4"/>
          <p:cNvSpPr>
            <a:spLocks noGrp="1"/>
          </p:cNvSpPr>
          <p:nvPr>
            <p:ph type="ftr" sz="quarter" idx="11"/>
          </p:nvPr>
        </p:nvSpPr>
        <p:spPr/>
        <p:txBody>
          <a:bodyPr/>
          <a:lstStyle/>
          <a:p>
            <a:r>
              <a:rPr lang="en-GB"/>
              <a:t>SKN Sinhagad College Of Engineering</a:t>
            </a:r>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431F64D-50C5-4D42-804D-F1255E435A50}" type="slidenum">
              <a:rPr lang="en-IN" smtClean="0"/>
              <a:pPr/>
              <a:t>‹#›</a:t>
            </a:fld>
            <a:endParaRPr lang="en-IN" dirty="0"/>
          </a:p>
        </p:txBody>
      </p:sp>
    </p:spTree>
    <p:extLst>
      <p:ext uri="{BB962C8B-B14F-4D97-AF65-F5344CB8AC3E}">
        <p14:creationId xmlns:p14="http://schemas.microsoft.com/office/powerpoint/2010/main" val="215060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67001F-9794-4B7C-8BB8-00B9947E3507}" type="datetime1">
              <a:rPr lang="en-IN" smtClean="0"/>
              <a:pPr/>
              <a:t>05-09-2023</a:t>
            </a:fld>
            <a:endParaRPr lang="en-IN" dirty="0"/>
          </a:p>
        </p:txBody>
      </p:sp>
      <p:sp>
        <p:nvSpPr>
          <p:cNvPr id="5" name="Footer Placeholder 4"/>
          <p:cNvSpPr>
            <a:spLocks noGrp="1"/>
          </p:cNvSpPr>
          <p:nvPr>
            <p:ph type="ftr" sz="quarter" idx="11"/>
          </p:nvPr>
        </p:nvSpPr>
        <p:spPr/>
        <p:txBody>
          <a:bodyPr/>
          <a:lstStyle/>
          <a:p>
            <a:r>
              <a:rPr lang="en-GB"/>
              <a:t>SKN Sinhagad College Of Engineering</a:t>
            </a:r>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431F64D-50C5-4D42-804D-F1255E435A50}" type="slidenum">
              <a:rPr lang="en-IN" smtClean="0"/>
              <a:pPr/>
              <a:t>‹#›</a:t>
            </a:fld>
            <a:endParaRPr lang="en-IN" dirty="0"/>
          </a:p>
        </p:txBody>
      </p:sp>
    </p:spTree>
    <p:extLst>
      <p:ext uri="{BB962C8B-B14F-4D97-AF65-F5344CB8AC3E}">
        <p14:creationId xmlns:p14="http://schemas.microsoft.com/office/powerpoint/2010/main" val="1096275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6C00FD-6687-420D-A13C-71527C66603F}" type="datetime1">
              <a:rPr lang="en-IN" smtClean="0"/>
              <a:pPr/>
              <a:t>05-09-2023</a:t>
            </a:fld>
            <a:endParaRPr lang="en-IN" dirty="0"/>
          </a:p>
        </p:txBody>
      </p:sp>
      <p:sp>
        <p:nvSpPr>
          <p:cNvPr id="6" name="Footer Placeholder 5"/>
          <p:cNvSpPr>
            <a:spLocks noGrp="1"/>
          </p:cNvSpPr>
          <p:nvPr>
            <p:ph type="ftr" sz="quarter" idx="11"/>
          </p:nvPr>
        </p:nvSpPr>
        <p:spPr/>
        <p:txBody>
          <a:bodyPr/>
          <a:lstStyle/>
          <a:p>
            <a:r>
              <a:rPr lang="en-GB"/>
              <a:t>SKN Sinhagad College Of Engineering</a:t>
            </a:r>
            <a:endParaRPr lang="en-IN"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431F64D-50C5-4D42-804D-F1255E435A50}" type="slidenum">
              <a:rPr lang="en-IN" smtClean="0"/>
              <a:pPr/>
              <a:t>‹#›</a:t>
            </a:fld>
            <a:endParaRPr lang="en-IN" dirty="0"/>
          </a:p>
        </p:txBody>
      </p:sp>
    </p:spTree>
    <p:extLst>
      <p:ext uri="{BB962C8B-B14F-4D97-AF65-F5344CB8AC3E}">
        <p14:creationId xmlns:p14="http://schemas.microsoft.com/office/powerpoint/2010/main" val="2998989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1C1AB9-57E1-47DD-89FB-6F7528F4A6DA}" type="datetime1">
              <a:rPr lang="en-IN" smtClean="0"/>
              <a:pPr/>
              <a:t>05-09-2023</a:t>
            </a:fld>
            <a:endParaRPr lang="en-IN" dirty="0"/>
          </a:p>
        </p:txBody>
      </p:sp>
      <p:sp>
        <p:nvSpPr>
          <p:cNvPr id="8" name="Footer Placeholder 7"/>
          <p:cNvSpPr>
            <a:spLocks noGrp="1"/>
          </p:cNvSpPr>
          <p:nvPr>
            <p:ph type="ftr" sz="quarter" idx="11"/>
          </p:nvPr>
        </p:nvSpPr>
        <p:spPr/>
        <p:txBody>
          <a:bodyPr/>
          <a:lstStyle/>
          <a:p>
            <a:r>
              <a:rPr lang="en-GB"/>
              <a:t>SKN Sinhagad College Of Engineering</a:t>
            </a:r>
            <a:endParaRPr lang="en-IN"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431F64D-50C5-4D42-804D-F1255E435A50}" type="slidenum">
              <a:rPr lang="en-IN" smtClean="0"/>
              <a:pPr/>
              <a:t>‹#›</a:t>
            </a:fld>
            <a:endParaRPr lang="en-IN" dirty="0"/>
          </a:p>
        </p:txBody>
      </p:sp>
    </p:spTree>
    <p:extLst>
      <p:ext uri="{BB962C8B-B14F-4D97-AF65-F5344CB8AC3E}">
        <p14:creationId xmlns:p14="http://schemas.microsoft.com/office/powerpoint/2010/main" val="3301594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79020F-B688-4AD8-80C4-27F68CE4390E}" type="datetime1">
              <a:rPr lang="en-IN" smtClean="0"/>
              <a:pPr/>
              <a:t>05-09-2023</a:t>
            </a:fld>
            <a:endParaRPr lang="en-IN" dirty="0"/>
          </a:p>
        </p:txBody>
      </p:sp>
      <p:sp>
        <p:nvSpPr>
          <p:cNvPr id="4" name="Footer Placeholder 3"/>
          <p:cNvSpPr>
            <a:spLocks noGrp="1"/>
          </p:cNvSpPr>
          <p:nvPr>
            <p:ph type="ftr" sz="quarter" idx="11"/>
          </p:nvPr>
        </p:nvSpPr>
        <p:spPr/>
        <p:txBody>
          <a:bodyPr/>
          <a:lstStyle/>
          <a:p>
            <a:r>
              <a:rPr lang="en-GB"/>
              <a:t>SKN Sinhagad College Of Engineering</a:t>
            </a:r>
            <a:endParaRPr lang="en-IN"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431F64D-50C5-4D42-804D-F1255E435A50}" type="slidenum">
              <a:rPr lang="en-IN" smtClean="0"/>
              <a:pPr/>
              <a:t>‹#›</a:t>
            </a:fld>
            <a:endParaRPr lang="en-IN" dirty="0"/>
          </a:p>
        </p:txBody>
      </p:sp>
    </p:spTree>
    <p:extLst>
      <p:ext uri="{BB962C8B-B14F-4D97-AF65-F5344CB8AC3E}">
        <p14:creationId xmlns:p14="http://schemas.microsoft.com/office/powerpoint/2010/main" val="3273205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8EB410-213A-4637-AA3C-543F15C6A7F6}" type="datetime1">
              <a:rPr lang="en-IN" smtClean="0"/>
              <a:pPr/>
              <a:t>05-09-2023</a:t>
            </a:fld>
            <a:endParaRPr lang="en-IN" dirty="0"/>
          </a:p>
        </p:txBody>
      </p:sp>
      <p:sp>
        <p:nvSpPr>
          <p:cNvPr id="3" name="Footer Placeholder 2"/>
          <p:cNvSpPr>
            <a:spLocks noGrp="1"/>
          </p:cNvSpPr>
          <p:nvPr>
            <p:ph type="ftr" sz="quarter" idx="11"/>
          </p:nvPr>
        </p:nvSpPr>
        <p:spPr/>
        <p:txBody>
          <a:bodyPr/>
          <a:lstStyle/>
          <a:p>
            <a:r>
              <a:rPr lang="en-GB"/>
              <a:t>SKN Sinhagad College Of Engineering</a:t>
            </a:r>
            <a:endParaRPr lang="en-IN"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431F64D-50C5-4D42-804D-F1255E435A50}" type="slidenum">
              <a:rPr lang="en-IN" smtClean="0"/>
              <a:pPr/>
              <a:t>‹#›</a:t>
            </a:fld>
            <a:endParaRPr lang="en-IN" dirty="0"/>
          </a:p>
        </p:txBody>
      </p:sp>
    </p:spTree>
    <p:extLst>
      <p:ext uri="{BB962C8B-B14F-4D97-AF65-F5344CB8AC3E}">
        <p14:creationId xmlns:p14="http://schemas.microsoft.com/office/powerpoint/2010/main" val="1232903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32E235-8870-43E9-906C-C179A60735EA}" type="datetime1">
              <a:rPr lang="en-IN" smtClean="0"/>
              <a:pPr/>
              <a:t>05-09-2023</a:t>
            </a:fld>
            <a:endParaRPr lang="en-IN" dirty="0"/>
          </a:p>
        </p:txBody>
      </p:sp>
      <p:sp>
        <p:nvSpPr>
          <p:cNvPr id="6" name="Footer Placeholder 5"/>
          <p:cNvSpPr>
            <a:spLocks noGrp="1"/>
          </p:cNvSpPr>
          <p:nvPr>
            <p:ph type="ftr" sz="quarter" idx="11"/>
          </p:nvPr>
        </p:nvSpPr>
        <p:spPr/>
        <p:txBody>
          <a:bodyPr/>
          <a:lstStyle/>
          <a:p>
            <a:r>
              <a:rPr lang="en-GB"/>
              <a:t>SKN Sinhagad College Of Engineering</a:t>
            </a:r>
            <a:endParaRPr lang="en-IN"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431F64D-50C5-4D42-804D-F1255E435A50}" type="slidenum">
              <a:rPr lang="en-IN" smtClean="0"/>
              <a:pPr/>
              <a:t>‹#›</a:t>
            </a:fld>
            <a:endParaRPr lang="en-IN" dirty="0"/>
          </a:p>
        </p:txBody>
      </p:sp>
    </p:spTree>
    <p:extLst>
      <p:ext uri="{BB962C8B-B14F-4D97-AF65-F5344CB8AC3E}">
        <p14:creationId xmlns:p14="http://schemas.microsoft.com/office/powerpoint/2010/main" val="1336667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8AA003-DA14-4C5D-9F1E-2F33B07CECA7}" type="datetime1">
              <a:rPr lang="en-IN" smtClean="0"/>
              <a:pPr/>
              <a:t>05-09-2023</a:t>
            </a:fld>
            <a:endParaRPr lang="en-IN" dirty="0"/>
          </a:p>
        </p:txBody>
      </p:sp>
      <p:sp>
        <p:nvSpPr>
          <p:cNvPr id="6" name="Footer Placeholder 5"/>
          <p:cNvSpPr>
            <a:spLocks noGrp="1"/>
          </p:cNvSpPr>
          <p:nvPr>
            <p:ph type="ftr" sz="quarter" idx="11"/>
          </p:nvPr>
        </p:nvSpPr>
        <p:spPr/>
        <p:txBody>
          <a:bodyPr/>
          <a:lstStyle/>
          <a:p>
            <a:r>
              <a:rPr lang="en-GB"/>
              <a:t>SKN Sinhagad College Of Engineering</a:t>
            </a:r>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431F64D-50C5-4D42-804D-F1255E435A50}" type="slidenum">
              <a:rPr lang="en-IN" smtClean="0"/>
              <a:pPr/>
              <a:t>‹#›</a:t>
            </a:fld>
            <a:endParaRPr lang="en-IN" dirty="0"/>
          </a:p>
        </p:txBody>
      </p:sp>
    </p:spTree>
    <p:extLst>
      <p:ext uri="{BB962C8B-B14F-4D97-AF65-F5344CB8AC3E}">
        <p14:creationId xmlns:p14="http://schemas.microsoft.com/office/powerpoint/2010/main" val="323077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1DDCF68-4A0D-412D-A698-6542ECF08ED5}" type="datetime1">
              <a:rPr lang="en-IN" smtClean="0"/>
              <a:pPr/>
              <a:t>05-09-2023</a:t>
            </a:fld>
            <a:endParaRPr lang="en-IN"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GB"/>
              <a:t>SKN Sinhagad College Of Engineering</a:t>
            </a:r>
            <a:endParaRPr lang="en-IN"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431F64D-50C5-4D42-804D-F1255E435A50}" type="slidenum">
              <a:rPr lang="en-IN" smtClean="0"/>
              <a:pPr/>
              <a:t>‹#›</a:t>
            </a:fld>
            <a:endParaRPr lang="en-IN" dirty="0"/>
          </a:p>
        </p:txBody>
      </p:sp>
    </p:spTree>
    <p:extLst>
      <p:ext uri="{BB962C8B-B14F-4D97-AF65-F5344CB8AC3E}">
        <p14:creationId xmlns:p14="http://schemas.microsoft.com/office/powerpoint/2010/main" val="19401263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2852" y="331374"/>
            <a:ext cx="7434469" cy="2459135"/>
          </a:xfrm>
          <a:prstGeom prst="rect">
            <a:avLst/>
          </a:prstGeom>
        </p:spPr>
        <p:txBody>
          <a:bodyPr wrap="square">
            <a:spAutoFit/>
          </a:bodyPr>
          <a:lstStyle/>
          <a:p>
            <a:pPr algn="ctr">
              <a:lnSpc>
                <a:spcPct val="115000"/>
              </a:lnSpc>
              <a:spcAft>
                <a:spcPts val="1000"/>
              </a:spcAft>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SKN Sinhgad College of Engineering</a:t>
            </a:r>
          </a:p>
          <a:p>
            <a:pPr algn="ctr">
              <a:lnSpc>
                <a:spcPct val="115000"/>
              </a:lnSpc>
              <a:spcAft>
                <a:spcPts val="1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Korti -Pandharpur</a:t>
            </a: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8625467" y="1079955"/>
            <a:ext cx="1923263" cy="1795768"/>
          </a:xfrm>
          <a:prstGeom prst="rect">
            <a:avLst/>
          </a:prstGeom>
          <a:noFill/>
          <a:ln>
            <a:noFill/>
          </a:ln>
        </p:spPr>
      </p:pic>
      <p:sp>
        <p:nvSpPr>
          <p:cNvPr id="6" name="Rectangle 5"/>
          <p:cNvSpPr/>
          <p:nvPr/>
        </p:nvSpPr>
        <p:spPr>
          <a:xfrm>
            <a:off x="482854" y="2913045"/>
            <a:ext cx="6096000" cy="483017"/>
          </a:xfrm>
          <a:prstGeom prst="rect">
            <a:avLst/>
          </a:prstGeom>
        </p:spPr>
        <p:txBody>
          <a:bodyPr>
            <a:spAutoFit/>
          </a:bodyPr>
          <a:lstStyle/>
          <a:p>
            <a:pPr algn="ctr">
              <a:lnSpc>
                <a:spcPct val="115000"/>
              </a:lnSpc>
              <a:spcAft>
                <a:spcPts val="1000"/>
              </a:spcAft>
            </a:pPr>
            <a:r>
              <a:rPr lang="en-IN" sz="2400" b="1" dirty="0">
                <a:latin typeface="Times New Roman" panose="02020603050405020304" pitchFamily="18" charset="0"/>
                <a:ea typeface="Calibri" panose="020F0502020204030204" pitchFamily="34" charset="0"/>
                <a:cs typeface="Times New Roman" panose="02020603050405020304" pitchFamily="18" charset="0"/>
              </a:rPr>
              <a:t>Presentation On Project</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Subtitle 2"/>
          <p:cNvSpPr>
            <a:spLocks noGrp="1"/>
          </p:cNvSpPr>
          <p:nvPr>
            <p:ph type="subTitle" idx="1"/>
          </p:nvPr>
        </p:nvSpPr>
        <p:spPr>
          <a:xfrm>
            <a:off x="2239617" y="3713091"/>
            <a:ext cx="9638251" cy="2232714"/>
          </a:xfrm>
        </p:spPr>
        <p:txBody>
          <a:bodyPr>
            <a:normAutofit/>
          </a:bodyPr>
          <a:lstStyle/>
          <a:p>
            <a:pPr algn="just"/>
            <a:r>
              <a:rPr lang="en-IN" sz="2400" b="1" dirty="0">
                <a:solidFill>
                  <a:schemeClr val="tx1"/>
                </a:solidFill>
                <a:latin typeface="Times New Roman" panose="02020603050405020304" pitchFamily="18" charset="0"/>
                <a:cs typeface="Times New Roman" panose="02020603050405020304" pitchFamily="18" charset="0"/>
              </a:rPr>
              <a:t>Tittle of Project :</a:t>
            </a:r>
            <a:r>
              <a:rPr lang="en-IN"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A reliable authentication scheme for “Personal Health Records” in cloud computing.</a:t>
            </a:r>
            <a:endParaRPr lang="en-IN"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IN" sz="2400" b="1" dirty="0">
                <a:solidFill>
                  <a:schemeClr val="tx1"/>
                </a:solidFill>
                <a:latin typeface="Times New Roman" panose="02020603050405020304" pitchFamily="18" charset="0"/>
                <a:cs typeface="Times New Roman" panose="02020603050405020304" pitchFamily="18" charset="0"/>
              </a:rPr>
              <a:t>Name of Department : </a:t>
            </a:r>
            <a:r>
              <a:rPr lang="en-IN" sz="2400" dirty="0">
                <a:solidFill>
                  <a:schemeClr val="tx1"/>
                </a:solidFill>
                <a:latin typeface="Times New Roman" panose="02020603050405020304" pitchFamily="18" charset="0"/>
                <a:cs typeface="Times New Roman" panose="02020603050405020304" pitchFamily="18" charset="0"/>
              </a:rPr>
              <a:t>Computer Science and Engineering</a:t>
            </a:r>
          </a:p>
          <a:p>
            <a:pPr algn="just"/>
            <a:r>
              <a:rPr lang="en-IN" sz="2400" b="1" dirty="0">
                <a:solidFill>
                  <a:schemeClr val="tx1"/>
                </a:solidFill>
                <a:latin typeface="Times New Roman" panose="02020603050405020304" pitchFamily="18" charset="0"/>
                <a:cs typeface="Times New Roman" panose="02020603050405020304" pitchFamily="18" charset="0"/>
              </a:rPr>
              <a:t>Academic Year, Class :</a:t>
            </a:r>
            <a:r>
              <a:rPr lang="en-IN" sz="2400" dirty="0">
                <a:solidFill>
                  <a:schemeClr val="tx1"/>
                </a:solidFill>
                <a:latin typeface="Times New Roman" panose="02020603050405020304" pitchFamily="18" charset="0"/>
                <a:cs typeface="Times New Roman" panose="02020603050405020304" pitchFamily="18" charset="0"/>
              </a:rPr>
              <a:t> 2023-2024 B.Tech</a:t>
            </a:r>
          </a:p>
        </p:txBody>
      </p:sp>
      <p:sp>
        <p:nvSpPr>
          <p:cNvPr id="8" name="Date Placeholder 7"/>
          <p:cNvSpPr>
            <a:spLocks noGrp="1"/>
          </p:cNvSpPr>
          <p:nvPr>
            <p:ph type="dt" sz="half" idx="10"/>
          </p:nvPr>
        </p:nvSpPr>
        <p:spPr/>
        <p:txBody>
          <a:bodyPr/>
          <a:lstStyle/>
          <a:p>
            <a:fld id="{93FBB393-BB12-4B36-A9B7-A9CF813C34F1}" type="datetime1">
              <a:rPr lang="en-IN" smtClean="0">
                <a:latin typeface="Times New Roman" panose="02020603050405020304" pitchFamily="18" charset="0"/>
                <a:cs typeface="Times New Roman" panose="02020603050405020304" pitchFamily="18" charset="0"/>
              </a:rPr>
              <a:pPr/>
              <a:t>05-09-2023</a:t>
            </a:fld>
            <a:endParaRPr lang="en-IN" dirty="0">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p:txBody>
          <a:bodyPr/>
          <a:lstStyle/>
          <a:p>
            <a:r>
              <a:rPr lang="en-GB" dirty="0">
                <a:latin typeface="Times New Roman" panose="02020603050405020304" pitchFamily="18" charset="0"/>
                <a:cs typeface="Times New Roman" panose="02020603050405020304" pitchFamily="18" charset="0"/>
              </a:rPr>
              <a:t>SKN </a:t>
            </a:r>
            <a:r>
              <a:rPr lang="en-GB" dirty="0" err="1">
                <a:latin typeface="Times New Roman" panose="02020603050405020304" pitchFamily="18" charset="0"/>
                <a:cs typeface="Times New Roman" panose="02020603050405020304" pitchFamily="18" charset="0"/>
              </a:rPr>
              <a:t>Sinhagad</a:t>
            </a:r>
            <a:r>
              <a:rPr lang="en-GB" dirty="0">
                <a:latin typeface="Times New Roman" panose="02020603050405020304" pitchFamily="18" charset="0"/>
                <a:cs typeface="Times New Roman" panose="02020603050405020304" pitchFamily="18" charset="0"/>
              </a:rPr>
              <a:t> College Of Engineering</a:t>
            </a:r>
            <a:endParaRPr lang="en-IN"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7431F64D-50C5-4D42-804D-F1255E435A50}" type="slidenum">
              <a:rPr lang="en-IN" smtClean="0"/>
              <a:pPr/>
              <a:t>1</a:t>
            </a:fld>
            <a:endParaRPr lang="en-IN" dirty="0"/>
          </a:p>
        </p:txBody>
      </p:sp>
    </p:spTree>
    <p:extLst>
      <p:ext uri="{BB962C8B-B14F-4D97-AF65-F5344CB8AC3E}">
        <p14:creationId xmlns:p14="http://schemas.microsoft.com/office/powerpoint/2010/main" val="2297532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77412" y="1152907"/>
            <a:ext cx="6096000" cy="2616101"/>
          </a:xfrm>
          <a:prstGeom prst="rect">
            <a:avLst/>
          </a:prstGeom>
        </p:spPr>
        <p:txBody>
          <a:bodyPr>
            <a:spAutoFit/>
          </a:bodyPr>
          <a:lstStyle/>
          <a:p>
            <a:pPr algn="just">
              <a:spcAft>
                <a:spcPts val="0"/>
              </a:spcAft>
            </a:pPr>
            <a:r>
              <a:rPr lang="en-IN" sz="3200" b="1" kern="150" dirty="0">
                <a:latin typeface="Calibri" panose="020F0502020204030204" pitchFamily="34" charset="0"/>
                <a:ea typeface="Calibri" panose="020F0502020204030204" pitchFamily="34" charset="0"/>
                <a:cs typeface="Calibri" panose="020F0502020204030204" pitchFamily="34" charset="0"/>
              </a:rPr>
              <a:t>Presented By</a:t>
            </a:r>
          </a:p>
          <a:p>
            <a:pPr algn="just">
              <a:spcAft>
                <a:spcPts val="0"/>
              </a:spcAft>
            </a:pPr>
            <a:endParaRPr lang="en-IN" b="1" kern="150" dirty="0">
              <a:latin typeface="Times New Roman" panose="02020603050405020304" pitchFamily="18" charset="0"/>
              <a:ea typeface="Noto Sans CJK SC Regular"/>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Mr. Vinod Shivaji </a:t>
            </a:r>
            <a:r>
              <a:rPr lang="en-US" dirty="0" err="1">
                <a:latin typeface="Times New Roman" panose="02020603050405020304" pitchFamily="18" charset="0"/>
                <a:cs typeface="Times New Roman" panose="02020603050405020304" pitchFamily="18" charset="0"/>
              </a:rPr>
              <a:t>Asabe</a:t>
            </a:r>
            <a:endParaRPr lang="en-US"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Mr. Sudhir </a:t>
            </a:r>
            <a:r>
              <a:rPr lang="en-US" sz="2000" dirty="0" err="1">
                <a:latin typeface="Times New Roman" panose="02020603050405020304" pitchFamily="18" charset="0"/>
                <a:cs typeface="Times New Roman" panose="02020603050405020304" pitchFamily="18" charset="0"/>
              </a:rPr>
              <a:t>Hanmant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Takale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Mr. Kapil </a:t>
            </a:r>
            <a:r>
              <a:rPr lang="en-US" sz="2000" dirty="0" err="1">
                <a:latin typeface="Times New Roman" panose="02020603050405020304" pitchFamily="18" charset="0"/>
                <a:cs typeface="Times New Roman" panose="02020603050405020304" pitchFamily="18" charset="0"/>
              </a:rPr>
              <a:t>Navanath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Pise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Mr. Ashok Subhash Pawar</a:t>
            </a:r>
            <a:endParaRPr lang="en-IN" sz="2000" dirty="0">
              <a:latin typeface="Times New Roman" panose="02020603050405020304" pitchFamily="18" charset="0"/>
              <a:cs typeface="Times New Roman" panose="02020603050405020304" pitchFamily="18" charset="0"/>
            </a:endParaRPr>
          </a:p>
          <a:p>
            <a:r>
              <a:rPr lang="en-US" dirty="0"/>
              <a:t> </a:t>
            </a:r>
            <a:endParaRPr lang="en-IN" dirty="0"/>
          </a:p>
          <a:p>
            <a:pPr algn="just"/>
            <a:r>
              <a:rPr lang="en-IN"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7" name="Rectangle 6"/>
          <p:cNvSpPr/>
          <p:nvPr/>
        </p:nvSpPr>
        <p:spPr>
          <a:xfrm>
            <a:off x="2889380" y="4031431"/>
            <a:ext cx="6096000" cy="1138773"/>
          </a:xfrm>
          <a:prstGeom prst="rect">
            <a:avLst/>
          </a:prstGeom>
        </p:spPr>
        <p:txBody>
          <a:bodyPr>
            <a:spAutoFit/>
          </a:bodyPr>
          <a:lstStyle/>
          <a:p>
            <a:pPr algn="just">
              <a:spcAft>
                <a:spcPts val="0"/>
              </a:spcAft>
            </a:pPr>
            <a:r>
              <a:rPr lang="en-IN" sz="3200" b="1" kern="150" dirty="0">
                <a:latin typeface="Calibri" panose="020F0502020204030204" pitchFamily="34" charset="0"/>
                <a:ea typeface="Calibri" panose="020F0502020204030204" pitchFamily="34" charset="0"/>
                <a:cs typeface="Calibri" panose="020F0502020204030204" pitchFamily="34" charset="0"/>
              </a:rPr>
              <a:t>Project Guide</a:t>
            </a:r>
            <a:endParaRPr lang="en-IN" sz="3200" kern="150" dirty="0">
              <a:latin typeface="Calibri" panose="020F0502020204030204" pitchFamily="34" charset="0"/>
              <a:ea typeface="Calibri" panose="020F0502020204030204" pitchFamily="34" charset="0"/>
              <a:cs typeface="Calibri" panose="020F0502020204030204" pitchFamily="34" charset="0"/>
            </a:endParaRPr>
          </a:p>
          <a:p>
            <a:pPr algn="just">
              <a:spcAft>
                <a:spcPts val="0"/>
              </a:spcAft>
            </a:pPr>
            <a:r>
              <a:rPr lang="en-IN" b="1" kern="150" dirty="0">
                <a:latin typeface="Times New Roman" panose="02020603050405020304" pitchFamily="18" charset="0"/>
                <a:ea typeface="Noto Sans CJK SC Regular"/>
                <a:cs typeface="Times New Roman" panose="02020603050405020304" pitchFamily="18" charset="0"/>
              </a:rPr>
              <a:t>							Asst. Prof.  M. S. Koli</a:t>
            </a:r>
            <a:endParaRPr lang="en-IN" kern="150" dirty="0">
              <a:latin typeface="Times New Roman" panose="02020603050405020304" pitchFamily="18" charset="0"/>
              <a:ea typeface="Noto Sans CJK SC Regular"/>
              <a:cs typeface="Times New Roman" panose="02020603050405020304" pitchFamily="18" charset="0"/>
            </a:endParaRPr>
          </a:p>
        </p:txBody>
      </p:sp>
      <p:sp>
        <p:nvSpPr>
          <p:cNvPr id="4" name="Date Placeholder 3"/>
          <p:cNvSpPr>
            <a:spLocks noGrp="1"/>
          </p:cNvSpPr>
          <p:nvPr>
            <p:ph type="dt" sz="half" idx="10"/>
          </p:nvPr>
        </p:nvSpPr>
        <p:spPr/>
        <p:txBody>
          <a:bodyPr/>
          <a:lstStyle/>
          <a:p>
            <a:fld id="{096AAB06-675F-4A0C-8508-A9B09DC4CE29}" type="datetime1">
              <a:rPr lang="en-IN" smtClean="0">
                <a:latin typeface="Times New Roman" panose="02020603050405020304" pitchFamily="18" charset="0"/>
                <a:cs typeface="Times New Roman" panose="02020603050405020304" pitchFamily="18" charset="0"/>
              </a:rPr>
              <a:pPr/>
              <a:t>05-09-2023</a:t>
            </a:fld>
            <a:endParaRPr lang="en-IN"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a:xfrm>
            <a:off x="2589212" y="6150556"/>
            <a:ext cx="7619999" cy="365125"/>
          </a:xfrm>
        </p:spPr>
        <p:txBody>
          <a:bodyPr/>
          <a:lstStyle/>
          <a:p>
            <a:r>
              <a:rPr lang="en-GB" dirty="0">
                <a:latin typeface="Times New Roman" panose="02020603050405020304" pitchFamily="18" charset="0"/>
                <a:cs typeface="Times New Roman" panose="02020603050405020304" pitchFamily="18" charset="0"/>
              </a:rPr>
              <a:t>SKN </a:t>
            </a:r>
            <a:r>
              <a:rPr lang="en-GB" dirty="0" err="1">
                <a:latin typeface="Times New Roman" panose="02020603050405020304" pitchFamily="18" charset="0"/>
                <a:cs typeface="Times New Roman" panose="02020603050405020304" pitchFamily="18" charset="0"/>
              </a:rPr>
              <a:t>Sinhagad</a:t>
            </a:r>
            <a:r>
              <a:rPr lang="en-GB" dirty="0">
                <a:latin typeface="Times New Roman" panose="02020603050405020304" pitchFamily="18" charset="0"/>
                <a:cs typeface="Times New Roman" panose="02020603050405020304" pitchFamily="18" charset="0"/>
              </a:rPr>
              <a:t> College Of Engineering</a:t>
            </a:r>
            <a:endParaRPr lang="en-IN"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7431F64D-50C5-4D42-804D-F1255E435A50}" type="slidenum">
              <a:rPr lang="en-IN" smtClean="0"/>
              <a:pPr/>
              <a:t>2</a:t>
            </a:fld>
            <a:endParaRPr lang="en-IN" dirty="0"/>
          </a:p>
        </p:txBody>
      </p:sp>
    </p:spTree>
    <p:extLst>
      <p:ext uri="{BB962C8B-B14F-4D97-AF65-F5344CB8AC3E}">
        <p14:creationId xmlns:p14="http://schemas.microsoft.com/office/powerpoint/2010/main" val="805088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2640" y="201040"/>
            <a:ext cx="2753516" cy="526524"/>
          </a:xfrm>
        </p:spPr>
        <p:txBody>
          <a:bodyPr>
            <a:normAutofit fontScale="90000"/>
          </a:bodyPr>
          <a:lstStyle/>
          <a:p>
            <a:r>
              <a:rPr lang="en-US" b="1" dirty="0">
                <a:latin typeface="Times New Roman" panose="02020603050405020304" pitchFamily="18" charset="0"/>
                <a:ea typeface="Calibri" panose="020F0502020204030204" pitchFamily="34" charset="0"/>
                <a:cs typeface="Times New Roman" panose="02020603050405020304" pitchFamily="18" charset="0"/>
              </a:rPr>
              <a:t>Abstract:</a:t>
            </a: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ea typeface="Times New Roman" panose="02020603050405020304" pitchFamily="18" charset="0"/>
                <a:cs typeface="Times New Roman" panose="02020603050405020304" pitchFamily="18" charset="0"/>
              </a:rPr>
            </a:br>
            <a:endParaRPr lang="en-IN" sz="2000" dirty="0"/>
          </a:p>
        </p:txBody>
      </p:sp>
      <p:sp>
        <p:nvSpPr>
          <p:cNvPr id="3" name="Content Placeholder 2"/>
          <p:cNvSpPr>
            <a:spLocks noGrp="1"/>
          </p:cNvSpPr>
          <p:nvPr>
            <p:ph idx="1"/>
          </p:nvPr>
        </p:nvSpPr>
        <p:spPr>
          <a:xfrm>
            <a:off x="2262640" y="787781"/>
            <a:ext cx="9397548" cy="5342655"/>
          </a:xfrm>
        </p:spPr>
        <p:txBody>
          <a:bodyPr>
            <a:normAutofit/>
          </a:bodyPr>
          <a:lstStyle/>
          <a:p>
            <a:r>
              <a:rPr lang="en-US" dirty="0">
                <a:latin typeface="Times New Roman" panose="02020603050405020304" pitchFamily="18" charset="0"/>
                <a:cs typeface="Times New Roman" panose="02020603050405020304" pitchFamily="18" charset="0"/>
              </a:rPr>
              <a:t>A patient-centered personal health records system has been actively promoted in recent years. Its purpose is to maintain long-term personal records and health improvement plans. It combines a cloud computing environment to build a personal health records system to quickly collect personal information and transfer it to the back end for storage for future access. However, in a cloud environment, the message transmission process is more open. Therefore, a lack of an authority security mechanism for the users of such an architecture will result in distrust and doubt by the users. This adversely affects the implementation and quality of long-term health plans. </a:t>
            </a:r>
          </a:p>
          <a:p>
            <a:r>
              <a:rPr lang="en-US" dirty="0">
                <a:latin typeface="Times New Roman" panose="02020603050405020304" pitchFamily="18" charset="0"/>
                <a:cs typeface="Times New Roman" panose="02020603050405020304" pitchFamily="18" charset="0"/>
              </a:rPr>
              <a:t>To protect the crucial privacy of the users from malicious attacks or theft, it is necessary to ensure that the users have different authority to access their personal health records under the cloud computing environment and manage the openness of their authority to other users. A secured identify authentication mechanism can ensure that only legitimate users can log in to the system and obtain system service resources through verification. For a personal health records system in the cloud computing environment, this study proposes a secure and reliable user authentication mechanism allowing relevant users access to the user’s PHR in the cloud based on their authority. </a:t>
            </a:r>
          </a:p>
          <a:p>
            <a:r>
              <a:rPr lang="en-US" dirty="0">
                <a:latin typeface="Times New Roman" panose="02020603050405020304" pitchFamily="18" charset="0"/>
                <a:cs typeface="Times New Roman" panose="02020603050405020304" pitchFamily="18" charset="0"/>
              </a:rPr>
              <a:t>The proposed authentication method uses a password combined with a smart card, allowing the owner and authorized users to log in to the system and access the relevant personal records.</a:t>
            </a:r>
            <a:endParaRPr lang="en-IN" dirty="0">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88B80140-038F-4F20-B966-10A11AE3EA90}" type="datetime1">
              <a:rPr lang="en-IN" smtClean="0">
                <a:latin typeface="Times New Roman" panose="02020603050405020304" pitchFamily="18" charset="0"/>
                <a:cs typeface="Times New Roman" panose="02020603050405020304" pitchFamily="18" charset="0"/>
              </a:rPr>
              <a:pPr/>
              <a:t>05-09-2023</a:t>
            </a:fld>
            <a:endParaRPr lang="en-IN" dirty="0">
              <a:latin typeface="Times New Roman" panose="02020603050405020304" pitchFamily="18" charset="0"/>
              <a:cs typeface="Times New Roman" panose="02020603050405020304" pitchFamily="18" charset="0"/>
            </a:endParaRPr>
          </a:p>
        </p:txBody>
      </p:sp>
      <p:sp>
        <p:nvSpPr>
          <p:cNvPr id="10" name="Footer Placeholder 9"/>
          <p:cNvSpPr>
            <a:spLocks noGrp="1"/>
          </p:cNvSpPr>
          <p:nvPr>
            <p:ph type="ftr" sz="quarter" idx="11"/>
          </p:nvPr>
        </p:nvSpPr>
        <p:spPr/>
        <p:txBody>
          <a:bodyPr/>
          <a:lstStyle/>
          <a:p>
            <a:r>
              <a:rPr lang="en-GB" dirty="0">
                <a:latin typeface="Times New Roman" panose="02020603050405020304" pitchFamily="18" charset="0"/>
                <a:cs typeface="Times New Roman" panose="02020603050405020304" pitchFamily="18" charset="0"/>
              </a:rPr>
              <a:t>SKN </a:t>
            </a:r>
            <a:r>
              <a:rPr lang="en-GB" dirty="0" err="1">
                <a:latin typeface="Times New Roman" panose="02020603050405020304" pitchFamily="18" charset="0"/>
                <a:cs typeface="Times New Roman" panose="02020603050405020304" pitchFamily="18" charset="0"/>
              </a:rPr>
              <a:t>Sinhagad</a:t>
            </a:r>
            <a:r>
              <a:rPr lang="en-GB" dirty="0">
                <a:latin typeface="Times New Roman" panose="02020603050405020304" pitchFamily="18" charset="0"/>
                <a:cs typeface="Times New Roman" panose="02020603050405020304" pitchFamily="18" charset="0"/>
              </a:rPr>
              <a:t> College Of Engineering</a:t>
            </a:r>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7431F64D-50C5-4D42-804D-F1255E435A50}" type="slidenum">
              <a:rPr lang="en-IN" smtClean="0"/>
              <a:pPr/>
              <a:t>3</a:t>
            </a:fld>
            <a:endParaRPr lang="en-IN" dirty="0"/>
          </a:p>
        </p:txBody>
      </p:sp>
      <p:sp>
        <p:nvSpPr>
          <p:cNvPr id="4" name="Footer Placeholder 3">
            <a:extLst>
              <a:ext uri="{FF2B5EF4-FFF2-40B4-BE49-F238E27FC236}">
                <a16:creationId xmlns:a16="http://schemas.microsoft.com/office/drawing/2014/main" id="{9218398C-F38F-BB2B-4D42-0F6FAF54760B}"/>
              </a:ext>
            </a:extLst>
          </p:cNvPr>
          <p:cNvSpPr txBox="1">
            <a:spLocks/>
          </p:cNvSpPr>
          <p:nvPr/>
        </p:nvSpPr>
        <p:spPr>
          <a:xfrm>
            <a:off x="5943600" y="66721"/>
            <a:ext cx="6248400"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 reliable authentication scheme for “Personal Health Records” in cloud computing</a:t>
            </a:r>
            <a:endParaRPr lang="en-US" sz="1400" b="1" dirty="0">
              <a:solidFill>
                <a:schemeClr val="bg1">
                  <a:lumMod val="6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8025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8637" y="787782"/>
            <a:ext cx="8911687" cy="779761"/>
          </a:xfrm>
        </p:spPr>
        <p:txBody>
          <a:bodyPr>
            <a:normAutofit/>
          </a:bodyPr>
          <a:lstStyle/>
          <a:p>
            <a:r>
              <a:rPr lang="en-IN" sz="3200" b="1" dirty="0">
                <a:latin typeface="Times New Roman" panose="02020603050405020304" pitchFamily="18" charset="0"/>
                <a:ea typeface="Calibri" panose="020F0502020204030204" pitchFamily="34" charset="0"/>
                <a:cs typeface="Times New Roman" panose="02020603050405020304" pitchFamily="18" charset="0"/>
              </a:rPr>
              <a:t>Problem Statement </a:t>
            </a:r>
          </a:p>
        </p:txBody>
      </p:sp>
      <p:sp>
        <p:nvSpPr>
          <p:cNvPr id="6" name="Date Placeholder 5"/>
          <p:cNvSpPr>
            <a:spLocks noGrp="1"/>
          </p:cNvSpPr>
          <p:nvPr>
            <p:ph type="dt" sz="half" idx="10"/>
          </p:nvPr>
        </p:nvSpPr>
        <p:spPr/>
        <p:txBody>
          <a:bodyPr/>
          <a:lstStyle/>
          <a:p>
            <a:fld id="{F33B3AA4-1260-4DA3-85C8-7CAA4F4AC9FD}" type="datetime1">
              <a:rPr lang="en-IN" smtClean="0">
                <a:latin typeface="Times New Roman" panose="02020603050405020304" pitchFamily="18" charset="0"/>
                <a:cs typeface="Times New Roman" panose="02020603050405020304" pitchFamily="18" charset="0"/>
              </a:rPr>
              <a:pPr/>
              <a:t>05-09-2023</a:t>
            </a:fld>
            <a:endParaRPr lang="en-IN" dirty="0">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p:txBody>
          <a:bodyPr/>
          <a:lstStyle/>
          <a:p>
            <a:r>
              <a:rPr lang="en-GB" dirty="0">
                <a:latin typeface="Times New Roman" panose="02020603050405020304" pitchFamily="18" charset="0"/>
                <a:cs typeface="Times New Roman" panose="02020603050405020304" pitchFamily="18" charset="0"/>
              </a:rPr>
              <a:t>SKN </a:t>
            </a:r>
            <a:r>
              <a:rPr lang="en-GB" dirty="0" err="1">
                <a:latin typeface="Times New Roman" panose="02020603050405020304" pitchFamily="18" charset="0"/>
                <a:cs typeface="Times New Roman" panose="02020603050405020304" pitchFamily="18" charset="0"/>
              </a:rPr>
              <a:t>Sinhagad</a:t>
            </a:r>
            <a:r>
              <a:rPr lang="en-GB" dirty="0">
                <a:latin typeface="Times New Roman" panose="02020603050405020304" pitchFamily="18" charset="0"/>
                <a:cs typeface="Times New Roman" panose="02020603050405020304" pitchFamily="18" charset="0"/>
              </a:rPr>
              <a:t> College Of Engineering</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7431F64D-50C5-4D42-804D-F1255E435A50}" type="slidenum">
              <a:rPr lang="en-IN" smtClean="0"/>
              <a:pPr/>
              <a:t>4</a:t>
            </a:fld>
            <a:endParaRPr lang="en-IN" dirty="0"/>
          </a:p>
        </p:txBody>
      </p:sp>
      <p:sp>
        <p:nvSpPr>
          <p:cNvPr id="9" name="TextBox 8">
            <a:extLst>
              <a:ext uri="{FF2B5EF4-FFF2-40B4-BE49-F238E27FC236}">
                <a16:creationId xmlns:a16="http://schemas.microsoft.com/office/drawing/2014/main" id="{7A258709-2DDF-0361-7CB8-59B3B4EE2515}"/>
              </a:ext>
            </a:extLst>
          </p:cNvPr>
          <p:cNvSpPr txBox="1"/>
          <p:nvPr/>
        </p:nvSpPr>
        <p:spPr>
          <a:xfrm>
            <a:off x="2388636" y="1884784"/>
            <a:ext cx="7820575" cy="129266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To develop a software for a Personal Health Records which is accessed by Patients &amp; Doctor which can provide “A reliable authentication scheme for Personal Health Records along with data Encryption in cloud computing”.</a:t>
            </a:r>
          </a:p>
          <a:p>
            <a:endParaRPr lang="en-IN" dirty="0"/>
          </a:p>
        </p:txBody>
      </p:sp>
      <p:sp>
        <p:nvSpPr>
          <p:cNvPr id="10" name="Footer Placeholder 3">
            <a:extLst>
              <a:ext uri="{FF2B5EF4-FFF2-40B4-BE49-F238E27FC236}">
                <a16:creationId xmlns:a16="http://schemas.microsoft.com/office/drawing/2014/main" id="{0BDDB83C-4C2C-3B1F-5AC4-AE0F2727B46C}"/>
              </a:ext>
            </a:extLst>
          </p:cNvPr>
          <p:cNvSpPr txBox="1">
            <a:spLocks/>
          </p:cNvSpPr>
          <p:nvPr/>
        </p:nvSpPr>
        <p:spPr>
          <a:xfrm>
            <a:off x="5794310" y="66721"/>
            <a:ext cx="6397690"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 reliable authentication scheme for “Personal Health Records” in cloud computing</a:t>
            </a:r>
            <a:endParaRPr lang="en-US" sz="1400" b="1" dirty="0">
              <a:solidFill>
                <a:schemeClr val="bg1">
                  <a:lumMod val="6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1727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6791" y="357067"/>
            <a:ext cx="3519318" cy="529207"/>
          </a:xfrm>
        </p:spPr>
        <p:txBody>
          <a:bodyPr>
            <a:noAutofit/>
          </a:bodyPr>
          <a:lstStyle/>
          <a:p>
            <a:r>
              <a:rPr lang="en-IN" sz="3200" b="1" dirty="0">
                <a:latin typeface="Times New Roman" panose="02020603050405020304" pitchFamily="18" charset="0"/>
                <a:ea typeface="Calibri" panose="020F0502020204030204" pitchFamily="34" charset="0"/>
                <a:cs typeface="Times New Roman" panose="02020603050405020304" pitchFamily="18" charset="0"/>
              </a:rPr>
              <a:t>Introduction</a:t>
            </a:r>
          </a:p>
        </p:txBody>
      </p:sp>
      <p:sp>
        <p:nvSpPr>
          <p:cNvPr id="3" name="Content Placeholder 2"/>
          <p:cNvSpPr>
            <a:spLocks noGrp="1"/>
          </p:cNvSpPr>
          <p:nvPr>
            <p:ph idx="1"/>
          </p:nvPr>
        </p:nvSpPr>
        <p:spPr>
          <a:xfrm>
            <a:off x="1856791" y="961052"/>
            <a:ext cx="10011748" cy="5710335"/>
          </a:xfrm>
        </p:spPr>
        <p:txBody>
          <a:bodyPr>
            <a:noAutofit/>
          </a:bodyPr>
          <a:lstStyle/>
          <a:p>
            <a:r>
              <a:rPr lang="en-US" dirty="0">
                <a:latin typeface="Times New Roman" panose="02020603050405020304" pitchFamily="18" charset="0"/>
                <a:cs typeface="Times New Roman" panose="02020603050405020304" pitchFamily="18" charset="0"/>
              </a:rPr>
              <a:t>In the PHR system in the cloud environment, the authorized users can manage the records at any time and place without been restricted to the availability of other users online to respond to the access requests.</a:t>
            </a:r>
          </a:p>
          <a:p>
            <a:r>
              <a:rPr lang="en-US" dirty="0">
                <a:latin typeface="Times New Roman" panose="02020603050405020304" pitchFamily="18" charset="0"/>
                <a:cs typeface="Times New Roman" panose="02020603050405020304" pitchFamily="18" charset="0"/>
              </a:rPr>
              <a:t>The World Health Organization (WHO) advocates that the care of patients by medical institutions should be changed from a passive to preventive approach, i.e., patients are expected to actively participate in medical care. Thus, personal health records (PHRs) could be feasible solution, because PHRs can not only store complete personal medical information but can also be initiatively maintained by the patient to subsequently effectively communicate with healthcare providers.</a:t>
            </a:r>
          </a:p>
          <a:p>
            <a:r>
              <a:rPr lang="en-US" dirty="0">
                <a:latin typeface="Times New Roman" panose="02020603050405020304" pitchFamily="18" charset="0"/>
                <a:cs typeface="Times New Roman" panose="02020603050405020304" pitchFamily="18" charset="0"/>
              </a:rPr>
              <a:t>All records from medical visits can be sent to the PHR servers via the Internet; therefore, patients can check the data for each visit, and at the end of the medical procedure, a summary and other information can be provided to the patients.</a:t>
            </a:r>
          </a:p>
          <a:p>
            <a:r>
              <a:rPr lang="en-US" dirty="0">
                <a:latin typeface="Times New Roman" panose="02020603050405020304" pitchFamily="18" charset="0"/>
                <a:cs typeface="Times New Roman" panose="02020603050405020304" pitchFamily="18" charset="0"/>
              </a:rPr>
              <a:t>With the advent of cloud computing, medical information technology and service providers began to provider their PHR services based on the cloud computing environment. The cloud provides storing space and software as a service, in which service providers can usage almost infinite and flexible storing space and computing resources</a:t>
            </a:r>
          </a:p>
          <a:p>
            <a:r>
              <a:rPr lang="en-US" dirty="0">
                <a:latin typeface="Times New Roman" panose="02020603050405020304" pitchFamily="18" charset="0"/>
                <a:cs typeface="Times New Roman" panose="02020603050405020304" pitchFamily="18" charset="0"/>
              </a:rPr>
              <a:t>The innovation of this study lies in the proposal of a reliable identity verification mechanism with security and privacy protection and low computational cost suitable for wireless cloud environment.</a:t>
            </a:r>
            <a:endParaRPr lang="en-IN"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E9865C6B-7E6E-4B74-85CF-827A5F9F23D5}" type="datetime1">
              <a:rPr lang="en-IN" smtClean="0">
                <a:latin typeface="Times New Roman" panose="02020603050405020304" pitchFamily="18" charset="0"/>
                <a:cs typeface="Times New Roman" panose="02020603050405020304" pitchFamily="18" charset="0"/>
              </a:rPr>
              <a:pPr/>
              <a:t>05-09-2023</a:t>
            </a:fld>
            <a:endParaRPr lang="en-IN" dirty="0">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p:txBody>
          <a:bodyPr/>
          <a:lstStyle/>
          <a:p>
            <a:r>
              <a:rPr lang="en-GB" dirty="0">
                <a:latin typeface="Times New Roman" panose="02020603050405020304" pitchFamily="18" charset="0"/>
                <a:cs typeface="Times New Roman" panose="02020603050405020304" pitchFamily="18" charset="0"/>
              </a:rPr>
              <a:t>SKN </a:t>
            </a:r>
            <a:r>
              <a:rPr lang="en-GB" dirty="0" err="1">
                <a:latin typeface="Times New Roman" panose="02020603050405020304" pitchFamily="18" charset="0"/>
                <a:cs typeface="Times New Roman" panose="02020603050405020304" pitchFamily="18" charset="0"/>
              </a:rPr>
              <a:t>Sinhagad</a:t>
            </a:r>
            <a:r>
              <a:rPr lang="en-GB" dirty="0">
                <a:latin typeface="Times New Roman" panose="02020603050405020304" pitchFamily="18" charset="0"/>
                <a:cs typeface="Times New Roman" panose="02020603050405020304" pitchFamily="18" charset="0"/>
              </a:rPr>
              <a:t> College Of Engineering</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7431F64D-50C5-4D42-804D-F1255E435A50}" type="slidenum">
              <a:rPr lang="en-IN" smtClean="0"/>
              <a:pPr/>
              <a:t>5</a:t>
            </a:fld>
            <a:endParaRPr lang="en-IN" dirty="0"/>
          </a:p>
        </p:txBody>
      </p:sp>
      <p:sp>
        <p:nvSpPr>
          <p:cNvPr id="5" name="Footer Placeholder 3">
            <a:extLst>
              <a:ext uri="{FF2B5EF4-FFF2-40B4-BE49-F238E27FC236}">
                <a16:creationId xmlns:a16="http://schemas.microsoft.com/office/drawing/2014/main" id="{F24CE4AE-9A28-8374-B7D5-D3F60F84095D}"/>
              </a:ext>
            </a:extLst>
          </p:cNvPr>
          <p:cNvSpPr txBox="1">
            <a:spLocks/>
          </p:cNvSpPr>
          <p:nvPr/>
        </p:nvSpPr>
        <p:spPr>
          <a:xfrm>
            <a:off x="5850294" y="29398"/>
            <a:ext cx="6341706"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 reliable authentication scheme for “Personal Health Records” in cloud computing</a:t>
            </a:r>
            <a:endParaRPr lang="en-US" sz="1400" b="1" dirty="0">
              <a:solidFill>
                <a:schemeClr val="bg1">
                  <a:lumMod val="6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9706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2495" y="801018"/>
            <a:ext cx="8915400" cy="5329419"/>
          </a:xfrm>
        </p:spPr>
        <p:txBody>
          <a:bodyPr>
            <a:normAutofit/>
          </a:bodyPr>
          <a:lstStyle/>
          <a:p>
            <a:pPr marL="0" indent="0">
              <a:buNone/>
            </a:pPr>
            <a:r>
              <a:rPr lang="en-US" sz="3200" b="1" dirty="0">
                <a:latin typeface="Times New Roman" panose="02020603050405020304" pitchFamily="18" charset="0"/>
                <a:ea typeface="Calibri" panose="020F0502020204030204" pitchFamily="34" charset="0"/>
                <a:cs typeface="Times New Roman" panose="02020603050405020304" pitchFamily="18" charset="0"/>
              </a:rPr>
              <a:t>Software Requirements</a:t>
            </a:r>
            <a:endParaRPr lang="en-US" sz="32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Languages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Front End : HTML , CSS, JavaScript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Back End : Spring boot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Database : Cloud-Native Database Service.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Cloud Platform : AWS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Development Tools  :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IDE : Visual Studio </a:t>
            </a:r>
            <a:r>
              <a:rPr lang="en-US" dirty="0" err="1">
                <a:latin typeface="Times New Roman" panose="02020603050405020304" pitchFamily="18" charset="0"/>
                <a:cs typeface="Times New Roman" panose="02020603050405020304" pitchFamily="18" charset="0"/>
              </a:rPr>
              <a:t>Code,Eclipse,STS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Git (For Application Controlling &amp; Development)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Operating System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Server OS : Linux for hosting cloud environment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Client OS : Windows, </a:t>
            </a:r>
            <a:r>
              <a:rPr lang="en-US" dirty="0" err="1">
                <a:latin typeface="Times New Roman" panose="02020603050405020304" pitchFamily="18" charset="0"/>
                <a:cs typeface="Times New Roman" panose="02020603050405020304" pitchFamily="18" charset="0"/>
              </a:rPr>
              <a:t>macOS,Linux</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p:cNvSpPr>
            <a:spLocks noGrp="1"/>
          </p:cNvSpPr>
          <p:nvPr>
            <p:ph type="dt" sz="half" idx="10"/>
          </p:nvPr>
        </p:nvSpPr>
        <p:spPr/>
        <p:txBody>
          <a:bodyPr/>
          <a:lstStyle/>
          <a:p>
            <a:fld id="{FB21879B-06AC-4C04-B205-11DEF9A16643}" type="datetime1">
              <a:rPr lang="en-IN" smtClean="0"/>
              <a:pPr/>
              <a:t>05-09-2023</a:t>
            </a:fld>
            <a:endParaRPr lang="en-IN" dirty="0"/>
          </a:p>
        </p:txBody>
      </p:sp>
      <p:sp>
        <p:nvSpPr>
          <p:cNvPr id="5" name="Footer Placeholder 4"/>
          <p:cNvSpPr>
            <a:spLocks noGrp="1"/>
          </p:cNvSpPr>
          <p:nvPr>
            <p:ph type="ftr" sz="quarter" idx="11"/>
          </p:nvPr>
        </p:nvSpPr>
        <p:spPr/>
        <p:txBody>
          <a:bodyPr/>
          <a:lstStyle/>
          <a:p>
            <a:r>
              <a:rPr lang="en-GB"/>
              <a:t>SKN Sinhagad College Of Engineering</a:t>
            </a:r>
            <a:endParaRPr lang="en-IN" dirty="0"/>
          </a:p>
        </p:txBody>
      </p:sp>
      <p:sp>
        <p:nvSpPr>
          <p:cNvPr id="6" name="Slide Number Placeholder 5"/>
          <p:cNvSpPr>
            <a:spLocks noGrp="1"/>
          </p:cNvSpPr>
          <p:nvPr>
            <p:ph type="sldNum" sz="quarter" idx="12"/>
          </p:nvPr>
        </p:nvSpPr>
        <p:spPr/>
        <p:txBody>
          <a:bodyPr/>
          <a:lstStyle/>
          <a:p>
            <a:fld id="{7431F64D-50C5-4D42-804D-F1255E435A50}" type="slidenum">
              <a:rPr lang="en-IN" smtClean="0"/>
              <a:pPr/>
              <a:t>6</a:t>
            </a:fld>
            <a:endParaRPr lang="en-IN" dirty="0"/>
          </a:p>
        </p:txBody>
      </p:sp>
      <p:sp>
        <p:nvSpPr>
          <p:cNvPr id="9" name="Footer Placeholder 3">
            <a:extLst>
              <a:ext uri="{FF2B5EF4-FFF2-40B4-BE49-F238E27FC236}">
                <a16:creationId xmlns:a16="http://schemas.microsoft.com/office/drawing/2014/main" id="{88C26C9C-74D2-3F12-14C8-298D010741E7}"/>
              </a:ext>
            </a:extLst>
          </p:cNvPr>
          <p:cNvSpPr txBox="1">
            <a:spLocks/>
          </p:cNvSpPr>
          <p:nvPr/>
        </p:nvSpPr>
        <p:spPr>
          <a:xfrm>
            <a:off x="5812971" y="66721"/>
            <a:ext cx="6379029"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 reliable authentication scheme for “Personal Health Records” in cloud computing</a:t>
            </a:r>
            <a:endParaRPr lang="en-US" sz="1400" b="1" dirty="0">
              <a:solidFill>
                <a:schemeClr val="bg1">
                  <a:lumMod val="6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6082" y="970343"/>
            <a:ext cx="9106677" cy="3750947"/>
          </a:xfrm>
        </p:spPr>
        <p:txBody>
          <a:bodyPr>
            <a:normAutofit/>
          </a:bodyPr>
          <a:lstStyle/>
          <a:p>
            <a:pPr marL="0" indent="0">
              <a:buNone/>
            </a:pPr>
            <a:r>
              <a:rPr lang="en-US" sz="3200" b="1" dirty="0">
                <a:latin typeface="Times New Roman" panose="02020603050405020304" pitchFamily="18" charset="0"/>
                <a:ea typeface="Calibri" panose="020F0502020204030204" pitchFamily="34" charset="0"/>
                <a:cs typeface="Times New Roman" panose="02020603050405020304" pitchFamily="18" charset="0"/>
              </a:rPr>
              <a:t>Hardware Requirements / Server Infrastructure</a:t>
            </a:r>
            <a:br>
              <a:rPr lang="en-US" sz="5500"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Processor</a:t>
            </a:r>
            <a:r>
              <a:rPr lang="en-US" dirty="0">
                <a:latin typeface="Times New Roman" panose="02020603050405020304" pitchFamily="18" charset="0"/>
                <a:cs typeface="Times New Roman" panose="02020603050405020304" pitchFamily="18" charset="0"/>
              </a:rPr>
              <a:t>: Dual-core or Quad-core CPU</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RAM</a:t>
            </a:r>
            <a:r>
              <a:rPr lang="en-US" dirty="0">
                <a:latin typeface="Times New Roman" panose="02020603050405020304" pitchFamily="18" charset="0"/>
                <a:cs typeface="Times New Roman" panose="02020603050405020304" pitchFamily="18" charset="0"/>
              </a:rPr>
              <a:t> : Minimum 4 GB   </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Storage</a:t>
            </a:r>
            <a:r>
              <a:rPr lang="en-US" dirty="0">
                <a:latin typeface="Times New Roman" panose="02020603050405020304" pitchFamily="18" charset="0"/>
                <a:cs typeface="Times New Roman" panose="02020603050405020304" pitchFamily="18" charset="0"/>
              </a:rPr>
              <a:t>: Minimum 100 GB of hard disk space </a:t>
            </a:r>
          </a:p>
        </p:txBody>
      </p:sp>
      <p:sp>
        <p:nvSpPr>
          <p:cNvPr id="4" name="Date Placeholder 3"/>
          <p:cNvSpPr>
            <a:spLocks noGrp="1"/>
          </p:cNvSpPr>
          <p:nvPr>
            <p:ph type="dt" sz="half" idx="10"/>
          </p:nvPr>
        </p:nvSpPr>
        <p:spPr/>
        <p:txBody>
          <a:bodyPr/>
          <a:lstStyle/>
          <a:p>
            <a:fld id="{FB21879B-06AC-4C04-B205-11DEF9A16643}" type="datetime1">
              <a:rPr lang="en-IN" smtClean="0">
                <a:latin typeface="Times New Roman" panose="02020603050405020304" pitchFamily="18" charset="0"/>
                <a:cs typeface="Times New Roman" panose="02020603050405020304" pitchFamily="18" charset="0"/>
              </a:rPr>
              <a:pPr/>
              <a:t>05-09-2023</a:t>
            </a:fld>
            <a:endParaRPr lang="en-IN"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GB" dirty="0">
                <a:latin typeface="Times New Roman" panose="02020603050405020304" pitchFamily="18" charset="0"/>
                <a:cs typeface="Times New Roman" panose="02020603050405020304" pitchFamily="18" charset="0"/>
              </a:rPr>
              <a:t>SKN </a:t>
            </a:r>
            <a:r>
              <a:rPr lang="en-GB" dirty="0" err="1">
                <a:latin typeface="Times New Roman" panose="02020603050405020304" pitchFamily="18" charset="0"/>
                <a:cs typeface="Times New Roman" panose="02020603050405020304" pitchFamily="18" charset="0"/>
              </a:rPr>
              <a:t>Sinhagad</a:t>
            </a:r>
            <a:r>
              <a:rPr lang="en-GB" dirty="0">
                <a:latin typeface="Times New Roman" panose="02020603050405020304" pitchFamily="18" charset="0"/>
                <a:cs typeface="Times New Roman" panose="02020603050405020304" pitchFamily="18" charset="0"/>
              </a:rPr>
              <a:t> College Of Engineering</a:t>
            </a:r>
            <a:endParaRPr lang="en-IN"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431F64D-50C5-4D42-804D-F1255E435A50}" type="slidenum">
              <a:rPr lang="en-IN" smtClean="0"/>
              <a:pPr/>
              <a:t>7</a:t>
            </a:fld>
            <a:endParaRPr lang="en-IN" dirty="0"/>
          </a:p>
        </p:txBody>
      </p:sp>
      <p:sp>
        <p:nvSpPr>
          <p:cNvPr id="2" name="Footer Placeholder 3">
            <a:extLst>
              <a:ext uri="{FF2B5EF4-FFF2-40B4-BE49-F238E27FC236}">
                <a16:creationId xmlns:a16="http://schemas.microsoft.com/office/drawing/2014/main" id="{090C89A8-EEFF-44D4-219E-26D39AE440AD}"/>
              </a:ext>
            </a:extLst>
          </p:cNvPr>
          <p:cNvSpPr txBox="1">
            <a:spLocks/>
          </p:cNvSpPr>
          <p:nvPr/>
        </p:nvSpPr>
        <p:spPr>
          <a:xfrm>
            <a:off x="5467739" y="66721"/>
            <a:ext cx="6724261"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 reliable authentication scheme for “Personal Health Records” in cloud computing</a:t>
            </a:r>
            <a:endParaRPr lang="en-US" sz="1400" b="1" dirty="0">
              <a:solidFill>
                <a:schemeClr val="bg1">
                  <a:lumMod val="6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2274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28797"/>
          </a:xfrm>
        </p:spPr>
        <p:txBody>
          <a:bodyPr>
            <a:noAutofit/>
          </a:bodyPr>
          <a:lstStyle/>
          <a:p>
            <a:r>
              <a:rPr lang="en-IN" sz="3200" b="1" dirty="0">
                <a:latin typeface="Times New Roman" panose="02020603050405020304" pitchFamily="18" charset="0"/>
                <a:ea typeface="Calibri" panose="020F0502020204030204" pitchFamily="34" charset="0"/>
                <a:cs typeface="Times New Roman" panose="02020603050405020304" pitchFamily="18" charset="0"/>
              </a:rPr>
              <a:t>References</a:t>
            </a:r>
            <a:r>
              <a:rPr lang="en-IN" sz="3200" b="1"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2589212" y="1327355"/>
            <a:ext cx="8915400" cy="4583867"/>
          </a:xfrm>
        </p:spPr>
        <p:txBody>
          <a:bodyPr>
            <a:normAutofit/>
          </a:bodyPr>
          <a:lstStyle/>
          <a:p>
            <a:pPr marL="0" indent="0">
              <a:buNone/>
            </a:pPr>
            <a:r>
              <a:rPr lang="en-US" altLang="en-IN" dirty="0">
                <a:latin typeface="Times New Roman" panose="02020603050405020304" pitchFamily="18" charset="0"/>
                <a:cs typeface="Times New Roman" panose="02020603050405020304" pitchFamily="18" charset="0"/>
              </a:rPr>
              <a:t>1. Miller, R. H., &amp; Sim, I. (2004). Physician’s use of electronic medical records: Barriers and solutions. Health affairs, 32(2), 116–126</a:t>
            </a:r>
          </a:p>
          <a:p>
            <a:pPr marL="0" indent="0">
              <a:buNone/>
            </a:pPr>
            <a:r>
              <a:rPr lang="en-US" altLang="en-IN" dirty="0">
                <a:latin typeface="Times New Roman" panose="02020603050405020304" pitchFamily="18" charset="0"/>
                <a:cs typeface="Times New Roman" panose="02020603050405020304" pitchFamily="18" charset="0"/>
              </a:rPr>
              <a:t>2. AHIMA, J. (2007). The value of personal health records: A joint position statement for consumers of healthcare. Journal of the American Medical Informatics Association, 78(4), 22–24.</a:t>
            </a:r>
          </a:p>
          <a:p>
            <a:pPr marL="0" indent="0">
              <a:buNone/>
            </a:pPr>
            <a:r>
              <a:rPr lang="en-US" altLang="en-IN" dirty="0">
                <a:latin typeface="Times New Roman" panose="02020603050405020304" pitchFamily="18" charset="0"/>
                <a:cs typeface="Times New Roman" panose="02020603050405020304" pitchFamily="18" charset="0"/>
              </a:rPr>
              <a:t>3. US Public Law. (1996). Health Insurance Portability and Accountability Act of 1996, 104th Congress, Public Law, 104–191.</a:t>
            </a:r>
          </a:p>
          <a:p>
            <a:pPr marL="0" indent="0">
              <a:buNone/>
            </a:pPr>
            <a:r>
              <a:rPr lang="en-US" altLang="en-IN" dirty="0">
                <a:latin typeface="Times New Roman" panose="02020603050405020304" pitchFamily="18" charset="0"/>
                <a:cs typeface="Times New Roman" panose="02020603050405020304" pitchFamily="18" charset="0"/>
              </a:rPr>
              <a:t>4.Kaelber, D. C., Jha, A. K., Johnston, D., Middleton, B., &amp; Bates, D. W. (2008). A research agenda for personal health records (PHRs). Journal of the American Medical Informatics Association, 15(6), 729–736.</a:t>
            </a:r>
          </a:p>
          <a:p>
            <a:pPr marL="0" indent="0">
              <a:buNone/>
            </a:pPr>
            <a:r>
              <a:rPr lang="en-US" altLang="en-IN" dirty="0">
                <a:latin typeface="Times New Roman" panose="02020603050405020304" pitchFamily="18" charset="0"/>
                <a:cs typeface="Times New Roman" panose="02020603050405020304" pitchFamily="18" charset="0"/>
              </a:rPr>
              <a:t>5.Shamir, A. (1985). Identity-based cryptosystems and signature schemes. Advances in Cryptology-Proceedings of CRYPTO’84, Springer-Verlag LNCS 196.</a:t>
            </a:r>
            <a:endParaRPr lang="en-IN" dirty="0"/>
          </a:p>
        </p:txBody>
      </p:sp>
      <p:sp>
        <p:nvSpPr>
          <p:cNvPr id="4" name="Footer Placeholder 3"/>
          <p:cNvSpPr txBox="1">
            <a:spLocks/>
          </p:cNvSpPr>
          <p:nvPr/>
        </p:nvSpPr>
        <p:spPr>
          <a:xfrm>
            <a:off x="5812971" y="48060"/>
            <a:ext cx="6379029"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 reliable authentication scheme for “Personal Health Records” in cloud computing</a:t>
            </a:r>
            <a:endParaRPr lang="en-US" sz="1400" b="1"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5" name="Footer Placeholder 3"/>
          <p:cNvSpPr>
            <a:spLocks noGrp="1"/>
          </p:cNvSpPr>
          <p:nvPr>
            <p:ph type="ftr" sz="quarter" idx="11"/>
          </p:nvPr>
        </p:nvSpPr>
        <p:spPr>
          <a:xfrm>
            <a:off x="1697766" y="6233890"/>
            <a:ext cx="7903434" cy="399985"/>
          </a:xfrm>
        </p:spPr>
        <p:txBody>
          <a:bodyPr/>
          <a:lstStyle/>
          <a:p>
            <a:r>
              <a:rPr lang="en-GB" dirty="0">
                <a:latin typeface="Times New Roman" panose="02020603050405020304" pitchFamily="18" charset="0"/>
                <a:cs typeface="Times New Roman" panose="02020603050405020304" pitchFamily="18" charset="0"/>
              </a:rPr>
              <a:t>SKN </a:t>
            </a:r>
            <a:r>
              <a:rPr lang="en-GB" dirty="0" err="1">
                <a:latin typeface="Times New Roman" panose="02020603050405020304" pitchFamily="18" charset="0"/>
                <a:cs typeface="Times New Roman" panose="02020603050405020304" pitchFamily="18" charset="0"/>
              </a:rPr>
              <a:t>Sinhagad</a:t>
            </a:r>
            <a:r>
              <a:rPr lang="en-GB" dirty="0">
                <a:latin typeface="Times New Roman" panose="02020603050405020304" pitchFamily="18" charset="0"/>
                <a:cs typeface="Times New Roman" panose="02020603050405020304" pitchFamily="18" charset="0"/>
              </a:rPr>
              <a:t> College Of Engineering</a:t>
            </a:r>
            <a:endParaRPr lang="en-US" dirty="0">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a:xfrm>
            <a:off x="10358329" y="6241989"/>
            <a:ext cx="1146283" cy="370396"/>
          </a:xfrm>
        </p:spPr>
        <p:txBody>
          <a:bodyPr/>
          <a:lstStyle/>
          <a:p>
            <a:fld id="{51BA4665-E07E-48DC-B9CE-91A436591427}" type="datetime1">
              <a:rPr lang="en-IN" smtClean="0">
                <a:latin typeface="Times New Roman" panose="02020603050405020304" pitchFamily="18" charset="0"/>
                <a:cs typeface="Times New Roman" panose="02020603050405020304" pitchFamily="18" charset="0"/>
              </a:rPr>
              <a:pPr/>
              <a:t>05-09-2023</a:t>
            </a:fld>
            <a:endParaRPr lang="en-IN"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431F64D-50C5-4D42-804D-F1255E435A50}" type="slidenum">
              <a:rPr lang="en-IN" smtClean="0"/>
              <a:pPr/>
              <a:t>8</a:t>
            </a:fld>
            <a:endParaRPr lang="en-IN" dirty="0"/>
          </a:p>
        </p:txBody>
      </p:sp>
    </p:spTree>
    <p:extLst>
      <p:ext uri="{BB962C8B-B14F-4D97-AF65-F5344CB8AC3E}">
        <p14:creationId xmlns:p14="http://schemas.microsoft.com/office/powerpoint/2010/main" val="374343237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560</TotalTime>
  <Words>1078</Words>
  <Application>Microsoft Office PowerPoint</Application>
  <PresentationFormat>Widescreen</PresentationFormat>
  <Paragraphs>85</Paragraphs>
  <Slides>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Century Gothic</vt:lpstr>
      <vt:lpstr>Times New Roman</vt:lpstr>
      <vt:lpstr>Wingdings</vt:lpstr>
      <vt:lpstr>Wingdings 3</vt:lpstr>
      <vt:lpstr>Wisp</vt:lpstr>
      <vt:lpstr>PowerPoint Presentation</vt:lpstr>
      <vt:lpstr>PowerPoint Presentation</vt:lpstr>
      <vt:lpstr>Abstract:  </vt:lpstr>
      <vt:lpstr>Problem Statement </vt:lpstr>
      <vt:lpstr>Introduction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Ashok Pawar</cp:lastModifiedBy>
  <cp:revision>69</cp:revision>
  <dcterms:created xsi:type="dcterms:W3CDTF">2018-07-24T19:39:51Z</dcterms:created>
  <dcterms:modified xsi:type="dcterms:W3CDTF">2023-09-05T08:04:11Z</dcterms:modified>
</cp:coreProperties>
</file>