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1" r:id="rId6"/>
    <p:sldId id="264" r:id="rId7"/>
    <p:sldId id="265" r:id="rId8"/>
    <p:sldId id="266" r:id="rId9"/>
    <p:sldId id="267" r:id="rId10"/>
    <p:sldId id="269" r:id="rId11"/>
    <p:sldId id="268" r:id="rId12"/>
    <p:sldId id="272" r:id="rId13"/>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F5C1FD8-9723-42E5-9457-1A81C62186E9}">
  <a:tblStyle styleId="{2F5C1FD8-9723-42E5-9457-1A81C62186E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835" y="-192"/>
      </p:cViewPr>
      <p:guideLst>
        <p:guide orient="horz" pos="344"/>
        <p:guide orient="horz" pos="6344"/>
        <p:guide pos="1112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2988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029531"/>
            <a:ext cx="19010313" cy="4663869"/>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12" name="Rectangle 11"/>
          <p:cNvSpPr/>
          <p:nvPr/>
        </p:nvSpPr>
        <p:spPr>
          <a:xfrm>
            <a:off x="0" y="0"/>
            <a:ext cx="19010313" cy="6029531"/>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13" name="Rectangle 12"/>
          <p:cNvSpPr/>
          <p:nvPr/>
        </p:nvSpPr>
        <p:spPr>
          <a:xfrm>
            <a:off x="0" y="4135640"/>
            <a:ext cx="19010313" cy="3564467"/>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14" name="Oval 13"/>
          <p:cNvSpPr/>
          <p:nvPr/>
        </p:nvSpPr>
        <p:spPr>
          <a:xfrm>
            <a:off x="0" y="2495127"/>
            <a:ext cx="19010313" cy="796064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3" name="Subtitle 2"/>
          <p:cNvSpPr>
            <a:spLocks noGrp="1"/>
          </p:cNvSpPr>
          <p:nvPr>
            <p:ph type="subTitle" idx="1"/>
          </p:nvPr>
        </p:nvSpPr>
        <p:spPr>
          <a:xfrm>
            <a:off x="3064010" y="7878228"/>
            <a:ext cx="11719305" cy="1375452"/>
          </a:xfrm>
        </p:spPr>
        <p:txBody>
          <a:bodyPr>
            <a:normAutofit/>
          </a:bodyPr>
          <a:lstStyle>
            <a:lvl1pPr marL="0" indent="0" algn="l">
              <a:buNone/>
              <a:defRPr sz="4100">
                <a:solidFill>
                  <a:schemeClr val="tx2"/>
                </a:solidFill>
              </a:defRPr>
            </a:lvl1pPr>
            <a:lvl2pPr marL="848655" indent="0" algn="ctr">
              <a:buNone/>
              <a:defRPr>
                <a:solidFill>
                  <a:schemeClr val="tx1">
                    <a:tint val="75000"/>
                  </a:schemeClr>
                </a:solidFill>
              </a:defRPr>
            </a:lvl2pPr>
            <a:lvl3pPr marL="1697309" indent="0" algn="ctr">
              <a:buNone/>
              <a:defRPr>
                <a:solidFill>
                  <a:schemeClr val="tx1">
                    <a:tint val="75000"/>
                  </a:schemeClr>
                </a:solidFill>
              </a:defRPr>
            </a:lvl3pPr>
            <a:lvl4pPr marL="2545964" indent="0" algn="ctr">
              <a:buNone/>
              <a:defRPr>
                <a:solidFill>
                  <a:schemeClr val="tx1">
                    <a:tint val="75000"/>
                  </a:schemeClr>
                </a:solidFill>
              </a:defRPr>
            </a:lvl4pPr>
            <a:lvl5pPr marL="3394619" indent="0" algn="ctr">
              <a:buNone/>
              <a:defRPr>
                <a:solidFill>
                  <a:schemeClr val="tx1">
                    <a:tint val="75000"/>
                  </a:schemeClr>
                </a:solidFill>
              </a:defRPr>
            </a:lvl5pPr>
            <a:lvl6pPr marL="4243273" indent="0" algn="ctr">
              <a:buNone/>
              <a:defRPr>
                <a:solidFill>
                  <a:schemeClr val="tx1">
                    <a:tint val="75000"/>
                  </a:schemeClr>
                </a:solidFill>
              </a:defRPr>
            </a:lvl6pPr>
            <a:lvl7pPr marL="5091928" indent="0" algn="ctr">
              <a:buNone/>
              <a:defRPr>
                <a:solidFill>
                  <a:schemeClr val="tx1">
                    <a:tint val="75000"/>
                  </a:schemeClr>
                </a:solidFill>
              </a:defRPr>
            </a:lvl7pPr>
            <a:lvl8pPr marL="5940582" indent="0" algn="ctr">
              <a:buNone/>
              <a:defRPr>
                <a:solidFill>
                  <a:schemeClr val="tx1">
                    <a:tint val="75000"/>
                  </a:schemeClr>
                </a:solidFill>
              </a:defRPr>
            </a:lvl8pPr>
            <a:lvl9pPr marL="678923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2" name="Title 1"/>
          <p:cNvSpPr>
            <a:spLocks noGrp="1"/>
          </p:cNvSpPr>
          <p:nvPr>
            <p:ph type="ctrTitle"/>
          </p:nvPr>
        </p:nvSpPr>
        <p:spPr>
          <a:xfrm>
            <a:off x="1699746" y="4884053"/>
            <a:ext cx="14917505" cy="2796012"/>
          </a:xfrm>
          <a:effectLst/>
        </p:spPr>
        <p:txBody>
          <a:bodyPr>
            <a:noAutofit/>
          </a:bodyPr>
          <a:lstStyle>
            <a:lvl1pPr marL="1188116" indent="-848655" algn="l">
              <a:defRPr sz="100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960482" y="1140628"/>
            <a:ext cx="13307219" cy="54179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98655" y="587088"/>
            <a:ext cx="4277320" cy="816792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910809" y="1140628"/>
            <a:ext cx="10040054" cy="76321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2376289" y="1140630"/>
            <a:ext cx="13307219" cy="54179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6029531"/>
            <a:ext cx="19010313" cy="466386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8" name="Rectangle 7"/>
          <p:cNvSpPr/>
          <p:nvPr/>
        </p:nvSpPr>
        <p:spPr>
          <a:xfrm>
            <a:off x="0" y="0"/>
            <a:ext cx="19010313" cy="602953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9" name="Rectangle 8"/>
          <p:cNvSpPr/>
          <p:nvPr/>
        </p:nvSpPr>
        <p:spPr>
          <a:xfrm>
            <a:off x="0" y="4135640"/>
            <a:ext cx="19010313" cy="3564467"/>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10" name="Oval 9"/>
          <p:cNvSpPr/>
          <p:nvPr/>
        </p:nvSpPr>
        <p:spPr>
          <a:xfrm>
            <a:off x="0" y="2495127"/>
            <a:ext cx="19010313" cy="796064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2" name="Title 1"/>
          <p:cNvSpPr>
            <a:spLocks noGrp="1"/>
          </p:cNvSpPr>
          <p:nvPr>
            <p:ph type="title"/>
          </p:nvPr>
        </p:nvSpPr>
        <p:spPr>
          <a:xfrm>
            <a:off x="4226998" y="3387721"/>
            <a:ext cx="12404658" cy="3778625"/>
          </a:xfrm>
          <a:effectLst/>
        </p:spPr>
        <p:txBody>
          <a:bodyPr anchor="b"/>
          <a:lstStyle>
            <a:lvl1pPr algn="r">
              <a:defRPr sz="85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204635" y="7184304"/>
            <a:ext cx="12412616" cy="1302699"/>
          </a:xfrm>
        </p:spPr>
        <p:txBody>
          <a:bodyPr anchor="t"/>
          <a:lstStyle>
            <a:lvl1pPr marL="0" indent="0" algn="r">
              <a:buNone/>
              <a:defRPr sz="3700">
                <a:solidFill>
                  <a:schemeClr val="tx2"/>
                </a:solidFill>
              </a:defRPr>
            </a:lvl1pPr>
            <a:lvl2pPr marL="848655" indent="0">
              <a:buNone/>
              <a:defRPr sz="3300">
                <a:solidFill>
                  <a:schemeClr val="tx1">
                    <a:tint val="75000"/>
                  </a:schemeClr>
                </a:solidFill>
              </a:defRPr>
            </a:lvl2pPr>
            <a:lvl3pPr marL="1697309" indent="0">
              <a:buNone/>
              <a:defRPr sz="3000">
                <a:solidFill>
                  <a:schemeClr val="tx1">
                    <a:tint val="75000"/>
                  </a:schemeClr>
                </a:solidFill>
              </a:defRPr>
            </a:lvl3pPr>
            <a:lvl4pPr marL="2545964" indent="0">
              <a:buNone/>
              <a:defRPr sz="2600">
                <a:solidFill>
                  <a:schemeClr val="tx1">
                    <a:tint val="75000"/>
                  </a:schemeClr>
                </a:solidFill>
              </a:defRPr>
            </a:lvl4pPr>
            <a:lvl5pPr marL="3394619" indent="0">
              <a:buNone/>
              <a:defRPr sz="2600">
                <a:solidFill>
                  <a:schemeClr val="tx1">
                    <a:tint val="75000"/>
                  </a:schemeClr>
                </a:solidFill>
              </a:defRPr>
            </a:lvl5pPr>
            <a:lvl6pPr marL="4243273" indent="0">
              <a:buNone/>
              <a:defRPr sz="2600">
                <a:solidFill>
                  <a:schemeClr val="tx1">
                    <a:tint val="75000"/>
                  </a:schemeClr>
                </a:solidFill>
              </a:defRPr>
            </a:lvl6pPr>
            <a:lvl7pPr marL="5091928" indent="0">
              <a:buNone/>
              <a:defRPr sz="2600">
                <a:solidFill>
                  <a:schemeClr val="tx1">
                    <a:tint val="75000"/>
                  </a:schemeClr>
                </a:solidFill>
              </a:defRPr>
            </a:lvl7pPr>
            <a:lvl8pPr marL="5940582" indent="0">
              <a:buNone/>
              <a:defRPr sz="2600">
                <a:solidFill>
                  <a:schemeClr val="tx1">
                    <a:tint val="75000"/>
                  </a:schemeClr>
                </a:solidFill>
              </a:defRPr>
            </a:lvl8pPr>
            <a:lvl9pPr marL="6789237" indent="0">
              <a:buNone/>
              <a:defRPr sz="2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2376287" y="1140628"/>
            <a:ext cx="6957775" cy="54179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9657239" y="1140630"/>
            <a:ext cx="6957775" cy="54179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6289" y="1140629"/>
            <a:ext cx="6957775" cy="997555"/>
          </a:xfrm>
        </p:spPr>
        <p:txBody>
          <a:bodyPr anchor="b">
            <a:noAutofit/>
          </a:bodyPr>
          <a:lstStyle>
            <a:lvl1pPr marL="0" indent="0" algn="ctr">
              <a:buNone/>
              <a:defRPr lang="en-US" sz="4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848655" indent="0">
              <a:buNone/>
              <a:defRPr sz="3700" b="1"/>
            </a:lvl2pPr>
            <a:lvl3pPr marL="1697309" indent="0">
              <a:buNone/>
              <a:defRPr sz="3300" b="1"/>
            </a:lvl3pPr>
            <a:lvl4pPr marL="2545964" indent="0">
              <a:buNone/>
              <a:defRPr sz="3000" b="1"/>
            </a:lvl4pPr>
            <a:lvl5pPr marL="3394619" indent="0">
              <a:buNone/>
              <a:defRPr sz="3000" b="1"/>
            </a:lvl5pPr>
            <a:lvl6pPr marL="4243273" indent="0">
              <a:buNone/>
              <a:defRPr sz="3000" b="1"/>
            </a:lvl6pPr>
            <a:lvl7pPr marL="5091928" indent="0">
              <a:buNone/>
              <a:defRPr sz="3000" b="1"/>
            </a:lvl7pPr>
            <a:lvl8pPr marL="5940582" indent="0">
              <a:buNone/>
              <a:defRPr sz="3000" b="1"/>
            </a:lvl8pPr>
            <a:lvl9pPr marL="6789237" indent="0">
              <a:buNone/>
              <a:defRPr sz="3000" b="1"/>
            </a:lvl9pPr>
          </a:lstStyle>
          <a:p>
            <a:pPr lvl="0"/>
            <a:r>
              <a:rPr lang="en-US" smtClean="0"/>
              <a:t>Click to edit Master text styles</a:t>
            </a:r>
          </a:p>
        </p:txBody>
      </p:sp>
      <p:sp>
        <p:nvSpPr>
          <p:cNvPr id="4" name="Content Placeholder 3"/>
          <p:cNvSpPr>
            <a:spLocks noGrp="1"/>
          </p:cNvSpPr>
          <p:nvPr>
            <p:ph sz="half" idx="2"/>
          </p:nvPr>
        </p:nvSpPr>
        <p:spPr>
          <a:xfrm>
            <a:off x="2404245" y="2183473"/>
            <a:ext cx="6957775" cy="4277360"/>
          </a:xfrm>
        </p:spPr>
        <p:txBody>
          <a:bodyPr>
            <a:normAutofit/>
          </a:bodyPr>
          <a:lstStyle>
            <a:lvl1pPr>
              <a:defRPr sz="3300"/>
            </a:lvl1pPr>
            <a:lvl2pPr>
              <a:defRPr sz="3300"/>
            </a:lvl2pPr>
            <a:lvl3pPr>
              <a:defRPr sz="30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661709" y="1140629"/>
            <a:ext cx="6957775" cy="997555"/>
          </a:xfrm>
        </p:spPr>
        <p:txBody>
          <a:bodyPr anchor="b">
            <a:noAutofit/>
          </a:bodyPr>
          <a:lstStyle>
            <a:lvl1pPr marL="0" indent="0" algn="ctr">
              <a:buNone/>
              <a:defRPr lang="en-US" sz="45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848655" indent="0">
              <a:buNone/>
              <a:defRPr sz="3700" b="1"/>
            </a:lvl2pPr>
            <a:lvl3pPr marL="1697309" indent="0">
              <a:buNone/>
              <a:defRPr sz="3300" b="1"/>
            </a:lvl3pPr>
            <a:lvl4pPr marL="2545964" indent="0">
              <a:buNone/>
              <a:defRPr sz="3000" b="1"/>
            </a:lvl4pPr>
            <a:lvl5pPr marL="3394619" indent="0">
              <a:buNone/>
              <a:defRPr sz="3000" b="1"/>
            </a:lvl5pPr>
            <a:lvl6pPr marL="4243273" indent="0">
              <a:buNone/>
              <a:defRPr sz="3000" b="1"/>
            </a:lvl6pPr>
            <a:lvl7pPr marL="5091928" indent="0">
              <a:buNone/>
              <a:defRPr sz="3000" b="1"/>
            </a:lvl7pPr>
            <a:lvl8pPr marL="5940582" indent="0">
              <a:buNone/>
              <a:defRPr sz="3000" b="1"/>
            </a:lvl8pPr>
            <a:lvl9pPr marL="6789237" indent="0">
              <a:buNone/>
              <a:defRPr sz="3000" b="1"/>
            </a:lvl9pPr>
          </a:lstStyle>
          <a:p>
            <a:pPr marL="0" lvl="0" indent="0" algn="ctr" defTabSz="1697309" rtl="0" eaLnBrk="1" latinLnBrk="0" hangingPunct="1">
              <a:spcBef>
                <a:spcPct val="20000"/>
              </a:spcBef>
              <a:spcAft>
                <a:spcPts val="557"/>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9656975" y="2181454"/>
            <a:ext cx="6957775" cy="4277360"/>
          </a:xfrm>
        </p:spPr>
        <p:txBody>
          <a:bodyPr>
            <a:normAutofit/>
          </a:bodyPr>
          <a:lstStyle>
            <a:lvl1pPr>
              <a:defRPr sz="3300"/>
            </a:lvl1pPr>
            <a:lvl2pPr>
              <a:defRPr sz="3300"/>
            </a:lvl2pPr>
            <a:lvl3pPr>
              <a:defRPr sz="30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44474" y="3445652"/>
            <a:ext cx="7559396" cy="1962317"/>
          </a:xfrm>
          <a:effectLst/>
        </p:spPr>
        <p:txBody>
          <a:bodyPr anchor="b">
            <a:noAutofit/>
          </a:bodyPr>
          <a:lstStyle>
            <a:lvl1pPr marL="424327" indent="-424327" algn="l">
              <a:defRPr sz="52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49887" y="1140629"/>
            <a:ext cx="8351492" cy="7632153"/>
          </a:xfrm>
        </p:spPr>
        <p:txBody>
          <a:bodyPr anchor="ctr"/>
          <a:lstStyle>
            <a:lvl1pPr>
              <a:defRPr sz="4100"/>
            </a:lvl1pPr>
            <a:lvl2pPr>
              <a:defRPr sz="3700"/>
            </a:lvl2pPr>
            <a:lvl3pPr>
              <a:defRPr sz="3300"/>
            </a:lvl3pPr>
            <a:lvl4pPr>
              <a:defRPr sz="3000"/>
            </a:lvl4pPr>
            <a:lvl5pPr>
              <a:defRPr sz="26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36508" y="5453980"/>
            <a:ext cx="7045001" cy="3336063"/>
          </a:xfrm>
        </p:spPr>
        <p:txBody>
          <a:bodyPr/>
          <a:lstStyle>
            <a:lvl1pPr marL="0" indent="0">
              <a:buNone/>
              <a:defRPr sz="2600"/>
            </a:lvl1pPr>
            <a:lvl2pPr marL="848655" indent="0">
              <a:buNone/>
              <a:defRPr sz="2200"/>
            </a:lvl2pPr>
            <a:lvl3pPr marL="1697309" indent="0">
              <a:buNone/>
              <a:defRPr sz="1900"/>
            </a:lvl3pPr>
            <a:lvl4pPr marL="2545964" indent="0">
              <a:buNone/>
              <a:defRPr sz="1700"/>
            </a:lvl4pPr>
            <a:lvl5pPr marL="3394619" indent="0">
              <a:buNone/>
              <a:defRPr sz="1700"/>
            </a:lvl5pPr>
            <a:lvl6pPr marL="4243273" indent="0">
              <a:buNone/>
              <a:defRPr sz="1700"/>
            </a:lvl6pPr>
            <a:lvl7pPr marL="5091928" indent="0">
              <a:buNone/>
              <a:defRPr sz="1700"/>
            </a:lvl7pPr>
            <a:lvl8pPr marL="5940582" indent="0">
              <a:buNone/>
              <a:defRPr sz="1700"/>
            </a:lvl8pPr>
            <a:lvl9pPr marL="6789237" indent="0">
              <a:buNone/>
              <a:defRPr sz="17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6029531"/>
            <a:ext cx="19010313" cy="466386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9" name="Rectangle 8"/>
          <p:cNvSpPr/>
          <p:nvPr/>
        </p:nvSpPr>
        <p:spPr>
          <a:xfrm>
            <a:off x="0" y="0"/>
            <a:ext cx="19010313" cy="6029531"/>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10" name="Rectangle 9"/>
          <p:cNvSpPr/>
          <p:nvPr/>
        </p:nvSpPr>
        <p:spPr>
          <a:xfrm>
            <a:off x="0" y="4135640"/>
            <a:ext cx="19010313" cy="3564467"/>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11" name="Oval 10"/>
          <p:cNvSpPr/>
          <p:nvPr/>
        </p:nvSpPr>
        <p:spPr>
          <a:xfrm>
            <a:off x="0" y="2495127"/>
            <a:ext cx="19010313" cy="796064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3" name="Picture Placeholder 2"/>
          <p:cNvSpPr>
            <a:spLocks noGrp="1"/>
          </p:cNvSpPr>
          <p:nvPr>
            <p:ph type="pic" idx="1"/>
          </p:nvPr>
        </p:nvSpPr>
        <p:spPr>
          <a:xfrm>
            <a:off x="9303858" y="1782234"/>
            <a:ext cx="8554641" cy="4877060"/>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3700"/>
            </a:lvl1pPr>
            <a:lvl2pPr marL="848655" indent="0">
              <a:buNone/>
              <a:defRPr sz="5200"/>
            </a:lvl2pPr>
            <a:lvl3pPr marL="1697309" indent="0">
              <a:buNone/>
              <a:defRPr sz="4500"/>
            </a:lvl3pPr>
            <a:lvl4pPr marL="2545964" indent="0">
              <a:buNone/>
              <a:defRPr sz="3700"/>
            </a:lvl4pPr>
            <a:lvl5pPr marL="3394619" indent="0">
              <a:buNone/>
              <a:defRPr sz="3700"/>
            </a:lvl5pPr>
            <a:lvl6pPr marL="4243273" indent="0">
              <a:buNone/>
              <a:defRPr sz="3700"/>
            </a:lvl6pPr>
            <a:lvl7pPr marL="5091928" indent="0">
              <a:buNone/>
              <a:defRPr sz="3700"/>
            </a:lvl7pPr>
            <a:lvl8pPr marL="5940582" indent="0">
              <a:buNone/>
              <a:defRPr sz="3700"/>
            </a:lvl8pPr>
            <a:lvl9pPr marL="6789237" indent="0">
              <a:buNone/>
              <a:defRPr sz="3700"/>
            </a:lvl9pPr>
          </a:lstStyle>
          <a:p>
            <a:r>
              <a:rPr lang="en-US" dirty="0" smtClean="0"/>
              <a:t>Click icon to add picture</a:t>
            </a:r>
            <a:endParaRPr lang="en-US" dirty="0"/>
          </a:p>
        </p:txBody>
      </p:sp>
      <p:sp>
        <p:nvSpPr>
          <p:cNvPr id="4" name="Text Placeholder 3"/>
          <p:cNvSpPr>
            <a:spLocks noGrp="1"/>
          </p:cNvSpPr>
          <p:nvPr>
            <p:ph type="body" sz="half" idx="2"/>
          </p:nvPr>
        </p:nvSpPr>
        <p:spPr>
          <a:xfrm>
            <a:off x="1825121" y="1575610"/>
            <a:ext cx="7680038" cy="3372709"/>
          </a:xfrm>
        </p:spPr>
        <p:txBody>
          <a:bodyPr anchor="b"/>
          <a:lstStyle>
            <a:lvl1pPr marL="339462" indent="-339462">
              <a:buFont typeface="Georgia" pitchFamily="18" charset="0"/>
              <a:buChar char="*"/>
              <a:defRPr sz="3000"/>
            </a:lvl1pPr>
            <a:lvl2pPr marL="848655" indent="0">
              <a:buNone/>
              <a:defRPr sz="2200"/>
            </a:lvl2pPr>
            <a:lvl3pPr marL="1697309" indent="0">
              <a:buNone/>
              <a:defRPr sz="1900"/>
            </a:lvl3pPr>
            <a:lvl4pPr marL="2545964" indent="0">
              <a:buNone/>
              <a:defRPr sz="1700"/>
            </a:lvl4pPr>
            <a:lvl5pPr marL="3394619" indent="0">
              <a:buNone/>
              <a:defRPr sz="1700"/>
            </a:lvl5pPr>
            <a:lvl6pPr marL="4243273" indent="0">
              <a:buNone/>
              <a:defRPr sz="1700"/>
            </a:lvl6pPr>
            <a:lvl7pPr marL="5091928" indent="0">
              <a:buNone/>
              <a:defRPr sz="1700"/>
            </a:lvl7pPr>
            <a:lvl8pPr marL="5940582" indent="0">
              <a:buNone/>
              <a:defRPr sz="1700"/>
            </a:lvl8pPr>
            <a:lvl9pPr marL="6789237" indent="0">
              <a:buNone/>
              <a:defRPr sz="17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2" name="Title 1"/>
          <p:cNvSpPr>
            <a:spLocks noGrp="1"/>
          </p:cNvSpPr>
          <p:nvPr>
            <p:ph type="title"/>
          </p:nvPr>
        </p:nvSpPr>
        <p:spPr>
          <a:xfrm>
            <a:off x="1511985" y="6961190"/>
            <a:ext cx="13271332" cy="1782233"/>
          </a:xfrm>
        </p:spPr>
        <p:txBody>
          <a:bodyPr anchor="b">
            <a:noAutofit/>
          </a:bodyPr>
          <a:lstStyle>
            <a:lvl1pPr algn="l">
              <a:defRPr sz="85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7960642"/>
            <a:ext cx="19010313" cy="2732758"/>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8" name="Rectangle 7"/>
          <p:cNvSpPr/>
          <p:nvPr/>
        </p:nvSpPr>
        <p:spPr>
          <a:xfrm>
            <a:off x="0" y="0"/>
            <a:ext cx="19010313" cy="7960642"/>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9" name="Rectangle 8"/>
          <p:cNvSpPr/>
          <p:nvPr/>
        </p:nvSpPr>
        <p:spPr>
          <a:xfrm>
            <a:off x="0" y="5875763"/>
            <a:ext cx="19010313" cy="3564467"/>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10" name="Oval 9"/>
          <p:cNvSpPr/>
          <p:nvPr/>
        </p:nvSpPr>
        <p:spPr>
          <a:xfrm>
            <a:off x="0" y="2495127"/>
            <a:ext cx="19010313" cy="7960642"/>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9731" tIns="84865" rIns="169731" bIns="84865" rtlCol="0" anchor="ctr"/>
          <a:lstStyle/>
          <a:p>
            <a:pPr algn="ctr"/>
            <a:endParaRPr lang="en-US" dirty="0"/>
          </a:p>
        </p:txBody>
      </p:sp>
      <p:sp>
        <p:nvSpPr>
          <p:cNvPr id="2" name="Title Placeholder 1"/>
          <p:cNvSpPr>
            <a:spLocks noGrp="1"/>
          </p:cNvSpPr>
          <p:nvPr>
            <p:ph type="title"/>
          </p:nvPr>
        </p:nvSpPr>
        <p:spPr>
          <a:xfrm>
            <a:off x="3728237" y="6817344"/>
            <a:ext cx="13539465" cy="1782233"/>
          </a:xfrm>
          <a:prstGeom prst="rect">
            <a:avLst/>
          </a:prstGeom>
          <a:effectLst/>
        </p:spPr>
        <p:txBody>
          <a:bodyPr vert="horz" lIns="169731" tIns="84865" rIns="169731" bIns="84865"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376289" y="1141783"/>
            <a:ext cx="13307219" cy="5417989"/>
          </a:xfrm>
          <a:prstGeom prst="rect">
            <a:avLst/>
          </a:prstGeom>
        </p:spPr>
        <p:txBody>
          <a:bodyPr vert="horz" lIns="169731" tIns="84865" rIns="169731" bIns="8486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831961" y="9624061"/>
            <a:ext cx="5227836" cy="569325"/>
          </a:xfrm>
          <a:prstGeom prst="rect">
            <a:avLst/>
          </a:prstGeom>
        </p:spPr>
        <p:txBody>
          <a:bodyPr vert="horz" lIns="169731" tIns="84865" rIns="169731" bIns="84865" rtlCol="0" anchor="ctr"/>
          <a:lstStyle>
            <a:lvl1pPr algn="r">
              <a:defRPr sz="2000" b="1">
                <a:solidFill>
                  <a:schemeClr val="tx1">
                    <a:lumMod val="50000"/>
                    <a:lumOff val="50000"/>
                  </a:schemeClr>
                </a:solidFill>
              </a:defRPr>
            </a:lvl1pPr>
          </a:lstStyle>
          <a:p>
            <a:endParaRPr lang="en-IN" dirty="0"/>
          </a:p>
        </p:txBody>
      </p:sp>
      <p:sp>
        <p:nvSpPr>
          <p:cNvPr id="5" name="Footer Placeholder 4"/>
          <p:cNvSpPr>
            <a:spLocks noGrp="1"/>
          </p:cNvSpPr>
          <p:nvPr>
            <p:ph type="ftr" sz="quarter" idx="3"/>
          </p:nvPr>
        </p:nvSpPr>
        <p:spPr>
          <a:xfrm>
            <a:off x="950515" y="9624061"/>
            <a:ext cx="6970450" cy="569325"/>
          </a:xfrm>
          <a:prstGeom prst="rect">
            <a:avLst/>
          </a:prstGeom>
        </p:spPr>
        <p:txBody>
          <a:bodyPr vert="horz" lIns="169731" tIns="84865" rIns="169731" bIns="84865" rtlCol="0" anchor="ctr"/>
          <a:lstStyle>
            <a:lvl1pPr algn="l">
              <a:defRPr sz="2000" b="1">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7920964" y="9624061"/>
            <a:ext cx="3802063" cy="569325"/>
          </a:xfrm>
          <a:prstGeom prst="rect">
            <a:avLst/>
          </a:prstGeom>
        </p:spPr>
        <p:txBody>
          <a:bodyPr vert="horz" lIns="169731" tIns="84865" rIns="169731" bIns="84865" rtlCol="0" anchor="ctr"/>
          <a:lstStyle>
            <a:lvl1pPr algn="ctr">
              <a:defRPr sz="2200" b="1">
                <a:solidFill>
                  <a:schemeClr val="tx1">
                    <a:lumMod val="50000"/>
                    <a:lumOff val="50000"/>
                  </a:schemeClr>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marL="594058" indent="-594058" algn="r" defTabSz="1697309" rtl="0" eaLnBrk="1" latinLnBrk="0" hangingPunct="1">
        <a:spcBef>
          <a:spcPct val="0"/>
        </a:spcBef>
        <a:buClr>
          <a:schemeClr val="accent6">
            <a:lumMod val="75000"/>
          </a:schemeClr>
        </a:buClr>
        <a:buSzPct val="128000"/>
        <a:buFont typeface="Georgia" pitchFamily="18" charset="0"/>
        <a:buChar char="*"/>
        <a:defRPr sz="85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4327"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4100" kern="1200">
          <a:solidFill>
            <a:schemeClr val="tx1">
              <a:lumMod val="75000"/>
              <a:lumOff val="25000"/>
            </a:schemeClr>
          </a:solidFill>
          <a:latin typeface="+mn-lt"/>
          <a:ea typeface="+mn-ea"/>
          <a:cs typeface="+mn-cs"/>
        </a:defRPr>
      </a:lvl1pPr>
      <a:lvl2pPr marL="1018386"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3700" kern="1200">
          <a:solidFill>
            <a:schemeClr val="tx1">
              <a:lumMod val="75000"/>
              <a:lumOff val="25000"/>
            </a:schemeClr>
          </a:solidFill>
          <a:latin typeface="+mn-lt"/>
          <a:ea typeface="+mn-ea"/>
          <a:cs typeface="+mn-cs"/>
        </a:defRPr>
      </a:lvl2pPr>
      <a:lvl3pPr marL="1527578"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3300" kern="1200">
          <a:solidFill>
            <a:schemeClr val="tx1">
              <a:lumMod val="75000"/>
              <a:lumOff val="25000"/>
            </a:schemeClr>
          </a:solidFill>
          <a:latin typeface="+mn-lt"/>
          <a:ea typeface="+mn-ea"/>
          <a:cs typeface="+mn-cs"/>
        </a:defRPr>
      </a:lvl3pPr>
      <a:lvl4pPr marL="2036771"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3000" kern="1200">
          <a:solidFill>
            <a:schemeClr val="tx1">
              <a:lumMod val="75000"/>
              <a:lumOff val="25000"/>
            </a:schemeClr>
          </a:solidFill>
          <a:latin typeface="+mn-lt"/>
          <a:ea typeface="+mn-ea"/>
          <a:cs typeface="+mn-cs"/>
        </a:defRPr>
      </a:lvl4pPr>
      <a:lvl5pPr marL="2579910"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5pPr>
      <a:lvl6pPr marL="3089103"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6pPr>
      <a:lvl7pPr marL="3649215"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7pPr>
      <a:lvl8pPr marL="4243273"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8pPr>
      <a:lvl9pPr marL="4803385" indent="-339462" algn="l" defTabSz="1697309" rtl="0" eaLnBrk="1" latinLnBrk="0" hangingPunct="1">
        <a:spcBef>
          <a:spcPct val="20000"/>
        </a:spcBef>
        <a:spcAft>
          <a:spcPts val="5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9pPr>
    </p:bodyStyle>
    <p:otherStyle>
      <a:defPPr>
        <a:defRPr lang="en-US"/>
      </a:defPPr>
      <a:lvl1pPr marL="0" algn="l" defTabSz="1697309" rtl="0" eaLnBrk="1" latinLnBrk="0" hangingPunct="1">
        <a:defRPr sz="3300" kern="1200">
          <a:solidFill>
            <a:schemeClr val="tx1"/>
          </a:solidFill>
          <a:latin typeface="+mn-lt"/>
          <a:ea typeface="+mn-ea"/>
          <a:cs typeface="+mn-cs"/>
        </a:defRPr>
      </a:lvl1pPr>
      <a:lvl2pPr marL="848655" algn="l" defTabSz="1697309" rtl="0" eaLnBrk="1" latinLnBrk="0" hangingPunct="1">
        <a:defRPr sz="3300" kern="1200">
          <a:solidFill>
            <a:schemeClr val="tx1"/>
          </a:solidFill>
          <a:latin typeface="+mn-lt"/>
          <a:ea typeface="+mn-ea"/>
          <a:cs typeface="+mn-cs"/>
        </a:defRPr>
      </a:lvl2pPr>
      <a:lvl3pPr marL="1697309" algn="l" defTabSz="1697309" rtl="0" eaLnBrk="1" latinLnBrk="0" hangingPunct="1">
        <a:defRPr sz="3300" kern="1200">
          <a:solidFill>
            <a:schemeClr val="tx1"/>
          </a:solidFill>
          <a:latin typeface="+mn-lt"/>
          <a:ea typeface="+mn-ea"/>
          <a:cs typeface="+mn-cs"/>
        </a:defRPr>
      </a:lvl3pPr>
      <a:lvl4pPr marL="2545964" algn="l" defTabSz="1697309" rtl="0" eaLnBrk="1" latinLnBrk="0" hangingPunct="1">
        <a:defRPr sz="3300" kern="1200">
          <a:solidFill>
            <a:schemeClr val="tx1"/>
          </a:solidFill>
          <a:latin typeface="+mn-lt"/>
          <a:ea typeface="+mn-ea"/>
          <a:cs typeface="+mn-cs"/>
        </a:defRPr>
      </a:lvl4pPr>
      <a:lvl5pPr marL="3394619" algn="l" defTabSz="1697309" rtl="0" eaLnBrk="1" latinLnBrk="0" hangingPunct="1">
        <a:defRPr sz="3300" kern="1200">
          <a:solidFill>
            <a:schemeClr val="tx1"/>
          </a:solidFill>
          <a:latin typeface="+mn-lt"/>
          <a:ea typeface="+mn-ea"/>
          <a:cs typeface="+mn-cs"/>
        </a:defRPr>
      </a:lvl5pPr>
      <a:lvl6pPr marL="4243273" algn="l" defTabSz="1697309" rtl="0" eaLnBrk="1" latinLnBrk="0" hangingPunct="1">
        <a:defRPr sz="3300" kern="1200">
          <a:solidFill>
            <a:schemeClr val="tx1"/>
          </a:solidFill>
          <a:latin typeface="+mn-lt"/>
          <a:ea typeface="+mn-ea"/>
          <a:cs typeface="+mn-cs"/>
        </a:defRPr>
      </a:lvl6pPr>
      <a:lvl7pPr marL="5091928" algn="l" defTabSz="1697309" rtl="0" eaLnBrk="1" latinLnBrk="0" hangingPunct="1">
        <a:defRPr sz="3300" kern="1200">
          <a:solidFill>
            <a:schemeClr val="tx1"/>
          </a:solidFill>
          <a:latin typeface="+mn-lt"/>
          <a:ea typeface="+mn-ea"/>
          <a:cs typeface="+mn-cs"/>
        </a:defRPr>
      </a:lvl7pPr>
      <a:lvl8pPr marL="5940582" algn="l" defTabSz="1697309" rtl="0" eaLnBrk="1" latinLnBrk="0" hangingPunct="1">
        <a:defRPr sz="3300" kern="1200">
          <a:solidFill>
            <a:schemeClr val="tx1"/>
          </a:solidFill>
          <a:latin typeface="+mn-lt"/>
          <a:ea typeface="+mn-ea"/>
          <a:cs typeface="+mn-cs"/>
        </a:defRPr>
      </a:lvl8pPr>
      <a:lvl9pPr marL="6789237" algn="l" defTabSz="1697309" rtl="0" eaLnBrk="1" latinLnBrk="0" hangingPunct="1">
        <a:defRPr sz="3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8"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Project Title: </a:t>
              </a:r>
              <a:r>
                <a:rPr lang="en-US" sz="4800" dirty="0" smtClean="0">
                  <a:solidFill>
                    <a:schemeClr val="lt1"/>
                  </a:solidFill>
                  <a:latin typeface="Calibri"/>
                  <a:ea typeface="Calibri"/>
                  <a:cs typeface="Calibri"/>
                  <a:sym typeface="Calibri"/>
                </a:rPr>
                <a:t>Library Management Syste</a:t>
              </a:r>
              <a:r>
                <a:rPr lang="en-US" sz="4800" dirty="0">
                  <a:solidFill>
                    <a:schemeClr val="lt1"/>
                  </a:solidFill>
                  <a:latin typeface="Calibri"/>
                  <a:ea typeface="Calibri"/>
                  <a:cs typeface="Calibri"/>
                  <a:sym typeface="Calibri"/>
                </a:rPr>
                <a:t>m</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Present by</a:t>
              </a:r>
              <a:endParaRPr sz="1800" dirty="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00" name="Google Shape;100;p13"/>
          <p:cNvSpPr txBox="1"/>
          <p:nvPr/>
        </p:nvSpPr>
        <p:spPr>
          <a:xfrm>
            <a:off x="-19844" y="5481096"/>
            <a:ext cx="4419600" cy="2092840"/>
          </a:xfrm>
          <a:prstGeom prst="rect">
            <a:avLst/>
          </a:prstGeom>
          <a:noFill/>
          <a:ln>
            <a:noFill/>
          </a:ln>
        </p:spPr>
        <p:txBody>
          <a:bodyPr spcFirstLastPara="1" wrap="square" lIns="91425" tIns="45700" rIns="91425" bIns="45700" anchor="t" anchorCtr="0">
            <a:spAutoFit/>
          </a:bodyPr>
          <a:lstStyle/>
          <a:p>
            <a:pPr lvl="0"/>
            <a:r>
              <a:rPr lang="en-US" sz="2800" dirty="0">
                <a:solidFill>
                  <a:schemeClr val="dk1"/>
                </a:solidFill>
                <a:latin typeface="+mn-lt"/>
                <a:cs typeface="Calibri"/>
                <a:sym typeface="Calibri"/>
              </a:rPr>
              <a:t>Sudhir Baliram Kadam</a:t>
            </a:r>
          </a:p>
          <a:p>
            <a:pPr lvl="0"/>
            <a:r>
              <a:rPr lang="en-US" sz="2800" dirty="0" smtClean="0">
                <a:solidFill>
                  <a:schemeClr val="dk1"/>
                </a:solidFill>
                <a:latin typeface="+mn-lt"/>
                <a:cs typeface="Calibri"/>
                <a:sym typeface="Calibri"/>
              </a:rPr>
              <a:t>July Batch 2023</a:t>
            </a:r>
            <a:endParaRPr lang="en-US" sz="2800" dirty="0">
              <a:solidFill>
                <a:schemeClr val="dk1"/>
              </a:solidFill>
              <a:latin typeface="+mn-lt"/>
              <a:cs typeface="Calibri"/>
              <a:sym typeface="Calibri"/>
            </a:endParaRPr>
          </a:p>
          <a:p>
            <a:pPr lvl="0"/>
            <a:endParaRPr lang="en-US" sz="2800" dirty="0">
              <a:solidFill>
                <a:schemeClr val="dk1"/>
              </a:solidFill>
              <a:latin typeface="+mn-lt"/>
              <a:cs typeface="Calibri"/>
              <a:sym typeface="Calibri"/>
            </a:endParaRPr>
          </a:p>
          <a:p>
            <a:pPr marL="0" marR="0" lvl="0" indent="0" algn="l" rtl="0">
              <a:spcBef>
                <a:spcPts val="0"/>
              </a:spcBef>
              <a:spcAft>
                <a:spcPts val="0"/>
              </a:spcAft>
              <a:buNone/>
            </a:pPr>
            <a:endParaRPr lang="en-US" sz="2800" dirty="0">
              <a:solidFill>
                <a:schemeClr val="dk1"/>
              </a:solidFill>
              <a:latin typeface="+mn-lt"/>
              <a:cs typeface="Calibri"/>
              <a:sym typeface="Calibri"/>
            </a:endParaRPr>
          </a:p>
          <a:p>
            <a:pPr marL="0" marR="0" lvl="0" indent="0" algn="l" rtl="0">
              <a:spcBef>
                <a:spcPts val="0"/>
              </a:spcBef>
              <a:spcAft>
                <a:spcPts val="0"/>
              </a:spcAft>
              <a:buNone/>
            </a:pPr>
            <a:endParaRPr sz="1800" dirty="0">
              <a:solidFill>
                <a:schemeClr val="dk1"/>
              </a:solidFill>
              <a:latin typeface="+mn-lt"/>
              <a:ea typeface="Calibri"/>
              <a:cs typeface="Calibri"/>
              <a:sym typeface="Calibri"/>
            </a:endParaRPr>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11" name="Google Shape;111;p13"/>
          <p:cNvSpPr txBox="1">
            <a:spLocks noGrp="1"/>
          </p:cNvSpPr>
          <p:nvPr>
            <p:ph type="sldNum" sz="quarter"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04" y="3091180"/>
            <a:ext cx="10885982" cy="55399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dirty="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dirty="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6</a:t>
              </a:r>
              <a:r>
                <a:rPr lang="en-US" sz="5400" dirty="0" smtClean="0">
                  <a:solidFill>
                    <a:schemeClr val="lt1"/>
                  </a:solidFill>
                  <a:latin typeface="Calibri"/>
                  <a:cs typeface="Calibri"/>
                  <a:sym typeface="Calibri"/>
                </a:rPr>
                <a:t>.Advantages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40" name="Google Shape;340;p26"/>
          <p:cNvSpPr txBox="1"/>
          <p:nvPr/>
        </p:nvSpPr>
        <p:spPr>
          <a:xfrm>
            <a:off x="1199356" y="2070100"/>
            <a:ext cx="15544800" cy="5909270"/>
          </a:xfrm>
          <a:prstGeom prst="rect">
            <a:avLst/>
          </a:prstGeom>
          <a:noFill/>
          <a:ln>
            <a:noFill/>
          </a:ln>
        </p:spPr>
        <p:txBody>
          <a:bodyPr spcFirstLastPara="1" wrap="square" lIns="91425" tIns="45700" rIns="91425" bIns="45700" anchor="t" anchorCtr="0">
            <a:spAutoFit/>
          </a:bodyPr>
          <a:lstStyle/>
          <a:p>
            <a:pPr marL="571500" lvl="0" indent="-571500">
              <a:lnSpc>
                <a:spcPct val="150000"/>
              </a:lnSpc>
              <a:buClr>
                <a:schemeClr val="dk1"/>
              </a:buClr>
              <a:buSzPts val="3600"/>
              <a:buFont typeface="Wingdings" pitchFamily="2" charset="2"/>
              <a:buChar char="Ø"/>
            </a:pPr>
            <a:r>
              <a:rPr lang="en-US" sz="3600" dirty="0">
                <a:solidFill>
                  <a:schemeClr val="dk1"/>
                </a:solidFill>
                <a:cs typeface="Calibri"/>
                <a:sym typeface="Calibri"/>
              </a:rPr>
              <a:t>library management </a:t>
            </a:r>
            <a:r>
              <a:rPr lang="en-US" sz="3600" dirty="0" smtClean="0">
                <a:solidFill>
                  <a:schemeClr val="dk1"/>
                </a:solidFill>
                <a:cs typeface="Calibri"/>
                <a:sym typeface="Calibri"/>
              </a:rPr>
              <a:t>system is used to keep book records digitally.</a:t>
            </a:r>
            <a:endParaRPr lang="en-IN" sz="3600" dirty="0"/>
          </a:p>
          <a:p>
            <a:pPr marL="571500" marR="0" lvl="0" indent="-571500" algn="l" rtl="0">
              <a:lnSpc>
                <a:spcPct val="150000"/>
              </a:lnSpc>
              <a:spcBef>
                <a:spcPts val="0"/>
              </a:spcBef>
              <a:spcAft>
                <a:spcPts val="0"/>
              </a:spcAft>
              <a:buClr>
                <a:schemeClr val="dk1"/>
              </a:buClr>
              <a:buSzPts val="3600"/>
              <a:buFont typeface="Wingdings" pitchFamily="2" charset="2"/>
              <a:buChar char="Ø"/>
            </a:pPr>
            <a:r>
              <a:rPr lang="en-IN" sz="3600" dirty="0" smtClean="0"/>
              <a:t>It reduces the paper work, man power required to manage libraries and stationary.</a:t>
            </a: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smtClean="0"/>
              <a:t>It makes librarian to manage library work efficiently.</a:t>
            </a:r>
          </a:p>
          <a:p>
            <a:pPr marL="571500" indent="-571500">
              <a:lnSpc>
                <a:spcPct val="150000"/>
              </a:lnSpc>
              <a:buClr>
                <a:schemeClr val="dk1"/>
              </a:buClr>
              <a:buSzPts val="3600"/>
              <a:buFont typeface="Wingdings" pitchFamily="2" charset="2"/>
              <a:buChar char="Ø"/>
            </a:pPr>
            <a:r>
              <a:rPr lang="en-US" sz="3600" dirty="0"/>
              <a:t>It also has a </a:t>
            </a:r>
            <a:r>
              <a:rPr lang="en-US" sz="3600" dirty="0" smtClean="0"/>
              <a:t>login </a:t>
            </a:r>
            <a:r>
              <a:rPr lang="en-US" sz="3600" dirty="0"/>
              <a:t>facility so its secure unauthorized users can not use it.</a:t>
            </a:r>
          </a:p>
          <a:p>
            <a:pPr marR="0" lvl="0" algn="l" rtl="0">
              <a:lnSpc>
                <a:spcPct val="150000"/>
              </a:lnSpc>
              <a:spcBef>
                <a:spcPts val="0"/>
              </a:spcBef>
              <a:spcAft>
                <a:spcPts val="0"/>
              </a:spcAft>
              <a:buClr>
                <a:schemeClr val="dk1"/>
              </a:buClr>
              <a:buSzPts val="3600"/>
            </a:pPr>
            <a:endParaRPr lang="en-US" sz="3600" dirty="0" smtClean="0"/>
          </a:p>
          <a:p>
            <a:pPr marL="571500" marR="0" lvl="0" indent="-571500" algn="l" rtl="0">
              <a:lnSpc>
                <a:spcPct val="150000"/>
              </a:lnSpc>
              <a:spcBef>
                <a:spcPts val="0"/>
              </a:spcBef>
              <a:spcAft>
                <a:spcPts val="0"/>
              </a:spcAft>
              <a:buClr>
                <a:schemeClr val="dk1"/>
              </a:buClr>
              <a:buSzPts val="3600"/>
              <a:buFont typeface="Wingdings" pitchFamily="2" charset="2"/>
              <a:buChar char="Ø"/>
            </a:pPr>
            <a:endParaRPr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dirty="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dirty="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smtClean="0">
                  <a:solidFill>
                    <a:schemeClr val="lt1"/>
                  </a:solidFill>
                  <a:latin typeface="Calibri"/>
                  <a:cs typeface="Calibri"/>
                  <a:sym typeface="Calibri"/>
                </a:rPr>
                <a:t>Future scope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22" name="Google Shape;322;p25"/>
          <p:cNvSpPr txBox="1"/>
          <p:nvPr/>
        </p:nvSpPr>
        <p:spPr>
          <a:xfrm>
            <a:off x="1199356" y="2070100"/>
            <a:ext cx="14440978" cy="8156039"/>
          </a:xfrm>
          <a:prstGeom prst="rect">
            <a:avLst/>
          </a:prstGeom>
          <a:noFill/>
          <a:ln>
            <a:noFill/>
          </a:ln>
        </p:spPr>
        <p:txBody>
          <a:bodyPr spcFirstLastPara="1" wrap="square" lIns="91425" tIns="45700" rIns="91425" bIns="45700" anchor="t" anchorCtr="0">
            <a:spAutoFit/>
          </a:bodyPr>
          <a:lstStyle/>
          <a:p>
            <a:r>
              <a:rPr lang="en-US" sz="3600" dirty="0"/>
              <a:t>This </a:t>
            </a:r>
            <a:r>
              <a:rPr lang="en-US" sz="3600" dirty="0" smtClean="0"/>
              <a:t>library management system provides </a:t>
            </a:r>
            <a:r>
              <a:rPr lang="en-US" sz="3600" dirty="0"/>
              <a:t>a computerized version of library </a:t>
            </a:r>
            <a:r>
              <a:rPr lang="en-US" sz="3600" dirty="0" smtClean="0"/>
              <a:t>management </a:t>
            </a:r>
            <a:r>
              <a:rPr lang="en-US" sz="3600" dirty="0"/>
              <a:t>which will </a:t>
            </a:r>
            <a:r>
              <a:rPr lang="en-US" sz="3600" dirty="0" smtClean="0"/>
              <a:t>benefit the </a:t>
            </a:r>
            <a:r>
              <a:rPr lang="en-US" sz="3600" dirty="0"/>
              <a:t>students as well as the staff of the library</a:t>
            </a:r>
            <a:r>
              <a:rPr lang="en-US" sz="3600" dirty="0" smtClean="0"/>
              <a:t>. It </a:t>
            </a:r>
            <a:r>
              <a:rPr lang="en-US" sz="3600" dirty="0"/>
              <a:t>makes entire process online </a:t>
            </a:r>
            <a:r>
              <a:rPr lang="en-US" sz="3600" dirty="0" smtClean="0"/>
              <a:t>where all data of books is stored digitally. It </a:t>
            </a:r>
            <a:r>
              <a:rPr lang="en-US" sz="3600" dirty="0"/>
              <a:t>also has a </a:t>
            </a:r>
            <a:r>
              <a:rPr lang="en-US" sz="3600" dirty="0" smtClean="0"/>
              <a:t> login facility so its secure unauthorized users can not use it.</a:t>
            </a:r>
            <a:endParaRPr lang="en-US" sz="3600" dirty="0"/>
          </a:p>
          <a:p>
            <a:r>
              <a:rPr lang="en-US" sz="3600" dirty="0" smtClean="0"/>
              <a:t>There </a:t>
            </a:r>
            <a:r>
              <a:rPr lang="en-US" sz="3600" dirty="0"/>
              <a:t>is a future scope of this facility that many more </a:t>
            </a:r>
            <a:r>
              <a:rPr lang="en-US" sz="3600" dirty="0" smtClean="0"/>
              <a:t>features can be added, </a:t>
            </a:r>
            <a:r>
              <a:rPr lang="en-US" sz="3600" dirty="0"/>
              <a:t>such </a:t>
            </a:r>
            <a:r>
              <a:rPr lang="en-US" sz="3600" dirty="0" smtClean="0"/>
              <a:t>as books  record can be stored as department wise, books can be search by book name, etc.  </a:t>
            </a:r>
          </a:p>
          <a:p>
            <a:r>
              <a:rPr lang="en-US" sz="3600" dirty="0" smtClean="0"/>
              <a:t>There are drawbacks using file handling so we can develop this </a:t>
            </a:r>
            <a:r>
              <a:rPr lang="en-US" sz="3600" dirty="0"/>
              <a:t>library management </a:t>
            </a:r>
            <a:r>
              <a:rPr lang="en-US" sz="3600" dirty="0" smtClean="0"/>
              <a:t>system in other programing language(ex. Java, Python, etc.) and use database to keep book records in backend thus </a:t>
            </a:r>
            <a:r>
              <a:rPr lang="en-US" sz="3600" dirty="0"/>
              <a:t>making it more interactive more user friendly and project which fulfills each </a:t>
            </a:r>
            <a:r>
              <a:rPr lang="en-US" sz="3600" dirty="0" smtClean="0"/>
              <a:t>users need </a:t>
            </a:r>
            <a:r>
              <a:rPr lang="en-US" sz="3600" dirty="0"/>
              <a:t>in the best way </a:t>
            </a:r>
            <a:r>
              <a:rPr lang="en-US" sz="3600" dirty="0" smtClean="0"/>
              <a:t>possible.</a:t>
            </a:r>
            <a:endParaRPr lang="en-US" sz="3600" dirty="0"/>
          </a:p>
          <a:p>
            <a:pPr marL="571500" lvl="0" indent="-571500">
              <a:spcBef>
                <a:spcPts val="600"/>
              </a:spcBef>
              <a:spcAft>
                <a:spcPts val="1800"/>
              </a:spcAft>
              <a:buClr>
                <a:schemeClr val="dk1"/>
              </a:buClr>
              <a:buSzPts val="3600"/>
              <a:buFont typeface="Wingdings" pitchFamily="2" charset="2"/>
              <a:buChar char="Ø"/>
            </a:pPr>
            <a:endParaRPr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dirty="0"/>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dirty="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dirty="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Content</a:t>
              </a:r>
              <a:endParaRPr sz="20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5909270"/>
          </a:xfrm>
          <a:prstGeom prst="rect">
            <a:avLst/>
          </a:prstGeom>
          <a:noFill/>
          <a:ln>
            <a:noFill/>
          </a:ln>
        </p:spPr>
        <p:txBody>
          <a:bodyPr spcFirstLastPara="1" wrap="square" lIns="91425" tIns="45700" rIns="91425" bIns="45700" anchor="t" anchorCtr="0">
            <a:spAutoFit/>
          </a:bodyPr>
          <a:lstStyle/>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a:solidFill>
                  <a:schemeClr val="dk1"/>
                </a:solidFill>
                <a:latin typeface="+mn-lt"/>
                <a:ea typeface="Calibri"/>
                <a:cs typeface="Calibri"/>
                <a:sym typeface="Calibri"/>
              </a:rPr>
              <a:t>Abstract</a:t>
            </a:r>
            <a:endParaRPr dirty="0">
              <a:latin typeface="+mn-lt"/>
            </a:endParaRP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smtClean="0">
                <a:solidFill>
                  <a:schemeClr val="dk1"/>
                </a:solidFill>
                <a:latin typeface="+mn-lt"/>
                <a:ea typeface="Calibri"/>
                <a:cs typeface="Calibri"/>
                <a:sym typeface="Calibri"/>
              </a:rPr>
              <a:t>Introduction</a:t>
            </a:r>
            <a:endParaRPr dirty="0">
              <a:latin typeface="+mn-lt"/>
            </a:endParaRP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a:solidFill>
                  <a:schemeClr val="dk1"/>
                </a:solidFill>
                <a:latin typeface="+mn-lt"/>
                <a:ea typeface="Calibri"/>
                <a:cs typeface="Calibri"/>
                <a:sym typeface="Calibri"/>
              </a:rPr>
              <a:t>Objectives</a:t>
            </a:r>
            <a:endParaRPr dirty="0">
              <a:latin typeface="+mn-lt"/>
            </a:endParaRP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a:solidFill>
                  <a:schemeClr val="dk1"/>
                </a:solidFill>
                <a:latin typeface="+mn-lt"/>
                <a:ea typeface="Calibri"/>
                <a:cs typeface="Calibri"/>
                <a:sym typeface="Calibri"/>
              </a:rPr>
              <a:t>Tools and </a:t>
            </a:r>
            <a:r>
              <a:rPr lang="en-US" sz="3600" dirty="0" smtClean="0">
                <a:solidFill>
                  <a:schemeClr val="dk1"/>
                </a:solidFill>
                <a:latin typeface="+mn-lt"/>
                <a:ea typeface="Calibri"/>
                <a:cs typeface="Calibri"/>
                <a:sym typeface="Calibri"/>
              </a:rPr>
              <a:t>technologies</a:t>
            </a: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smtClean="0">
                <a:solidFill>
                  <a:schemeClr val="dk1"/>
                </a:solidFill>
                <a:latin typeface="+mn-lt"/>
                <a:ea typeface="Calibri"/>
                <a:cs typeface="Calibri"/>
                <a:sym typeface="Calibri"/>
              </a:rPr>
              <a:t>Modules</a:t>
            </a: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smtClean="0">
                <a:solidFill>
                  <a:schemeClr val="dk1"/>
                </a:solidFill>
                <a:latin typeface="+mn-lt"/>
                <a:ea typeface="Calibri"/>
                <a:cs typeface="Calibri"/>
                <a:sym typeface="Calibri"/>
              </a:rPr>
              <a:t>Advantages</a:t>
            </a: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smtClean="0">
                <a:solidFill>
                  <a:schemeClr val="dk1"/>
                </a:solidFill>
                <a:latin typeface="+mn-lt"/>
                <a:ea typeface="Calibri"/>
                <a:cs typeface="Calibri"/>
                <a:sym typeface="Calibri"/>
              </a:rPr>
              <a:t>Future scope</a:t>
            </a:r>
            <a:endParaRPr lang="en-US" sz="3600" dirty="0">
              <a:solidFill>
                <a:schemeClr val="dk1"/>
              </a:solidFill>
              <a:latin typeface="+mn-lt"/>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dirty="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dirty="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 Abstract</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45" name="Google Shape;145;p15"/>
          <p:cNvSpPr txBox="1"/>
          <p:nvPr/>
        </p:nvSpPr>
        <p:spPr>
          <a:xfrm>
            <a:off x="2177813" y="2298700"/>
            <a:ext cx="14654685" cy="4524275"/>
          </a:xfrm>
          <a:prstGeom prst="rect">
            <a:avLst/>
          </a:prstGeom>
          <a:noFill/>
          <a:ln>
            <a:noFill/>
          </a:ln>
        </p:spPr>
        <p:txBody>
          <a:bodyPr spcFirstLastPara="1" wrap="square" lIns="91425" tIns="45700" rIns="91425" bIns="45700" anchor="t" anchorCtr="0">
            <a:spAutoFit/>
          </a:bodyPr>
          <a:lstStyle/>
          <a:p>
            <a:pPr lvl="0"/>
            <a:r>
              <a:rPr lang="en-US" sz="3600" dirty="0" smtClean="0">
                <a:solidFill>
                  <a:srgbClr val="202124"/>
                </a:solidFill>
                <a:latin typeface="arial"/>
                <a:ea typeface="Calibri"/>
                <a:cs typeface="arial"/>
                <a:sym typeface="arial"/>
              </a:rPr>
              <a:t>Main goal to build Library Management System is operate library efficiently with the software. This software will keep all records of about books</a:t>
            </a:r>
            <a:r>
              <a:rPr lang="en-US" sz="3600" dirty="0">
                <a:solidFill>
                  <a:srgbClr val="202124"/>
                </a:solidFill>
                <a:latin typeface="arial"/>
                <a:ea typeface="Calibri"/>
                <a:cs typeface="arial"/>
                <a:sym typeface="arial"/>
              </a:rPr>
              <a:t> </a:t>
            </a:r>
            <a:r>
              <a:rPr lang="en-US" sz="3600" dirty="0" smtClean="0">
                <a:solidFill>
                  <a:srgbClr val="202124"/>
                </a:solidFill>
                <a:latin typeface="arial"/>
                <a:ea typeface="Calibri"/>
                <a:cs typeface="arial"/>
                <a:sym typeface="arial"/>
              </a:rPr>
              <a:t>and students in file and we can easily fetch all data at any point of time. </a:t>
            </a:r>
            <a:r>
              <a:rPr lang="en-US" sz="3600" dirty="0" smtClean="0"/>
              <a:t>The </a:t>
            </a:r>
            <a:r>
              <a:rPr lang="en-US" sz="3600" dirty="0"/>
              <a:t>library management system software helps in reducing operational costs. Managing a library manually is labor intensive and </a:t>
            </a:r>
            <a:r>
              <a:rPr lang="en-US" sz="3600" dirty="0" smtClean="0"/>
              <a:t>an immense amount </a:t>
            </a:r>
            <a:r>
              <a:rPr lang="en-US" sz="3600" dirty="0"/>
              <a:t>of paperwork is </a:t>
            </a:r>
            <a:r>
              <a:rPr lang="en-US" sz="3600" dirty="0" smtClean="0"/>
              <a:t>involved so this </a:t>
            </a:r>
            <a:r>
              <a:rPr lang="en-US" sz="3600" dirty="0"/>
              <a:t>automated system reduces the need for manpower and stationery. This leads to lower operational </a:t>
            </a:r>
            <a:r>
              <a:rPr lang="en-US" sz="3600" dirty="0" smtClean="0"/>
              <a:t>cost also.</a:t>
            </a:r>
            <a:r>
              <a:rPr lang="en-US" sz="3600" dirty="0" smtClean="0">
                <a:solidFill>
                  <a:srgbClr val="202124"/>
                </a:solidFill>
                <a:latin typeface="arial"/>
                <a:ea typeface="Calibri"/>
                <a:cs typeface="arial"/>
                <a:sym typeface="arial"/>
              </a:rPr>
              <a:t> </a:t>
            </a:r>
            <a:endParaRPr sz="36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dirty="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dirty="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2. Introduction</a:t>
              </a: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62" name="Google Shape;162;p16"/>
          <p:cNvSpPr txBox="1"/>
          <p:nvPr/>
        </p:nvSpPr>
        <p:spPr>
          <a:xfrm>
            <a:off x="1184608" y="2084848"/>
            <a:ext cx="11661237" cy="8063706"/>
          </a:xfrm>
          <a:prstGeom prst="rect">
            <a:avLst/>
          </a:prstGeom>
          <a:noFill/>
          <a:ln>
            <a:noFill/>
          </a:ln>
        </p:spPr>
        <p:txBody>
          <a:bodyPr spcFirstLastPara="1" wrap="square" lIns="91425" tIns="45700" rIns="91425" bIns="45700" anchor="t" anchorCtr="0">
            <a:spAutoFit/>
          </a:bodyPr>
          <a:lstStyle/>
          <a:p>
            <a:pPr marL="571500" marR="0" lvl="0" indent="-342900" algn="l" rtl="0">
              <a:spcBef>
                <a:spcPts val="0"/>
              </a:spcBef>
              <a:spcAft>
                <a:spcPts val="0"/>
              </a:spcAft>
              <a:buClr>
                <a:schemeClr val="dk1"/>
              </a:buClr>
              <a:buSzPts val="3600"/>
              <a:buFont typeface="Noto Sans Symbols"/>
              <a:buNone/>
            </a:pPr>
            <a:endParaRPr sz="3600" dirty="0">
              <a:solidFill>
                <a:schemeClr val="dk1"/>
              </a:solidFill>
              <a:latin typeface="+mn-lt"/>
              <a:ea typeface="Calibri"/>
              <a:cs typeface="Calibri"/>
              <a:sym typeface="Calibri"/>
            </a:endParaRPr>
          </a:p>
          <a:p>
            <a:pPr lvl="0">
              <a:buClr>
                <a:schemeClr val="dk1"/>
              </a:buClr>
              <a:buSzPts val="3600"/>
            </a:pPr>
            <a:r>
              <a:rPr lang="en-US" sz="3600" dirty="0">
                <a:solidFill>
                  <a:schemeClr val="dk1"/>
                </a:solidFill>
                <a:latin typeface="Arial" pitchFamily="34" charset="0"/>
                <a:ea typeface="Arial Unicode MS" pitchFamily="34" charset="-128"/>
                <a:cs typeface="Arial" pitchFamily="34" charset="0"/>
                <a:sym typeface="Calibri"/>
              </a:rPr>
              <a:t>What is </a:t>
            </a:r>
            <a:r>
              <a:rPr lang="en-US" sz="3600" dirty="0">
                <a:solidFill>
                  <a:srgbClr val="202124"/>
                </a:solidFill>
                <a:latin typeface="arial"/>
                <a:ea typeface="Calibri"/>
                <a:cs typeface="arial"/>
                <a:sym typeface="arial"/>
              </a:rPr>
              <a:t>Library Management System</a:t>
            </a:r>
            <a:r>
              <a:rPr lang="en-US" sz="3600" dirty="0" smtClean="0">
                <a:solidFill>
                  <a:schemeClr val="dk1"/>
                </a:solidFill>
                <a:latin typeface="+mn-lt"/>
                <a:cs typeface="Calibri"/>
                <a:sym typeface="Calibri"/>
              </a:rPr>
              <a:t> </a:t>
            </a:r>
            <a:r>
              <a:rPr lang="en-US" sz="3600" dirty="0">
                <a:solidFill>
                  <a:schemeClr val="dk1"/>
                </a:solidFill>
                <a:latin typeface="+mn-lt"/>
                <a:cs typeface="Calibri"/>
                <a:sym typeface="Calibri"/>
              </a:rPr>
              <a:t>?</a:t>
            </a:r>
          </a:p>
          <a:p>
            <a:pPr marR="0" lvl="0" algn="l" rtl="0">
              <a:spcBef>
                <a:spcPts val="0"/>
              </a:spcBef>
              <a:spcAft>
                <a:spcPts val="0"/>
              </a:spcAft>
              <a:buClr>
                <a:schemeClr val="dk1"/>
              </a:buClr>
              <a:buSzPts val="3600"/>
            </a:pPr>
            <a:endParaRPr lang="en-US" sz="3600" dirty="0">
              <a:solidFill>
                <a:schemeClr val="dk1"/>
              </a:solidFill>
              <a:latin typeface="+mn-lt"/>
              <a:cs typeface="Calibri"/>
              <a:sym typeface="Calibri"/>
            </a:endParaRPr>
          </a:p>
          <a:p>
            <a:pPr lvl="0">
              <a:buClr>
                <a:schemeClr val="dk1"/>
              </a:buClr>
              <a:buSzPts val="3600"/>
            </a:pPr>
            <a:r>
              <a:rPr lang="en-US" sz="3600" dirty="0"/>
              <a:t>A library management system is software that is designed to manage all the functions of a library. It helps librarian to maintain the </a:t>
            </a:r>
            <a:r>
              <a:rPr lang="en-US" sz="3600" dirty="0" smtClean="0"/>
              <a:t>data </a:t>
            </a:r>
            <a:r>
              <a:rPr lang="en-US" sz="3600" dirty="0"/>
              <a:t>of new books and the books that are borrowed by members along with their due dates</a:t>
            </a:r>
            <a:r>
              <a:rPr lang="en-US" sz="3600" dirty="0" smtClean="0"/>
              <a:t>.</a:t>
            </a:r>
          </a:p>
          <a:p>
            <a:pPr lvl="0">
              <a:buClr>
                <a:schemeClr val="dk1"/>
              </a:buClr>
              <a:buSzPts val="3600"/>
            </a:pPr>
            <a:r>
              <a:rPr lang="en-US" sz="3600" dirty="0" smtClean="0"/>
              <a:t>The </a:t>
            </a:r>
            <a:r>
              <a:rPr lang="en-US" sz="3600" dirty="0"/>
              <a:t>best way to maintain, organize, and handle countless books systematically is to implement a library management system software.</a:t>
            </a:r>
            <a:endParaRPr lang="en-US" sz="3600" dirty="0">
              <a:solidFill>
                <a:schemeClr val="dk1"/>
              </a:solidFill>
              <a:latin typeface="+mn-lt"/>
              <a:cs typeface="Calibri"/>
              <a:sym typeface="Calibri"/>
            </a:endParaRPr>
          </a:p>
          <a:p>
            <a:pPr marR="0" lvl="0" algn="l" rtl="0">
              <a:spcBef>
                <a:spcPts val="0"/>
              </a:spcBef>
              <a:spcAft>
                <a:spcPts val="0"/>
              </a:spcAft>
              <a:buClr>
                <a:schemeClr val="dk1"/>
              </a:buClr>
              <a:buSzPts val="3600"/>
            </a:pPr>
            <a:endParaRPr lang="en-US" sz="3600" dirty="0">
              <a:solidFill>
                <a:schemeClr val="dk1"/>
              </a:solidFill>
              <a:latin typeface="+mn-lt"/>
              <a:cs typeface="Calibri"/>
              <a:sym typeface="Calibri"/>
            </a:endParaRPr>
          </a:p>
          <a:p>
            <a:pPr marR="0" lvl="0" algn="l" rtl="0">
              <a:spcBef>
                <a:spcPts val="0"/>
              </a:spcBef>
              <a:spcAft>
                <a:spcPts val="0"/>
              </a:spcAft>
              <a:buClr>
                <a:schemeClr val="dk1"/>
              </a:buClr>
              <a:buSzPts val="3600"/>
            </a:pPr>
            <a:endParaRPr lang="en-US" sz="3600" dirty="0">
              <a:solidFill>
                <a:schemeClr val="dk1"/>
              </a:solidFill>
              <a:latin typeface="+mn-lt"/>
              <a:cs typeface="Calibri"/>
              <a:sym typeface="Calibri"/>
            </a:endParaRPr>
          </a:p>
          <a:p>
            <a:pPr marR="0" lvl="0" algn="l" rtl="0">
              <a:spcBef>
                <a:spcPts val="0"/>
              </a:spcBef>
              <a:spcAft>
                <a:spcPts val="0"/>
              </a:spcAft>
              <a:buClr>
                <a:schemeClr val="dk1"/>
              </a:buClr>
              <a:buSzPts val="3600"/>
            </a:pPr>
            <a:endParaRPr lang="en-US" sz="3600" dirty="0">
              <a:solidFill>
                <a:schemeClr val="dk1"/>
              </a:solidFill>
              <a:latin typeface="+mn-lt"/>
              <a:cs typeface="Calibri"/>
              <a:sym typeface="Calibri"/>
            </a:endParaRPr>
          </a:p>
          <a:p>
            <a:pPr marR="0" lvl="0" algn="l" rtl="0">
              <a:spcBef>
                <a:spcPts val="0"/>
              </a:spcBef>
              <a:spcAft>
                <a:spcPts val="0"/>
              </a:spcAft>
              <a:buClr>
                <a:schemeClr val="dk1"/>
              </a:buClr>
              <a:buSzPts val="3600"/>
            </a:pPr>
            <a:endParaRPr dirty="0">
              <a:latin typeface="+mn-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9023" y="1846580"/>
            <a:ext cx="6511290" cy="43408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dirty="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dirty="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a:t>
              </a:r>
              <a:r>
                <a:rPr lang="en-US" sz="5400" b="0" i="0" u="none" strike="noStrike" cap="none" dirty="0">
                  <a:solidFill>
                    <a:schemeClr val="lt1"/>
                  </a:solidFill>
                  <a:latin typeface="Calibri"/>
                  <a:ea typeface="Calibri"/>
                  <a:cs typeface="Calibri"/>
                  <a:sym typeface="Calibri"/>
                </a:rPr>
                <a:t>. </a:t>
              </a:r>
              <a:r>
                <a:rPr lang="en-US" sz="5400" b="0" i="0" u="none" strike="noStrike" cap="none" dirty="0" smtClean="0">
                  <a:solidFill>
                    <a:schemeClr val="lt1"/>
                  </a:solidFill>
                  <a:latin typeface="Calibri"/>
                  <a:ea typeface="Calibri"/>
                  <a:cs typeface="Calibri"/>
                  <a:sym typeface="Calibri"/>
                </a:rPr>
                <a:t>Objective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98" name="Google Shape;198;p18"/>
          <p:cNvSpPr txBox="1"/>
          <p:nvPr/>
        </p:nvSpPr>
        <p:spPr>
          <a:xfrm>
            <a:off x="1199356" y="2070100"/>
            <a:ext cx="14615888" cy="6370934"/>
          </a:xfrm>
          <a:prstGeom prst="rect">
            <a:avLst/>
          </a:prstGeom>
          <a:noFill/>
          <a:ln>
            <a:noFill/>
          </a:ln>
        </p:spPr>
        <p:txBody>
          <a:bodyPr spcFirstLastPara="1" wrap="square" lIns="91425" tIns="45700" rIns="91425" bIns="45700" anchor="t" anchorCtr="0">
            <a:spAutoFit/>
          </a:bodyPr>
          <a:lstStyle/>
          <a:p>
            <a:pPr marL="571500" lvl="0" indent="-571500">
              <a:spcBef>
                <a:spcPts val="600"/>
              </a:spcBef>
              <a:spcAft>
                <a:spcPts val="1800"/>
              </a:spcAft>
              <a:buClr>
                <a:schemeClr val="dk1"/>
              </a:buClr>
              <a:buSzPts val="3600"/>
              <a:buFont typeface="Wingdings" pitchFamily="2" charset="2"/>
              <a:buChar char="Ø"/>
            </a:pPr>
            <a:r>
              <a:rPr lang="en-US" sz="3600" dirty="0" smtClean="0">
                <a:solidFill>
                  <a:schemeClr val="dk1"/>
                </a:solidFill>
                <a:latin typeface="Arial" pitchFamily="34" charset="0"/>
                <a:cs typeface="Arial" pitchFamily="34" charset="0"/>
                <a:sym typeface="Calibri"/>
              </a:rPr>
              <a:t>The objective to</a:t>
            </a:r>
            <a:r>
              <a:rPr lang="en-US" dirty="0" smtClean="0">
                <a:sym typeface="Calibri"/>
              </a:rPr>
              <a:t> </a:t>
            </a:r>
            <a:r>
              <a:rPr lang="en-US" sz="3600" dirty="0" smtClean="0">
                <a:solidFill>
                  <a:schemeClr val="dk1"/>
                </a:solidFill>
                <a:latin typeface="Arial" pitchFamily="34" charset="0"/>
                <a:cs typeface="Arial" pitchFamily="34" charset="0"/>
                <a:sym typeface="Calibri"/>
              </a:rPr>
              <a:t>build the library management system is to keep book records digitally </a:t>
            </a:r>
            <a:r>
              <a:rPr lang="en-US" sz="3600" dirty="0"/>
              <a:t>which will benefit the students as well as the staff of the library</a:t>
            </a:r>
            <a:r>
              <a:rPr lang="en-US" sz="3600" dirty="0" smtClean="0">
                <a:solidFill>
                  <a:schemeClr val="dk1"/>
                </a:solidFill>
                <a:latin typeface="Arial" pitchFamily="34" charset="0"/>
                <a:cs typeface="Arial" pitchFamily="34" charset="0"/>
                <a:sym typeface="Calibri"/>
              </a:rPr>
              <a:t>.</a:t>
            </a:r>
          </a:p>
          <a:p>
            <a:pPr marL="571500" indent="-571500">
              <a:spcBef>
                <a:spcPts val="600"/>
              </a:spcBef>
              <a:spcAft>
                <a:spcPts val="1800"/>
              </a:spcAft>
              <a:buClr>
                <a:schemeClr val="dk1"/>
              </a:buClr>
              <a:buSzPts val="3600"/>
              <a:buFont typeface="Wingdings" pitchFamily="2" charset="2"/>
              <a:buChar char="Ø"/>
            </a:pPr>
            <a:r>
              <a:rPr lang="en-US" sz="3600" dirty="0" smtClean="0"/>
              <a:t>It also has a login </a:t>
            </a:r>
            <a:r>
              <a:rPr lang="en-US" sz="3600" dirty="0"/>
              <a:t>facility so its secure and unauthorized users can not use it</a:t>
            </a:r>
            <a:r>
              <a:rPr lang="en-US" sz="3600" dirty="0" smtClean="0"/>
              <a:t>.</a:t>
            </a:r>
            <a:endParaRPr lang="en-US" sz="3600" dirty="0" smtClean="0">
              <a:solidFill>
                <a:schemeClr val="dk1"/>
              </a:solidFill>
              <a:latin typeface="Arial" pitchFamily="34" charset="0"/>
              <a:cs typeface="Arial" pitchFamily="34" charset="0"/>
              <a:sym typeface="Calibri"/>
            </a:endParaRPr>
          </a:p>
          <a:p>
            <a:pPr marL="571500" lvl="0" indent="-571500">
              <a:spcBef>
                <a:spcPts val="600"/>
              </a:spcBef>
              <a:spcAft>
                <a:spcPts val="1800"/>
              </a:spcAft>
              <a:buClr>
                <a:schemeClr val="dk1"/>
              </a:buClr>
              <a:buSzPts val="3600"/>
              <a:buFont typeface="Wingdings" pitchFamily="2" charset="2"/>
              <a:buChar char="Ø"/>
            </a:pPr>
            <a:r>
              <a:rPr lang="en-US" sz="3600" dirty="0" smtClean="0">
                <a:solidFill>
                  <a:schemeClr val="dk1"/>
                </a:solidFill>
                <a:latin typeface="Arial" pitchFamily="34" charset="0"/>
                <a:cs typeface="Arial" pitchFamily="34" charset="0"/>
                <a:sym typeface="Calibri"/>
              </a:rPr>
              <a:t>This </a:t>
            </a:r>
            <a:r>
              <a:rPr lang="en-US" sz="3600" dirty="0">
                <a:solidFill>
                  <a:schemeClr val="dk1"/>
                </a:solidFill>
                <a:latin typeface="Arial" pitchFamily="34" charset="0"/>
                <a:cs typeface="Arial" pitchFamily="34" charset="0"/>
                <a:sym typeface="Calibri"/>
              </a:rPr>
              <a:t>library management system </a:t>
            </a:r>
            <a:r>
              <a:rPr lang="en-US" sz="3600" dirty="0" smtClean="0">
                <a:solidFill>
                  <a:schemeClr val="dk1"/>
                </a:solidFill>
                <a:latin typeface="Arial" pitchFamily="34" charset="0"/>
                <a:cs typeface="Arial" pitchFamily="34" charset="0"/>
                <a:sym typeface="Calibri"/>
              </a:rPr>
              <a:t>is used to reduce the paper work, man power and </a:t>
            </a:r>
            <a:r>
              <a:rPr lang="en-US" sz="3600" dirty="0">
                <a:latin typeface="Arial" pitchFamily="34" charset="0"/>
                <a:cs typeface="Arial" pitchFamily="34" charset="0"/>
              </a:rPr>
              <a:t>stationery</a:t>
            </a:r>
            <a:r>
              <a:rPr lang="en-US" sz="3600" dirty="0" smtClean="0">
                <a:solidFill>
                  <a:schemeClr val="dk1"/>
                </a:solidFill>
                <a:latin typeface="Arial" pitchFamily="34" charset="0"/>
                <a:cs typeface="Arial" pitchFamily="34" charset="0"/>
                <a:sym typeface="Calibri"/>
              </a:rPr>
              <a:t>.</a:t>
            </a:r>
          </a:p>
          <a:p>
            <a:pPr marL="571500" lvl="0" indent="-571500">
              <a:spcBef>
                <a:spcPts val="600"/>
              </a:spcBef>
              <a:spcAft>
                <a:spcPts val="1800"/>
              </a:spcAft>
              <a:buClr>
                <a:schemeClr val="dk1"/>
              </a:buClr>
              <a:buSzPts val="3600"/>
              <a:buFont typeface="Wingdings" pitchFamily="2" charset="2"/>
              <a:buChar char="Ø"/>
            </a:pPr>
            <a:r>
              <a:rPr lang="en-US" sz="3600" dirty="0" smtClean="0">
                <a:solidFill>
                  <a:schemeClr val="dk1"/>
                </a:solidFill>
                <a:latin typeface="Arial" pitchFamily="34" charset="0"/>
                <a:cs typeface="Arial" pitchFamily="34" charset="0"/>
                <a:sym typeface="Calibri"/>
              </a:rPr>
              <a:t>This system makes </a:t>
            </a:r>
            <a:r>
              <a:rPr lang="en-US" sz="3600" dirty="0">
                <a:latin typeface="Arial" pitchFamily="34" charset="0"/>
                <a:cs typeface="Arial" pitchFamily="34" charset="0"/>
              </a:rPr>
              <a:t>staff of the library </a:t>
            </a:r>
            <a:r>
              <a:rPr lang="en-US" sz="3600" dirty="0" smtClean="0">
                <a:solidFill>
                  <a:schemeClr val="dk1"/>
                </a:solidFill>
                <a:latin typeface="Arial" pitchFamily="34" charset="0"/>
                <a:cs typeface="Arial" pitchFamily="34" charset="0"/>
                <a:sym typeface="Calibri"/>
              </a:rPr>
              <a:t>to work efficiently with library management.</a:t>
            </a:r>
            <a:r>
              <a:rPr lang="en-US" sz="4000" dirty="0" smtClean="0"/>
              <a:t> </a:t>
            </a:r>
            <a:endParaRPr sz="40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dirty="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dirty="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4</a:t>
              </a:r>
              <a:r>
                <a:rPr lang="en-US" sz="5400" b="0" i="0" u="none" strike="noStrike" cap="none" dirty="0">
                  <a:solidFill>
                    <a:schemeClr val="lt1"/>
                  </a:solidFill>
                  <a:latin typeface="Calibri"/>
                  <a:ea typeface="Calibri"/>
                  <a:cs typeface="Calibri"/>
                  <a:sym typeface="Calibri"/>
                </a:rPr>
                <a:t>. Tools and technologies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50" name="Google Shape;250;p21"/>
          <p:cNvSpPr txBox="1"/>
          <p:nvPr/>
        </p:nvSpPr>
        <p:spPr>
          <a:xfrm>
            <a:off x="1199356" y="2070100"/>
            <a:ext cx="15544800" cy="3847167"/>
          </a:xfrm>
          <a:prstGeom prst="rect">
            <a:avLst/>
          </a:prstGeom>
          <a:noFill/>
          <a:ln>
            <a:noFill/>
          </a:ln>
        </p:spPr>
        <p:txBody>
          <a:bodyPr spcFirstLastPara="1" wrap="square" lIns="91425" tIns="45700" rIns="91425" bIns="45700" anchor="t" anchorCtr="0">
            <a:spAutoFit/>
          </a:bodyPr>
          <a:lstStyle/>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smtClean="0"/>
              <a:t>This is open source project.</a:t>
            </a:r>
          </a:p>
          <a:p>
            <a:pPr marL="571500" marR="0" lvl="0" indent="-571500" algn="l" rtl="0">
              <a:lnSpc>
                <a:spcPct val="150000"/>
              </a:lnSpc>
              <a:spcBef>
                <a:spcPts val="0"/>
              </a:spcBef>
              <a:spcAft>
                <a:spcPts val="0"/>
              </a:spcAft>
              <a:buClr>
                <a:schemeClr val="dk1"/>
              </a:buClr>
              <a:buSzPts val="3600"/>
              <a:buFont typeface="Wingdings" pitchFamily="2" charset="2"/>
              <a:buChar char="Ø"/>
            </a:pPr>
            <a:r>
              <a:rPr lang="en-US" sz="3600" dirty="0" smtClean="0"/>
              <a:t>Dev cpp code editor. </a:t>
            </a:r>
            <a:endParaRPr lang="en-IN" sz="3600" dirty="0"/>
          </a:p>
          <a:p>
            <a:pPr marL="571500" marR="0" lvl="0" indent="-571500" algn="l" rtl="0">
              <a:lnSpc>
                <a:spcPct val="150000"/>
              </a:lnSpc>
              <a:spcBef>
                <a:spcPts val="0"/>
              </a:spcBef>
              <a:spcAft>
                <a:spcPts val="0"/>
              </a:spcAft>
              <a:buClr>
                <a:schemeClr val="dk1"/>
              </a:buClr>
              <a:buSzPts val="3600"/>
              <a:buFont typeface="Wingdings" pitchFamily="2" charset="2"/>
              <a:buChar char="Ø"/>
            </a:pPr>
            <a:r>
              <a:rPr lang="en-IN" sz="3600" dirty="0" smtClean="0"/>
              <a:t>In this project c programing language is used for development of project.</a:t>
            </a:r>
            <a:endParaRPr lang="en-IN" sz="3600" dirty="0"/>
          </a:p>
          <a:p>
            <a:pPr marL="571500" marR="0" lvl="0" indent="-571500" algn="l" rtl="0">
              <a:lnSpc>
                <a:spcPct val="150000"/>
              </a:lnSpc>
              <a:spcBef>
                <a:spcPts val="0"/>
              </a:spcBef>
              <a:spcAft>
                <a:spcPts val="0"/>
              </a:spcAft>
              <a:buClr>
                <a:schemeClr val="dk1"/>
              </a:buClr>
              <a:buSzPts val="3600"/>
              <a:buFont typeface="Wingdings" pitchFamily="2" charset="2"/>
              <a:buChar char="Ø"/>
            </a:pPr>
            <a:r>
              <a:rPr lang="en-IN" sz="3600" dirty="0" smtClean="0"/>
              <a:t>File handling is used to store data .</a:t>
            </a:r>
            <a:endParaRPr lang="en-IN" sz="3600" dirty="0"/>
          </a:p>
          <a:p>
            <a:pPr marR="0" lvl="0" algn="l" rtl="0">
              <a:spcBef>
                <a:spcPts val="0"/>
              </a:spcBef>
              <a:spcAft>
                <a:spcPts val="0"/>
              </a:spcAft>
              <a:buClr>
                <a:schemeClr val="dk1"/>
              </a:buClr>
              <a:buSzPts val="3600"/>
            </a:pPr>
            <a:endParaRPr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8972" y="5068192"/>
            <a:ext cx="9144000" cy="47853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dirty="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dirty="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smtClean="0">
                  <a:solidFill>
                    <a:schemeClr val="lt1"/>
                  </a:solidFill>
                  <a:latin typeface="Calibri"/>
                  <a:cs typeface="Calibri"/>
                  <a:sym typeface="Calibri"/>
                </a:rPr>
                <a:t>5.Modules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6" name="Google Shape;322;p25"/>
          <p:cNvSpPr txBox="1"/>
          <p:nvPr/>
        </p:nvSpPr>
        <p:spPr>
          <a:xfrm>
            <a:off x="1199356" y="2070100"/>
            <a:ext cx="13144441" cy="9941143"/>
          </a:xfrm>
          <a:prstGeom prst="rect">
            <a:avLst/>
          </a:prstGeom>
          <a:noFill/>
          <a:ln>
            <a:noFill/>
          </a:ln>
        </p:spPr>
        <p:txBody>
          <a:bodyPr spcFirstLastPara="1" wrap="square" lIns="91425" tIns="45700" rIns="91425" bIns="45700" anchor="t" anchorCtr="0">
            <a:spAutoFit/>
          </a:bodyPr>
          <a:lstStyle/>
          <a:p>
            <a:pPr marL="571500" lvl="0" indent="-571500">
              <a:spcBef>
                <a:spcPts val="600"/>
              </a:spcBef>
              <a:spcAft>
                <a:spcPts val="1800"/>
              </a:spcAft>
              <a:buClr>
                <a:schemeClr val="dk1"/>
              </a:buClr>
              <a:buSzPts val="3600"/>
              <a:buFont typeface="Wingdings" pitchFamily="2" charset="2"/>
              <a:buChar char="Ø"/>
            </a:pPr>
            <a:r>
              <a:rPr lang="en-IN" sz="3600" b="1" dirty="0" smtClean="0">
                <a:solidFill>
                  <a:schemeClr val="accent6"/>
                </a:solidFill>
              </a:rPr>
              <a:t>Login module</a:t>
            </a:r>
            <a:r>
              <a:rPr lang="en-IN" sz="3600" dirty="0" smtClean="0"/>
              <a:t>:- function-void password()</a:t>
            </a:r>
          </a:p>
          <a:p>
            <a:pPr lvl="0">
              <a:spcBef>
                <a:spcPts val="600"/>
              </a:spcBef>
              <a:spcAft>
                <a:spcPts val="1800"/>
              </a:spcAft>
              <a:buClr>
                <a:schemeClr val="dk1"/>
              </a:buClr>
              <a:buSzPts val="3600"/>
            </a:pPr>
            <a:r>
              <a:rPr lang="en-IN" sz="3600" dirty="0"/>
              <a:t>I</a:t>
            </a:r>
            <a:r>
              <a:rPr lang="en-IN" sz="3600" dirty="0" smtClean="0"/>
              <a:t>n this module user login designed with username and password user can login into the application</a:t>
            </a:r>
            <a:r>
              <a:rPr lang="en-US" sz="3600" dirty="0" smtClean="0"/>
              <a:t>. </a:t>
            </a:r>
            <a:endParaRPr lang="en-US" sz="3600" dirty="0"/>
          </a:p>
          <a:p>
            <a:pPr marL="571500" lvl="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Main menu module</a:t>
            </a:r>
            <a:r>
              <a:rPr lang="en-US" sz="3600" dirty="0" smtClean="0"/>
              <a:t>:- function- void mainmenu()</a:t>
            </a:r>
          </a:p>
          <a:p>
            <a:pPr lvl="0">
              <a:spcBef>
                <a:spcPts val="600"/>
              </a:spcBef>
              <a:spcAft>
                <a:spcPts val="1800"/>
              </a:spcAft>
              <a:buClr>
                <a:schemeClr val="dk1"/>
              </a:buClr>
              <a:buSzPts val="3600"/>
            </a:pPr>
            <a:r>
              <a:rPr lang="en-US" sz="3600" dirty="0"/>
              <a:t>T</a:t>
            </a:r>
            <a:r>
              <a:rPr lang="en-US" sz="3600" dirty="0" smtClean="0"/>
              <a:t>his module is used to show the main menu the library         management system.</a:t>
            </a:r>
            <a:endParaRPr lang="en-US" sz="3600" dirty="0"/>
          </a:p>
          <a:p>
            <a:pPr marL="571500" lvl="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Add book module</a:t>
            </a:r>
            <a:r>
              <a:rPr lang="en-US" sz="3600" dirty="0" smtClean="0"/>
              <a:t>:-</a:t>
            </a:r>
            <a:r>
              <a:rPr lang="en-US" sz="3600" dirty="0"/>
              <a:t> </a:t>
            </a:r>
            <a:r>
              <a:rPr lang="en-US" sz="3600" dirty="0" smtClean="0"/>
              <a:t>function- void addbooks()</a:t>
            </a:r>
          </a:p>
          <a:p>
            <a:pPr lvl="0">
              <a:spcBef>
                <a:spcPts val="600"/>
              </a:spcBef>
              <a:spcAft>
                <a:spcPts val="1800"/>
              </a:spcAft>
              <a:buClr>
                <a:schemeClr val="dk1"/>
              </a:buClr>
              <a:buSzPts val="3600"/>
            </a:pPr>
            <a:r>
              <a:rPr lang="en-US" sz="3600" dirty="0" smtClean="0"/>
              <a:t>This module is used to add books in the file. Book has different fields like id, book name, author name, price, Quantity, rackno, etc.</a:t>
            </a:r>
            <a:endParaRPr lang="en-US" sz="3600" dirty="0"/>
          </a:p>
          <a:p>
            <a:pPr lvl="0">
              <a:spcBef>
                <a:spcPts val="600"/>
              </a:spcBef>
              <a:spcAft>
                <a:spcPts val="1800"/>
              </a:spcAft>
              <a:buClr>
                <a:schemeClr val="dk1"/>
              </a:buClr>
              <a:buSzPts val="3600"/>
            </a:pPr>
            <a:endParaRPr lang="en-US" sz="3200" dirty="0"/>
          </a:p>
          <a:p>
            <a:pPr marL="571500" lvl="0" indent="-571500">
              <a:spcBef>
                <a:spcPts val="600"/>
              </a:spcBef>
              <a:spcAft>
                <a:spcPts val="1800"/>
              </a:spcAft>
              <a:buClr>
                <a:schemeClr val="dk1"/>
              </a:buClr>
              <a:buSzPts val="3600"/>
              <a:buFont typeface="Wingdings" pitchFamily="2" charset="2"/>
              <a:buChar char="Ø"/>
            </a:pPr>
            <a:endParaRPr lang="en-US" sz="3200" dirty="0"/>
          </a:p>
          <a:p>
            <a:pPr marL="571500" lvl="0" indent="-571500">
              <a:spcBef>
                <a:spcPts val="600"/>
              </a:spcBef>
              <a:spcAft>
                <a:spcPts val="1800"/>
              </a:spcAft>
              <a:buClr>
                <a:schemeClr val="dk1"/>
              </a:buClr>
              <a:buSzPts val="3600"/>
              <a:buFont typeface="Wingdings" pitchFamily="2" charset="2"/>
              <a:buChar char="Ø"/>
            </a:pPr>
            <a:endParaRPr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dirty="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dirty="0">
              <a:solidFill>
                <a:schemeClr val="lt1"/>
              </a:solidFill>
              <a:latin typeface="Calibri"/>
              <a:ea typeface="Calibri"/>
              <a:cs typeface="Calibri"/>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smtClean="0">
                  <a:solidFill>
                    <a:schemeClr val="lt1"/>
                  </a:solidFill>
                  <a:latin typeface="Calibri"/>
                  <a:cs typeface="Calibri"/>
                  <a:sym typeface="Calibri"/>
                </a:rPr>
                <a:t>5.Modules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86" name="Google Shape;286;p23"/>
          <p:cNvSpPr txBox="1"/>
          <p:nvPr/>
        </p:nvSpPr>
        <p:spPr>
          <a:xfrm>
            <a:off x="1199356" y="2070100"/>
            <a:ext cx="15544800" cy="12957353"/>
          </a:xfrm>
          <a:prstGeom prst="rect">
            <a:avLst/>
          </a:prstGeom>
          <a:noFill/>
          <a:ln>
            <a:noFill/>
          </a:ln>
        </p:spPr>
        <p:txBody>
          <a:bodyPr spcFirstLastPara="1" wrap="square" lIns="91425" tIns="45700" rIns="91425" bIns="45700" anchor="t" anchorCtr="0">
            <a:spAutoFit/>
          </a:bodyPr>
          <a:lstStyle/>
          <a:p>
            <a:pPr marL="57150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Delete book module</a:t>
            </a:r>
            <a:r>
              <a:rPr lang="en-US" sz="3600" dirty="0" smtClean="0"/>
              <a:t>:- function- void deletebooks() </a:t>
            </a:r>
          </a:p>
          <a:p>
            <a:pPr>
              <a:spcBef>
                <a:spcPts val="600"/>
              </a:spcBef>
              <a:spcAft>
                <a:spcPts val="1800"/>
              </a:spcAft>
              <a:buClr>
                <a:schemeClr val="dk1"/>
              </a:buClr>
              <a:buSzPts val="3600"/>
            </a:pPr>
            <a:r>
              <a:rPr lang="en-US" sz="3600" dirty="0"/>
              <a:t>T</a:t>
            </a:r>
            <a:r>
              <a:rPr lang="en-US" sz="3600" dirty="0" smtClean="0"/>
              <a:t>his module is designed to delete the specific book record by book id.</a:t>
            </a:r>
            <a:endParaRPr lang="en-US" sz="3600" dirty="0"/>
          </a:p>
          <a:p>
            <a:pPr marL="57150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Search book module</a:t>
            </a:r>
            <a:r>
              <a:rPr lang="en-US" sz="3600" dirty="0" smtClean="0"/>
              <a:t>:- function – void searchbooks()</a:t>
            </a:r>
          </a:p>
          <a:p>
            <a:pPr>
              <a:spcBef>
                <a:spcPts val="600"/>
              </a:spcBef>
              <a:spcAft>
                <a:spcPts val="1800"/>
              </a:spcAft>
              <a:buClr>
                <a:schemeClr val="dk1"/>
              </a:buClr>
              <a:buSzPts val="3600"/>
            </a:pPr>
            <a:r>
              <a:rPr lang="en-US" sz="3600" dirty="0"/>
              <a:t>T</a:t>
            </a:r>
            <a:r>
              <a:rPr lang="en-US" sz="3600" dirty="0" smtClean="0"/>
              <a:t>his module is used to search a book record by the book id</a:t>
            </a:r>
            <a:r>
              <a:rPr lang="en-US" sz="3600" dirty="0"/>
              <a:t>.</a:t>
            </a:r>
          </a:p>
          <a:p>
            <a:pPr marL="57150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Issue book module</a:t>
            </a:r>
            <a:r>
              <a:rPr lang="en-US" sz="3600" dirty="0" smtClean="0"/>
              <a:t>:- function- void </a:t>
            </a:r>
            <a:r>
              <a:rPr lang="en-IN" sz="3600" dirty="0" smtClean="0"/>
              <a:t>issuebooks()</a:t>
            </a:r>
          </a:p>
          <a:p>
            <a:pPr>
              <a:spcBef>
                <a:spcPts val="600"/>
              </a:spcBef>
              <a:spcAft>
                <a:spcPts val="1800"/>
              </a:spcAft>
              <a:buClr>
                <a:schemeClr val="dk1"/>
              </a:buClr>
              <a:buSzPts val="3600"/>
            </a:pPr>
            <a:r>
              <a:rPr lang="en-IN" sz="3600" dirty="0" smtClean="0"/>
              <a:t>This module is used to keep records of issued books with fields like book id, book name, student name, category, issue date and due date etc. in this we have two choices add issue record and view issue record. </a:t>
            </a:r>
            <a:endParaRPr lang="en-US" sz="3600" dirty="0"/>
          </a:p>
          <a:p>
            <a:pPr marL="57150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View books module</a:t>
            </a:r>
            <a:r>
              <a:rPr lang="en-US" sz="3600" dirty="0" smtClean="0"/>
              <a:t>:- function – void viewbooks()</a:t>
            </a:r>
          </a:p>
          <a:p>
            <a:pPr>
              <a:spcBef>
                <a:spcPts val="600"/>
              </a:spcBef>
              <a:spcAft>
                <a:spcPts val="1800"/>
              </a:spcAft>
              <a:buClr>
                <a:schemeClr val="dk1"/>
              </a:buClr>
              <a:buSzPts val="3600"/>
            </a:pPr>
            <a:r>
              <a:rPr lang="en-US" sz="3600" dirty="0" smtClean="0"/>
              <a:t>This module is used to show all records list.</a:t>
            </a:r>
            <a:endParaRPr lang="en-US" sz="3600" dirty="0"/>
          </a:p>
          <a:p>
            <a:pPr marL="571500" indent="-571500">
              <a:spcBef>
                <a:spcPts val="600"/>
              </a:spcBef>
              <a:spcAft>
                <a:spcPts val="1800"/>
              </a:spcAft>
              <a:buClr>
                <a:schemeClr val="dk1"/>
              </a:buClr>
              <a:buSzPts val="3600"/>
              <a:buFont typeface="Wingdings" pitchFamily="2" charset="2"/>
              <a:buChar char="Ø"/>
            </a:pPr>
            <a:endParaRPr lang="en-US" sz="3600" dirty="0"/>
          </a:p>
          <a:p>
            <a:pPr marL="571500" indent="-571500">
              <a:spcBef>
                <a:spcPts val="600"/>
              </a:spcBef>
              <a:spcAft>
                <a:spcPts val="1800"/>
              </a:spcAft>
              <a:buClr>
                <a:schemeClr val="dk1"/>
              </a:buClr>
              <a:buSzPts val="3600"/>
              <a:buFont typeface="Wingdings" pitchFamily="2" charset="2"/>
              <a:buChar char="Ø"/>
            </a:pPr>
            <a:endParaRPr lang="en-US" sz="3600" dirty="0"/>
          </a:p>
          <a:p>
            <a:pPr marL="571500" indent="-571500">
              <a:spcBef>
                <a:spcPts val="600"/>
              </a:spcBef>
              <a:spcAft>
                <a:spcPts val="1800"/>
              </a:spcAft>
              <a:buClr>
                <a:schemeClr val="dk1"/>
              </a:buClr>
              <a:buSzPts val="3600"/>
              <a:buFont typeface="Wingdings" pitchFamily="2" charset="2"/>
              <a:buChar char="Ø"/>
            </a:pPr>
            <a:endParaRPr lang="en-US" sz="3600" dirty="0"/>
          </a:p>
          <a:p>
            <a:pPr marL="571500" indent="-571500">
              <a:spcBef>
                <a:spcPts val="600"/>
              </a:spcBef>
              <a:spcAft>
                <a:spcPts val="1800"/>
              </a:spcAft>
              <a:buClr>
                <a:schemeClr val="dk1"/>
              </a:buClr>
              <a:buSzPts val="3600"/>
              <a:buFont typeface="Wingdings" pitchFamily="2" charset="2"/>
              <a:buChar char="Ø"/>
            </a:pPr>
            <a:endParaRPr lang="en-US" sz="3600" dirty="0"/>
          </a:p>
          <a:p>
            <a:pPr lvl="0">
              <a:spcBef>
                <a:spcPts val="600"/>
              </a:spcBef>
              <a:spcAft>
                <a:spcPts val="1800"/>
              </a:spcAft>
              <a:buClr>
                <a:schemeClr val="dk1"/>
              </a:buClr>
              <a:buSzPts val="3600"/>
            </a:pPr>
            <a:endParaRPr lang="en-US" sz="3600" dirty="0"/>
          </a:p>
          <a:p>
            <a:pPr marL="571500" lvl="0" indent="-571500">
              <a:buClr>
                <a:schemeClr val="dk1"/>
              </a:buClr>
              <a:buSzPts val="3600"/>
              <a:buFont typeface="Wingdings" pitchFamily="2" charset="2"/>
              <a:buChar char="Ø"/>
            </a:pPr>
            <a:endParaRPr sz="360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dirty="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dirty="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smtClean="0">
                  <a:solidFill>
                    <a:schemeClr val="lt1"/>
                  </a:solidFill>
                  <a:latin typeface="Calibri"/>
                  <a:cs typeface="Calibri"/>
                  <a:sym typeface="Calibri"/>
                </a:rPr>
                <a:t>5.Modules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304" name="Google Shape;304;p24"/>
          <p:cNvSpPr txBox="1"/>
          <p:nvPr/>
        </p:nvSpPr>
        <p:spPr>
          <a:xfrm>
            <a:off x="1199355" y="2070100"/>
            <a:ext cx="15887641" cy="4647386"/>
          </a:xfrm>
          <a:prstGeom prst="rect">
            <a:avLst/>
          </a:prstGeom>
          <a:noFill/>
          <a:ln>
            <a:noFill/>
          </a:ln>
        </p:spPr>
        <p:txBody>
          <a:bodyPr spcFirstLastPara="1" wrap="square" lIns="91425" tIns="45700" rIns="91425" bIns="45700" anchor="t" anchorCtr="0">
            <a:spAutoFit/>
          </a:bodyPr>
          <a:lstStyle/>
          <a:p>
            <a:pPr marL="571500" lvl="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Edit book record module</a:t>
            </a:r>
            <a:r>
              <a:rPr lang="en-US" sz="3600" dirty="0" smtClean="0"/>
              <a:t>:- function- void </a:t>
            </a:r>
            <a:r>
              <a:rPr lang="en-IN" sz="3600" dirty="0" smtClean="0"/>
              <a:t>editbooks()</a:t>
            </a:r>
            <a:r>
              <a:rPr lang="en-US" sz="3600" dirty="0"/>
              <a:t> </a:t>
            </a:r>
            <a:endParaRPr lang="en-US" sz="3600" dirty="0" smtClean="0"/>
          </a:p>
          <a:p>
            <a:pPr lvl="0">
              <a:spcBef>
                <a:spcPts val="600"/>
              </a:spcBef>
              <a:spcAft>
                <a:spcPts val="1800"/>
              </a:spcAft>
              <a:buClr>
                <a:schemeClr val="dk1"/>
              </a:buClr>
              <a:buSzPts val="3600"/>
            </a:pPr>
            <a:r>
              <a:rPr lang="en-US" sz="3600" dirty="0" smtClean="0"/>
              <a:t>This module is used to edit the records by the book id. All the data related to book is edited in this module.</a:t>
            </a:r>
            <a:endParaRPr lang="en-IN" sz="3600" dirty="0"/>
          </a:p>
          <a:p>
            <a:pPr marL="571500" lvl="0" indent="-571500">
              <a:spcBef>
                <a:spcPts val="600"/>
              </a:spcBef>
              <a:spcAft>
                <a:spcPts val="1800"/>
              </a:spcAft>
              <a:buClr>
                <a:schemeClr val="dk1"/>
              </a:buClr>
              <a:buSzPts val="3600"/>
              <a:buFont typeface="Wingdings" pitchFamily="2" charset="2"/>
              <a:buChar char="Ø"/>
            </a:pPr>
            <a:r>
              <a:rPr lang="en-US" sz="3600" b="1" dirty="0" smtClean="0">
                <a:solidFill>
                  <a:schemeClr val="accent6"/>
                </a:solidFill>
              </a:rPr>
              <a:t>Close application module:- </a:t>
            </a:r>
            <a:r>
              <a:rPr lang="en-US" sz="3600" dirty="0" smtClean="0"/>
              <a:t>function- void closeAppliction() </a:t>
            </a:r>
          </a:p>
          <a:p>
            <a:pPr lvl="0">
              <a:spcBef>
                <a:spcPts val="600"/>
              </a:spcBef>
              <a:spcAft>
                <a:spcPts val="1800"/>
              </a:spcAft>
              <a:buClr>
                <a:schemeClr val="dk1"/>
              </a:buClr>
              <a:buSzPts val="3600"/>
            </a:pPr>
            <a:r>
              <a:rPr lang="en-US" sz="3600" dirty="0"/>
              <a:t>T</a:t>
            </a:r>
            <a:r>
              <a:rPr lang="en-US" sz="3600" dirty="0" smtClean="0"/>
              <a:t>his module is used for close the application exit() function is used to close the application.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1275</TotalTime>
  <Words>652</Words>
  <Application>Microsoft Office PowerPoint</Application>
  <PresentationFormat>Custom</PresentationFormat>
  <Paragraphs>111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Ankamwar</dc:creator>
  <cp:lastModifiedBy>ACER</cp:lastModifiedBy>
  <cp:revision>61</cp:revision>
  <dcterms:modified xsi:type="dcterms:W3CDTF">2023-10-02T17:14:03Z</dcterms:modified>
</cp:coreProperties>
</file>