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5" r:id="rId9"/>
    <p:sldId id="266" r:id="rId10"/>
    <p:sldId id="268" r:id="rId11"/>
    <p:sldId id="269" r:id="rId12"/>
    <p:sldId id="270" r:id="rId13"/>
    <p:sldId id="271" r:id="rId14"/>
    <p:sldId id="272" r:id="rId15"/>
    <p:sldId id="273" r:id="rId16"/>
    <p:sldId id="274" r:id="rId17"/>
    <p:sldId id="27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73152A-0EDA-4EC4-B9E7-27451133EA57}"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24B45-99A6-4B0D-AC2D-49A1347B7DC9}" type="slidenum">
              <a:rPr lang="en-US" smtClean="0"/>
              <a:t>‹#›</a:t>
            </a:fld>
            <a:endParaRPr lang="en-US"/>
          </a:p>
        </p:txBody>
      </p:sp>
    </p:spTree>
    <p:extLst>
      <p:ext uri="{BB962C8B-B14F-4D97-AF65-F5344CB8AC3E}">
        <p14:creationId xmlns:p14="http://schemas.microsoft.com/office/powerpoint/2010/main" val="566819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73152A-0EDA-4EC4-B9E7-27451133EA57}"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24B45-99A6-4B0D-AC2D-49A1347B7DC9}" type="slidenum">
              <a:rPr lang="en-US" smtClean="0"/>
              <a:t>‹#›</a:t>
            </a:fld>
            <a:endParaRPr lang="en-US"/>
          </a:p>
        </p:txBody>
      </p:sp>
    </p:spTree>
    <p:extLst>
      <p:ext uri="{BB962C8B-B14F-4D97-AF65-F5344CB8AC3E}">
        <p14:creationId xmlns:p14="http://schemas.microsoft.com/office/powerpoint/2010/main" val="3473536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73152A-0EDA-4EC4-B9E7-27451133EA57}"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24B45-99A6-4B0D-AC2D-49A1347B7DC9}" type="slidenum">
              <a:rPr lang="en-US" smtClean="0"/>
              <a:t>‹#›</a:t>
            </a:fld>
            <a:endParaRPr lang="en-US"/>
          </a:p>
        </p:txBody>
      </p:sp>
    </p:spTree>
    <p:extLst>
      <p:ext uri="{BB962C8B-B14F-4D97-AF65-F5344CB8AC3E}">
        <p14:creationId xmlns:p14="http://schemas.microsoft.com/office/powerpoint/2010/main" val="3779989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73152A-0EDA-4EC4-B9E7-27451133EA57}"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24B45-99A6-4B0D-AC2D-49A1347B7DC9}" type="slidenum">
              <a:rPr lang="en-US" smtClean="0"/>
              <a:t>‹#›</a:t>
            </a:fld>
            <a:endParaRPr lang="en-US"/>
          </a:p>
        </p:txBody>
      </p:sp>
    </p:spTree>
    <p:extLst>
      <p:ext uri="{BB962C8B-B14F-4D97-AF65-F5344CB8AC3E}">
        <p14:creationId xmlns:p14="http://schemas.microsoft.com/office/powerpoint/2010/main" val="3114964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73152A-0EDA-4EC4-B9E7-27451133EA57}"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24B45-99A6-4B0D-AC2D-49A1347B7DC9}" type="slidenum">
              <a:rPr lang="en-US" smtClean="0"/>
              <a:t>‹#›</a:t>
            </a:fld>
            <a:endParaRPr lang="en-US"/>
          </a:p>
        </p:txBody>
      </p:sp>
    </p:spTree>
    <p:extLst>
      <p:ext uri="{BB962C8B-B14F-4D97-AF65-F5344CB8AC3E}">
        <p14:creationId xmlns:p14="http://schemas.microsoft.com/office/powerpoint/2010/main" val="1373136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73152A-0EDA-4EC4-B9E7-27451133EA57}" type="datetimeFigureOut">
              <a:rPr lang="en-US" smtClean="0"/>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24B45-99A6-4B0D-AC2D-49A1347B7DC9}" type="slidenum">
              <a:rPr lang="en-US" smtClean="0"/>
              <a:t>‹#›</a:t>
            </a:fld>
            <a:endParaRPr lang="en-US"/>
          </a:p>
        </p:txBody>
      </p:sp>
    </p:spTree>
    <p:extLst>
      <p:ext uri="{BB962C8B-B14F-4D97-AF65-F5344CB8AC3E}">
        <p14:creationId xmlns:p14="http://schemas.microsoft.com/office/powerpoint/2010/main" val="1973008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73152A-0EDA-4EC4-B9E7-27451133EA57}" type="datetimeFigureOut">
              <a:rPr lang="en-US" smtClean="0"/>
              <a:t>4/15/2020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E24B45-99A6-4B0D-AC2D-49A1347B7DC9}" type="slidenum">
              <a:rPr lang="en-US" smtClean="0"/>
              <a:t>‹#›</a:t>
            </a:fld>
            <a:endParaRPr lang="en-US"/>
          </a:p>
        </p:txBody>
      </p:sp>
    </p:spTree>
    <p:extLst>
      <p:ext uri="{BB962C8B-B14F-4D97-AF65-F5344CB8AC3E}">
        <p14:creationId xmlns:p14="http://schemas.microsoft.com/office/powerpoint/2010/main" val="644546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73152A-0EDA-4EC4-B9E7-27451133EA57}" type="datetimeFigureOut">
              <a:rPr lang="en-US" smtClean="0"/>
              <a:t>4/15/2020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E24B45-99A6-4B0D-AC2D-49A1347B7DC9}" type="slidenum">
              <a:rPr lang="en-US" smtClean="0"/>
              <a:t>‹#›</a:t>
            </a:fld>
            <a:endParaRPr lang="en-US"/>
          </a:p>
        </p:txBody>
      </p:sp>
    </p:spTree>
    <p:extLst>
      <p:ext uri="{BB962C8B-B14F-4D97-AF65-F5344CB8AC3E}">
        <p14:creationId xmlns:p14="http://schemas.microsoft.com/office/powerpoint/2010/main" val="1411361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3152A-0EDA-4EC4-B9E7-27451133EA57}" type="datetimeFigureOut">
              <a:rPr lang="en-US" smtClean="0"/>
              <a:t>4/15/2020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E24B45-99A6-4B0D-AC2D-49A1347B7DC9}" type="slidenum">
              <a:rPr lang="en-US" smtClean="0"/>
              <a:t>‹#›</a:t>
            </a:fld>
            <a:endParaRPr lang="en-US"/>
          </a:p>
        </p:txBody>
      </p:sp>
    </p:spTree>
    <p:extLst>
      <p:ext uri="{BB962C8B-B14F-4D97-AF65-F5344CB8AC3E}">
        <p14:creationId xmlns:p14="http://schemas.microsoft.com/office/powerpoint/2010/main" val="479216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3152A-0EDA-4EC4-B9E7-27451133EA57}" type="datetimeFigureOut">
              <a:rPr lang="en-US" smtClean="0"/>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24B45-99A6-4B0D-AC2D-49A1347B7DC9}" type="slidenum">
              <a:rPr lang="en-US" smtClean="0"/>
              <a:t>‹#›</a:t>
            </a:fld>
            <a:endParaRPr lang="en-US"/>
          </a:p>
        </p:txBody>
      </p:sp>
    </p:spTree>
    <p:extLst>
      <p:ext uri="{BB962C8B-B14F-4D97-AF65-F5344CB8AC3E}">
        <p14:creationId xmlns:p14="http://schemas.microsoft.com/office/powerpoint/2010/main" val="1667598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3152A-0EDA-4EC4-B9E7-27451133EA57}" type="datetimeFigureOut">
              <a:rPr lang="en-US" smtClean="0"/>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24B45-99A6-4B0D-AC2D-49A1347B7DC9}" type="slidenum">
              <a:rPr lang="en-US" smtClean="0"/>
              <a:t>‹#›</a:t>
            </a:fld>
            <a:endParaRPr lang="en-US"/>
          </a:p>
        </p:txBody>
      </p:sp>
    </p:spTree>
    <p:extLst>
      <p:ext uri="{BB962C8B-B14F-4D97-AF65-F5344CB8AC3E}">
        <p14:creationId xmlns:p14="http://schemas.microsoft.com/office/powerpoint/2010/main" val="2151441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3152A-0EDA-4EC4-B9E7-27451133EA57}" type="datetimeFigureOut">
              <a:rPr lang="en-US" smtClean="0"/>
              <a:t>4/15/2020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E24B45-99A6-4B0D-AC2D-49A1347B7DC9}" type="slidenum">
              <a:rPr lang="en-US" smtClean="0"/>
              <a:t>‹#›</a:t>
            </a:fld>
            <a:endParaRPr lang="en-US"/>
          </a:p>
        </p:txBody>
      </p:sp>
    </p:spTree>
    <p:extLst>
      <p:ext uri="{BB962C8B-B14F-4D97-AF65-F5344CB8AC3E}">
        <p14:creationId xmlns:p14="http://schemas.microsoft.com/office/powerpoint/2010/main" val="3061222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7030A0"/>
                </a:solidFill>
              </a:rPr>
              <a:t>NUMBER SYSTEM</a:t>
            </a:r>
            <a:endParaRPr lang="en-US" b="1" dirty="0">
              <a:solidFill>
                <a:srgbClr val="7030A0"/>
              </a:solidFill>
            </a:endParaRPr>
          </a:p>
        </p:txBody>
      </p:sp>
      <p:sp>
        <p:nvSpPr>
          <p:cNvPr id="3" name="Subtitle 2"/>
          <p:cNvSpPr>
            <a:spLocks noGrp="1"/>
          </p:cNvSpPr>
          <p:nvPr>
            <p:ph type="subTitle" idx="1"/>
          </p:nvPr>
        </p:nvSpPr>
        <p:spPr>
          <a:xfrm>
            <a:off x="1371600" y="3886200"/>
            <a:ext cx="6400800" cy="762000"/>
          </a:xfrm>
        </p:spPr>
        <p:txBody>
          <a:bodyPr>
            <a:normAutofit/>
          </a:bodyPr>
          <a:lstStyle/>
          <a:p>
            <a:r>
              <a:rPr lang="en-US" sz="3600" dirty="0" smtClean="0"/>
              <a:t>J.KAMESWARARAO</a:t>
            </a:r>
            <a:endParaRPr lang="en-US" sz="3600" dirty="0"/>
          </a:p>
        </p:txBody>
      </p:sp>
    </p:spTree>
    <p:extLst>
      <p:ext uri="{BB962C8B-B14F-4D97-AF65-F5344CB8AC3E}">
        <p14:creationId xmlns:p14="http://schemas.microsoft.com/office/powerpoint/2010/main" val="714297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lvl="0" indent="0">
              <a:buNone/>
            </a:pPr>
            <a:r>
              <a:rPr lang="en-IN" dirty="0" smtClean="0"/>
              <a:t>If 3/7</a:t>
            </a:r>
            <a:r>
              <a:rPr lang="en-IN" baseline="30000" dirty="0" smtClean="0"/>
              <a:t>th</a:t>
            </a:r>
            <a:r>
              <a:rPr lang="en-IN" dirty="0" smtClean="0"/>
              <a:t> of 2/5</a:t>
            </a:r>
            <a:r>
              <a:rPr lang="en-IN" baseline="30000" dirty="0" smtClean="0"/>
              <a:t>th</a:t>
            </a:r>
            <a:r>
              <a:rPr lang="en-IN" dirty="0" smtClean="0"/>
              <a:t> of 3/4</a:t>
            </a:r>
            <a:r>
              <a:rPr lang="en-IN" baseline="30000" dirty="0" smtClean="0"/>
              <a:t>th</a:t>
            </a:r>
            <a:r>
              <a:rPr lang="en-IN" dirty="0" smtClean="0"/>
              <a:t> of a number is 18, what is the sum of the digits of the number?</a:t>
            </a:r>
            <a:endParaRPr lang="en-US" dirty="0" smtClean="0"/>
          </a:p>
          <a:p>
            <a:pPr marL="0" indent="0">
              <a:buNone/>
            </a:pPr>
            <a:r>
              <a:rPr lang="en-US" dirty="0" smtClean="0"/>
              <a:t> </a:t>
            </a:r>
          </a:p>
          <a:p>
            <a:pPr marL="0" indent="0">
              <a:buNone/>
            </a:pPr>
            <a:r>
              <a:rPr lang="en-US" dirty="0" smtClean="0"/>
              <a:t>A)5			</a:t>
            </a:r>
          </a:p>
          <a:p>
            <a:pPr marL="0" indent="0">
              <a:buNone/>
            </a:pPr>
            <a:r>
              <a:rPr lang="en-IN" dirty="0" smtClean="0"/>
              <a:t>B) 6			</a:t>
            </a:r>
            <a:endParaRPr lang="en-US" dirty="0" smtClean="0"/>
          </a:p>
          <a:p>
            <a:pPr marL="0" indent="0">
              <a:buNone/>
            </a:pPr>
            <a:r>
              <a:rPr lang="en-IN" dirty="0" smtClean="0"/>
              <a:t>C) 7			</a:t>
            </a:r>
            <a:endParaRPr lang="en-US" dirty="0" smtClean="0"/>
          </a:p>
          <a:p>
            <a:pPr marL="0" indent="0">
              <a:buNone/>
            </a:pPr>
            <a:r>
              <a:rPr lang="en-IN" dirty="0" smtClean="0"/>
              <a:t>D) 8</a:t>
            </a:r>
            <a:endParaRPr lang="en-US" dirty="0" smtClean="0"/>
          </a:p>
          <a:p>
            <a:pPr marL="0" indent="0">
              <a:buNone/>
            </a:pPr>
            <a:r>
              <a:rPr lang="en-US" dirty="0" smtClean="0"/>
              <a:t>ANSWER:A</a:t>
            </a:r>
          </a:p>
          <a:p>
            <a:pPr marL="0" indent="0">
              <a:buNone/>
            </a:pPr>
            <a:endParaRPr lang="en-US" dirty="0"/>
          </a:p>
        </p:txBody>
      </p:sp>
    </p:spTree>
    <p:extLst>
      <p:ext uri="{BB962C8B-B14F-4D97-AF65-F5344CB8AC3E}">
        <p14:creationId xmlns:p14="http://schemas.microsoft.com/office/powerpoint/2010/main" val="3220779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rPr lang="en-IN" dirty="0" smtClean="0"/>
              <a:t>Two numbers are such that their difference, their sum and their product are in the ratio of        1 : 9 : 40. The product of the numbers is</a:t>
            </a:r>
            <a:endParaRPr lang="en-US" dirty="0" smtClean="0"/>
          </a:p>
          <a:p>
            <a:pPr marL="0" indent="0">
              <a:buNone/>
            </a:pPr>
            <a:r>
              <a:rPr lang="en-US" dirty="0" smtClean="0"/>
              <a:t>A)70			</a:t>
            </a:r>
          </a:p>
          <a:p>
            <a:pPr marL="0" indent="0">
              <a:buNone/>
            </a:pPr>
            <a:r>
              <a:rPr lang="en-US" dirty="0" smtClean="0"/>
              <a:t>B) 60			</a:t>
            </a:r>
          </a:p>
          <a:p>
            <a:pPr marL="0" indent="0">
              <a:buNone/>
            </a:pPr>
            <a:r>
              <a:rPr lang="en-US" dirty="0" smtClean="0"/>
              <a:t>C) 80			</a:t>
            </a:r>
          </a:p>
          <a:p>
            <a:pPr marL="0" indent="0">
              <a:buNone/>
            </a:pPr>
            <a:r>
              <a:rPr lang="en-US" dirty="0" smtClean="0"/>
              <a:t>D) 75</a:t>
            </a:r>
          </a:p>
          <a:p>
            <a:pPr marL="0" indent="0">
              <a:buNone/>
            </a:pPr>
            <a:r>
              <a:rPr lang="en-US" dirty="0" smtClean="0"/>
              <a:t>ANSWER:C</a:t>
            </a:r>
            <a:endParaRPr lang="en-US" dirty="0"/>
          </a:p>
        </p:txBody>
      </p:sp>
    </p:spTree>
    <p:extLst>
      <p:ext uri="{BB962C8B-B14F-4D97-AF65-F5344CB8AC3E}">
        <p14:creationId xmlns:p14="http://schemas.microsoft.com/office/powerpoint/2010/main" val="3220779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rPr lang="en-IN" dirty="0" smtClean="0"/>
              <a:t>53% of a number is 358 less than the square of 26. What is the value of 3/4 of 23% of that number?</a:t>
            </a:r>
            <a:endParaRPr lang="en-US" dirty="0" smtClean="0"/>
          </a:p>
          <a:p>
            <a:pPr marL="0" indent="0">
              <a:buNone/>
            </a:pPr>
            <a:r>
              <a:rPr lang="en-US" dirty="0" smtClean="0"/>
              <a:t>A)101			</a:t>
            </a:r>
          </a:p>
          <a:p>
            <a:pPr marL="0" indent="0">
              <a:buNone/>
            </a:pPr>
            <a:r>
              <a:rPr lang="en-US" dirty="0" smtClean="0"/>
              <a:t>B) 109.5	</a:t>
            </a:r>
          </a:p>
          <a:p>
            <a:pPr marL="0" indent="0">
              <a:buNone/>
            </a:pPr>
            <a:r>
              <a:rPr lang="en-US" dirty="0" smtClean="0"/>
              <a:t>C) 113		</a:t>
            </a:r>
          </a:p>
          <a:p>
            <a:pPr marL="0" indent="0">
              <a:buNone/>
            </a:pPr>
            <a:r>
              <a:rPr lang="en-US" dirty="0" smtClean="0"/>
              <a:t>D) </a:t>
            </a:r>
            <a:r>
              <a:rPr lang="en-US" b="1" dirty="0" smtClean="0"/>
              <a:t>103.5</a:t>
            </a:r>
            <a:endParaRPr lang="en-US" dirty="0" smtClean="0"/>
          </a:p>
          <a:p>
            <a:pPr marL="0" indent="0">
              <a:buNone/>
            </a:pPr>
            <a:r>
              <a:rPr lang="en-US" dirty="0" smtClean="0"/>
              <a:t>ANSWER:D</a:t>
            </a:r>
          </a:p>
          <a:p>
            <a:pPr marL="0" indent="0">
              <a:buNone/>
            </a:pPr>
            <a:endParaRPr lang="en-US" dirty="0"/>
          </a:p>
        </p:txBody>
      </p:sp>
    </p:spTree>
    <p:extLst>
      <p:ext uri="{BB962C8B-B14F-4D97-AF65-F5344CB8AC3E}">
        <p14:creationId xmlns:p14="http://schemas.microsoft.com/office/powerpoint/2010/main" val="3220779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lvl="0" indent="0">
              <a:buNone/>
            </a:pPr>
            <a:r>
              <a:rPr lang="en-IN" dirty="0" smtClean="0"/>
              <a:t>The product of three consecutive natural numbers, the first of which is even number is always divisible by :</a:t>
            </a:r>
            <a:endParaRPr lang="en-US" dirty="0" smtClean="0"/>
          </a:p>
          <a:p>
            <a:pPr marL="0" indent="0">
              <a:buNone/>
            </a:pPr>
            <a:r>
              <a:rPr lang="en-US" dirty="0" smtClean="0"/>
              <a:t>A)12			</a:t>
            </a:r>
          </a:p>
          <a:p>
            <a:pPr marL="0" indent="0">
              <a:buNone/>
            </a:pPr>
            <a:r>
              <a:rPr lang="en-US" dirty="0" smtClean="0"/>
              <a:t>B) 24			</a:t>
            </a:r>
          </a:p>
          <a:p>
            <a:pPr marL="0" indent="0">
              <a:buNone/>
            </a:pPr>
            <a:r>
              <a:rPr lang="en-US" dirty="0" smtClean="0"/>
              <a:t>C) 6			</a:t>
            </a:r>
          </a:p>
          <a:p>
            <a:pPr marL="0" indent="0">
              <a:buNone/>
            </a:pPr>
            <a:r>
              <a:rPr lang="en-US" dirty="0" smtClean="0"/>
              <a:t>D) All of these</a:t>
            </a:r>
          </a:p>
          <a:p>
            <a:pPr marL="0" indent="0">
              <a:buNone/>
            </a:pPr>
            <a:r>
              <a:rPr lang="en-US" dirty="0" smtClean="0"/>
              <a:t> </a:t>
            </a:r>
          </a:p>
          <a:p>
            <a:pPr marL="0" indent="0">
              <a:buNone/>
            </a:pPr>
            <a:r>
              <a:rPr lang="en-US" dirty="0" smtClean="0"/>
              <a:t>ANSWER:D</a:t>
            </a:r>
          </a:p>
          <a:p>
            <a:pPr marL="0" indent="0">
              <a:buNone/>
            </a:pPr>
            <a:r>
              <a:rPr lang="en-US" dirty="0" smtClean="0"/>
              <a:t> </a:t>
            </a:r>
          </a:p>
          <a:p>
            <a:pPr marL="0" indent="0">
              <a:buNone/>
            </a:pPr>
            <a:endParaRPr lang="en-US" dirty="0"/>
          </a:p>
        </p:txBody>
      </p:sp>
    </p:spTree>
    <p:extLst>
      <p:ext uri="{BB962C8B-B14F-4D97-AF65-F5344CB8AC3E}">
        <p14:creationId xmlns:p14="http://schemas.microsoft.com/office/powerpoint/2010/main" val="2800429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US" dirty="0" smtClean="0"/>
              <a:t> </a:t>
            </a:r>
          </a:p>
          <a:p>
            <a:pPr marL="0" lvl="0" indent="0">
              <a:buNone/>
            </a:pPr>
            <a:r>
              <a:rPr lang="en-IN" dirty="0" smtClean="0"/>
              <a:t>4/5 of the first number is same as ¾ of the second number. What is their ratio?</a:t>
            </a:r>
            <a:endParaRPr lang="en-US" dirty="0" smtClean="0"/>
          </a:p>
          <a:p>
            <a:pPr marL="0" indent="0">
              <a:buNone/>
            </a:pPr>
            <a:r>
              <a:rPr lang="en-US" dirty="0" smtClean="0"/>
              <a:t>A)15 : 16		</a:t>
            </a:r>
          </a:p>
          <a:p>
            <a:pPr marL="0" indent="0">
              <a:buNone/>
            </a:pPr>
            <a:r>
              <a:rPr lang="en-US" dirty="0" smtClean="0"/>
              <a:t>B) 16 : 15		</a:t>
            </a:r>
          </a:p>
          <a:p>
            <a:pPr marL="0" indent="0">
              <a:buNone/>
            </a:pPr>
            <a:r>
              <a:rPr lang="en-US" dirty="0" smtClean="0"/>
              <a:t>C) 17 : 16		</a:t>
            </a:r>
          </a:p>
          <a:p>
            <a:pPr marL="0" indent="0">
              <a:buNone/>
            </a:pPr>
            <a:r>
              <a:rPr lang="en-US" dirty="0" smtClean="0"/>
              <a:t>D) 16 : 17</a:t>
            </a:r>
          </a:p>
          <a:p>
            <a:pPr marL="0" indent="0">
              <a:buNone/>
            </a:pPr>
            <a:r>
              <a:rPr lang="en-US" dirty="0" smtClean="0"/>
              <a:t> </a:t>
            </a:r>
          </a:p>
          <a:p>
            <a:pPr marL="0" indent="0">
              <a:buNone/>
            </a:pPr>
            <a:r>
              <a:rPr lang="en-US" dirty="0" smtClean="0"/>
              <a:t>ANSWER:A</a:t>
            </a:r>
          </a:p>
          <a:p>
            <a:pPr marL="0" indent="0">
              <a:buNone/>
            </a:pPr>
            <a:r>
              <a:rPr lang="en-US" dirty="0" smtClean="0"/>
              <a:t> </a:t>
            </a:r>
          </a:p>
          <a:p>
            <a:pPr marL="0" indent="0">
              <a:buNone/>
            </a:pPr>
            <a:endParaRPr lang="en-US" dirty="0"/>
          </a:p>
        </p:txBody>
      </p:sp>
    </p:spTree>
    <p:extLst>
      <p:ext uri="{BB962C8B-B14F-4D97-AF65-F5344CB8AC3E}">
        <p14:creationId xmlns:p14="http://schemas.microsoft.com/office/powerpoint/2010/main" val="2943362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lvl="0" indent="0">
              <a:buNone/>
            </a:pPr>
            <a:r>
              <a:rPr lang="en-IN" dirty="0" smtClean="0"/>
              <a:t>The sum of five consecutive even numbers is equal to 300. What is the sum of the second largest number amongst them and the square of the number which is exactly in middle amongst them?</a:t>
            </a:r>
            <a:endParaRPr lang="en-US" dirty="0" smtClean="0"/>
          </a:p>
          <a:p>
            <a:pPr marL="0" indent="0">
              <a:buNone/>
            </a:pPr>
            <a:r>
              <a:rPr lang="en-US" dirty="0" smtClean="0"/>
              <a:t>A)3662		</a:t>
            </a:r>
          </a:p>
          <a:p>
            <a:pPr marL="0" indent="0">
              <a:buNone/>
            </a:pPr>
            <a:r>
              <a:rPr lang="en-US" dirty="0" smtClean="0"/>
              <a:t>B) 3658	</a:t>
            </a:r>
          </a:p>
          <a:p>
            <a:pPr marL="0" indent="0">
              <a:buNone/>
            </a:pPr>
            <a:r>
              <a:rPr lang="en-US" dirty="0" smtClean="0"/>
              <a:t>C) 3660		</a:t>
            </a:r>
          </a:p>
          <a:p>
            <a:pPr marL="0" indent="0">
              <a:buNone/>
            </a:pPr>
            <a:r>
              <a:rPr lang="en-US" dirty="0" smtClean="0"/>
              <a:t>D) 3664</a:t>
            </a:r>
          </a:p>
          <a:p>
            <a:pPr marL="0" indent="0">
              <a:buNone/>
            </a:pPr>
            <a:r>
              <a:rPr lang="en-US" dirty="0" smtClean="0"/>
              <a:t>ANSWER:A</a:t>
            </a:r>
          </a:p>
          <a:p>
            <a:pPr marL="0" indent="0">
              <a:buNone/>
            </a:pPr>
            <a:r>
              <a:rPr lang="en-US" dirty="0" smtClean="0"/>
              <a:t> </a:t>
            </a:r>
          </a:p>
          <a:p>
            <a:pPr marL="0" indent="0">
              <a:buNone/>
            </a:pPr>
            <a:endParaRPr lang="en-US" dirty="0"/>
          </a:p>
        </p:txBody>
      </p:sp>
    </p:spTree>
    <p:extLst>
      <p:ext uri="{BB962C8B-B14F-4D97-AF65-F5344CB8AC3E}">
        <p14:creationId xmlns:p14="http://schemas.microsoft.com/office/powerpoint/2010/main" val="1248009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lvl="0" indent="0">
              <a:buNone/>
            </a:pPr>
            <a:r>
              <a:rPr lang="en-IN" dirty="0" smtClean="0"/>
              <a:t>What is the difference between the greatest and the smallest number formed by the 4 digits     0, 1, 2, 3.</a:t>
            </a:r>
            <a:endParaRPr lang="en-US" dirty="0" smtClean="0"/>
          </a:p>
          <a:p>
            <a:pPr marL="0" indent="0">
              <a:buNone/>
            </a:pPr>
            <a:r>
              <a:rPr lang="en-US" dirty="0" smtClean="0"/>
              <a:t>A)2187		</a:t>
            </a:r>
          </a:p>
          <a:p>
            <a:pPr marL="0" indent="0">
              <a:buNone/>
            </a:pPr>
            <a:r>
              <a:rPr lang="en-US" dirty="0" smtClean="0"/>
              <a:t>B) 3187		</a:t>
            </a:r>
          </a:p>
          <a:p>
            <a:pPr marL="0" indent="0">
              <a:buNone/>
            </a:pPr>
            <a:r>
              <a:rPr lang="en-US" dirty="0" smtClean="0"/>
              <a:t>C) 3087		</a:t>
            </a:r>
          </a:p>
          <a:p>
            <a:pPr marL="0" indent="0">
              <a:buNone/>
            </a:pPr>
            <a:r>
              <a:rPr lang="en-US" dirty="0" smtClean="0"/>
              <a:t>D) 387</a:t>
            </a:r>
          </a:p>
          <a:p>
            <a:pPr marL="0" indent="0">
              <a:buNone/>
            </a:pPr>
            <a:r>
              <a:rPr lang="en-US" dirty="0" smtClean="0"/>
              <a:t>ANSWER:A</a:t>
            </a:r>
          </a:p>
          <a:p>
            <a:pPr marL="0" indent="0">
              <a:buNone/>
            </a:pPr>
            <a:r>
              <a:rPr lang="en-US" dirty="0" smtClean="0"/>
              <a:t> </a:t>
            </a:r>
          </a:p>
          <a:p>
            <a:pPr marL="0" indent="0">
              <a:buNone/>
            </a:pPr>
            <a:endParaRPr lang="en-US" dirty="0"/>
          </a:p>
        </p:txBody>
      </p:sp>
    </p:spTree>
    <p:extLst>
      <p:ext uri="{BB962C8B-B14F-4D97-AF65-F5344CB8AC3E}">
        <p14:creationId xmlns:p14="http://schemas.microsoft.com/office/powerpoint/2010/main" val="4150559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KAMESH\Downloads\New folder\Animated Infographic PowerPoint Presentation Slide\thank-you-clothesline-752x483.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8683" y="1600200"/>
            <a:ext cx="7046633"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524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7500" lnSpcReduction="20000"/>
          </a:bodyPr>
          <a:lstStyle/>
          <a:p>
            <a:pPr marL="0" lvl="0" indent="0">
              <a:buNone/>
            </a:pPr>
            <a:r>
              <a:rPr lang="en-IN" sz="7600" dirty="0"/>
              <a:t>In a division sum the quotient is 120, the divisor 456, and the remainder 333, find the dividend.</a:t>
            </a:r>
            <a:endParaRPr lang="en-US" sz="7600" dirty="0"/>
          </a:p>
          <a:p>
            <a:pPr marL="0" indent="0">
              <a:buNone/>
            </a:pPr>
            <a:r>
              <a:rPr lang="en-US" sz="7600" dirty="0"/>
              <a:t>A)55035		</a:t>
            </a:r>
          </a:p>
          <a:p>
            <a:pPr marL="0" indent="0">
              <a:buNone/>
            </a:pPr>
            <a:r>
              <a:rPr lang="en-US" sz="7600" dirty="0"/>
              <a:t>B) 55053		</a:t>
            </a:r>
          </a:p>
          <a:p>
            <a:pPr marL="0" indent="0">
              <a:buNone/>
            </a:pPr>
            <a:r>
              <a:rPr lang="en-US" sz="7600" dirty="0"/>
              <a:t>C) 50553		</a:t>
            </a:r>
          </a:p>
          <a:p>
            <a:pPr marL="0" indent="0">
              <a:buNone/>
            </a:pPr>
            <a:r>
              <a:rPr lang="en-US" sz="7600" dirty="0"/>
              <a:t>D) 55503</a:t>
            </a:r>
          </a:p>
          <a:p>
            <a:pPr marL="0" indent="0">
              <a:buNone/>
            </a:pPr>
            <a:r>
              <a:rPr lang="en-US" sz="7600" dirty="0" smtClean="0"/>
              <a:t>ANSWER:B</a:t>
            </a:r>
            <a:r>
              <a:rPr lang="en-US" sz="7600" dirty="0"/>
              <a:t> </a:t>
            </a:r>
          </a:p>
          <a:p>
            <a:endParaRPr lang="en-US" dirty="0"/>
          </a:p>
        </p:txBody>
      </p:sp>
    </p:spTree>
    <p:extLst>
      <p:ext uri="{BB962C8B-B14F-4D97-AF65-F5344CB8AC3E}">
        <p14:creationId xmlns:p14="http://schemas.microsoft.com/office/powerpoint/2010/main" val="3268110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rPr lang="en-IN" dirty="0" smtClean="0"/>
              <a:t>Which least number should be subtracted from 427396 so that the remainder would be divisible by 15?</a:t>
            </a:r>
            <a:endParaRPr lang="en-US" dirty="0" smtClean="0"/>
          </a:p>
          <a:p>
            <a:pPr marL="0" indent="0">
              <a:buNone/>
            </a:pPr>
            <a:r>
              <a:rPr lang="en-US" dirty="0" smtClean="0"/>
              <a:t>A)6			</a:t>
            </a:r>
          </a:p>
          <a:p>
            <a:pPr marL="0" indent="0">
              <a:buNone/>
            </a:pPr>
            <a:r>
              <a:rPr lang="en-US" dirty="0" smtClean="0"/>
              <a:t>B) 1			</a:t>
            </a:r>
          </a:p>
          <a:p>
            <a:pPr marL="0" indent="0">
              <a:buNone/>
            </a:pPr>
            <a:r>
              <a:rPr lang="en-US" dirty="0" smtClean="0"/>
              <a:t>C) 16			</a:t>
            </a:r>
          </a:p>
          <a:p>
            <a:pPr marL="0" indent="0">
              <a:buNone/>
            </a:pPr>
            <a:r>
              <a:rPr lang="en-US" dirty="0" smtClean="0"/>
              <a:t>D) 4</a:t>
            </a:r>
          </a:p>
          <a:p>
            <a:pPr marL="0" indent="0">
              <a:buNone/>
            </a:pPr>
            <a:r>
              <a:rPr lang="en-US" dirty="0" smtClean="0"/>
              <a:t>ANSWER:B</a:t>
            </a:r>
          </a:p>
          <a:p>
            <a:endParaRPr lang="en-US" dirty="0"/>
          </a:p>
        </p:txBody>
      </p:sp>
    </p:spTree>
    <p:extLst>
      <p:ext uri="{BB962C8B-B14F-4D97-AF65-F5344CB8AC3E}">
        <p14:creationId xmlns:p14="http://schemas.microsoft.com/office/powerpoint/2010/main" val="1306701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rPr lang="en-IN" dirty="0" smtClean="0"/>
              <a:t>The sum of two numbers is 49 and their difference is 3. Find the product of the two numbers.</a:t>
            </a:r>
            <a:endParaRPr lang="en-US" dirty="0" smtClean="0"/>
          </a:p>
          <a:p>
            <a:pPr marL="0" indent="0">
              <a:buNone/>
            </a:pPr>
            <a:r>
              <a:rPr lang="en-US" dirty="0" smtClean="0"/>
              <a:t>A)598		</a:t>
            </a:r>
          </a:p>
          <a:p>
            <a:pPr marL="0" indent="0">
              <a:buNone/>
            </a:pPr>
            <a:r>
              <a:rPr lang="en-US" dirty="0" smtClean="0"/>
              <a:t>B) 958			</a:t>
            </a:r>
          </a:p>
          <a:p>
            <a:pPr marL="0" indent="0">
              <a:buNone/>
            </a:pPr>
            <a:r>
              <a:rPr lang="en-US" dirty="0" smtClean="0"/>
              <a:t>C) 589			</a:t>
            </a:r>
          </a:p>
          <a:p>
            <a:pPr marL="0" indent="0">
              <a:buNone/>
            </a:pPr>
            <a:r>
              <a:rPr lang="en-US" dirty="0" smtClean="0"/>
              <a:t>D) 859</a:t>
            </a:r>
          </a:p>
          <a:p>
            <a:pPr marL="0" indent="0">
              <a:buNone/>
            </a:pPr>
            <a:r>
              <a:rPr lang="en-US" dirty="0" smtClean="0"/>
              <a:t>ANSWER:A</a:t>
            </a:r>
          </a:p>
          <a:p>
            <a:endParaRPr lang="en-US" dirty="0"/>
          </a:p>
        </p:txBody>
      </p:sp>
    </p:spTree>
    <p:extLst>
      <p:ext uri="{BB962C8B-B14F-4D97-AF65-F5344CB8AC3E}">
        <p14:creationId xmlns:p14="http://schemas.microsoft.com/office/powerpoint/2010/main" val="1413253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buNone/>
            </a:pPr>
            <a:r>
              <a:rPr lang="en-IN" dirty="0" smtClean="0"/>
              <a:t>If one-tenth of one-fourth of one-fifth of number is 10,find the number</a:t>
            </a:r>
            <a:endParaRPr lang="en-US" dirty="0" smtClean="0"/>
          </a:p>
          <a:p>
            <a:pPr marL="0" indent="0">
              <a:buNone/>
            </a:pPr>
            <a:r>
              <a:rPr lang="en-US" dirty="0" smtClean="0"/>
              <a:t>A)200		</a:t>
            </a:r>
          </a:p>
          <a:p>
            <a:pPr marL="0" indent="0">
              <a:buNone/>
            </a:pPr>
            <a:r>
              <a:rPr lang="en-US" dirty="0" smtClean="0"/>
              <a:t>B) 2000		</a:t>
            </a:r>
          </a:p>
          <a:p>
            <a:pPr marL="0" indent="0">
              <a:buNone/>
            </a:pPr>
            <a:r>
              <a:rPr lang="en-US" dirty="0" smtClean="0"/>
              <a:t>C) 500	</a:t>
            </a:r>
          </a:p>
          <a:p>
            <a:pPr marL="0" indent="0">
              <a:buNone/>
            </a:pPr>
            <a:r>
              <a:rPr lang="en-US" dirty="0" smtClean="0"/>
              <a:t>D) 1000</a:t>
            </a:r>
          </a:p>
          <a:p>
            <a:pPr marL="0" indent="0">
              <a:buNone/>
            </a:pPr>
            <a:r>
              <a:rPr lang="en-US" dirty="0" smtClean="0"/>
              <a:t>ANSWER:B</a:t>
            </a:r>
          </a:p>
          <a:p>
            <a:pPr marL="0" indent="0">
              <a:buNone/>
            </a:pPr>
            <a:endParaRPr lang="en-US" dirty="0"/>
          </a:p>
        </p:txBody>
      </p:sp>
    </p:spTree>
    <p:extLst>
      <p:ext uri="{BB962C8B-B14F-4D97-AF65-F5344CB8AC3E}">
        <p14:creationId xmlns:p14="http://schemas.microsoft.com/office/powerpoint/2010/main" val="3220779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IN" dirty="0" smtClean="0"/>
              <a:t>Find the value of 1+2+3+----------+210.</a:t>
            </a:r>
            <a:endParaRPr lang="en-US" dirty="0" smtClean="0"/>
          </a:p>
          <a:p>
            <a:pPr marL="0" indent="0">
              <a:buNone/>
            </a:pPr>
            <a:r>
              <a:rPr lang="en-US" dirty="0" smtClean="0"/>
              <a:t>A)22155		</a:t>
            </a:r>
          </a:p>
          <a:p>
            <a:pPr marL="0" indent="0">
              <a:buNone/>
            </a:pPr>
            <a:r>
              <a:rPr lang="en-US" dirty="0" smtClean="0"/>
              <a:t>B) 21255		</a:t>
            </a:r>
          </a:p>
          <a:p>
            <a:pPr marL="0" indent="0">
              <a:buNone/>
            </a:pPr>
            <a:r>
              <a:rPr lang="en-US" dirty="0" smtClean="0"/>
              <a:t> C) 22515		</a:t>
            </a:r>
          </a:p>
          <a:p>
            <a:pPr marL="0" indent="0">
              <a:buNone/>
            </a:pPr>
            <a:r>
              <a:rPr lang="en-US" dirty="0" smtClean="0"/>
              <a:t> D) 22255</a:t>
            </a:r>
          </a:p>
          <a:p>
            <a:pPr marL="0" indent="0">
              <a:buNone/>
            </a:pPr>
            <a:r>
              <a:rPr lang="en-US" dirty="0" smtClean="0"/>
              <a:t>ANSWER:A</a:t>
            </a:r>
          </a:p>
          <a:p>
            <a:pPr marL="0" indent="0">
              <a:buNone/>
            </a:pPr>
            <a:r>
              <a:rPr lang="en-US" dirty="0" smtClean="0"/>
              <a:t> </a:t>
            </a:r>
          </a:p>
          <a:p>
            <a:pPr marL="0" indent="0">
              <a:buNone/>
            </a:pPr>
            <a:endParaRPr lang="en-US" dirty="0"/>
          </a:p>
        </p:txBody>
      </p:sp>
    </p:spTree>
    <p:extLst>
      <p:ext uri="{BB962C8B-B14F-4D97-AF65-F5344CB8AC3E}">
        <p14:creationId xmlns:p14="http://schemas.microsoft.com/office/powerpoint/2010/main" val="3220779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rPr lang="en-IN" dirty="0" smtClean="0"/>
              <a:t>Find the number in the unit place in </a:t>
            </a:r>
          </a:p>
          <a:p>
            <a:pPr marL="0" lvl="0" indent="0">
              <a:buNone/>
            </a:pPr>
            <a:r>
              <a:rPr lang="en-IN" dirty="0" smtClean="0"/>
              <a:t>14532 x 14531 x243 x 245 x 247 x 249.</a:t>
            </a:r>
            <a:endParaRPr lang="en-US" dirty="0" smtClean="0"/>
          </a:p>
          <a:p>
            <a:pPr marL="0" indent="0">
              <a:buNone/>
            </a:pPr>
            <a:r>
              <a:rPr lang="en-US" dirty="0" smtClean="0"/>
              <a:t>A)3			</a:t>
            </a:r>
          </a:p>
          <a:p>
            <a:pPr marL="0" indent="0">
              <a:buNone/>
            </a:pPr>
            <a:r>
              <a:rPr lang="en-US" dirty="0" smtClean="0"/>
              <a:t>B) 6			</a:t>
            </a:r>
          </a:p>
          <a:p>
            <a:pPr marL="0" indent="0">
              <a:buNone/>
            </a:pPr>
            <a:r>
              <a:rPr lang="en-US" dirty="0" smtClean="0"/>
              <a:t>C) 4			</a:t>
            </a:r>
          </a:p>
          <a:p>
            <a:pPr marL="0" indent="0">
              <a:buNone/>
            </a:pPr>
            <a:r>
              <a:rPr lang="en-US" dirty="0" smtClean="0"/>
              <a:t>D) 0</a:t>
            </a:r>
          </a:p>
          <a:p>
            <a:pPr marL="0" indent="0">
              <a:buNone/>
            </a:pPr>
            <a:r>
              <a:rPr lang="en-US" dirty="0" smtClean="0"/>
              <a:t>ANSWER:D</a:t>
            </a:r>
            <a:endParaRPr lang="en-US" dirty="0"/>
          </a:p>
        </p:txBody>
      </p:sp>
    </p:spTree>
    <p:extLst>
      <p:ext uri="{BB962C8B-B14F-4D97-AF65-F5344CB8AC3E}">
        <p14:creationId xmlns:p14="http://schemas.microsoft.com/office/powerpoint/2010/main" val="3220779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lvl="0" indent="0">
              <a:buNone/>
            </a:pPr>
            <a:r>
              <a:rPr lang="en-IN" dirty="0" smtClean="0"/>
              <a:t>A number consists of two digits whose sum is 15. If 9 is added to the number, then the digits change their places. The number is?</a:t>
            </a:r>
            <a:endParaRPr lang="en-US" dirty="0" smtClean="0"/>
          </a:p>
          <a:p>
            <a:pPr marL="0" indent="0">
              <a:buNone/>
            </a:pPr>
            <a:r>
              <a:rPr lang="en-US" dirty="0" smtClean="0"/>
              <a:t> </a:t>
            </a:r>
          </a:p>
          <a:p>
            <a:pPr marL="0" indent="0">
              <a:buNone/>
            </a:pPr>
            <a:r>
              <a:rPr lang="en-US" dirty="0" smtClean="0"/>
              <a:t>A)69			</a:t>
            </a:r>
          </a:p>
          <a:p>
            <a:pPr marL="0" indent="0">
              <a:buNone/>
            </a:pPr>
            <a:r>
              <a:rPr lang="en-US" dirty="0" smtClean="0"/>
              <a:t>B) 78			</a:t>
            </a:r>
          </a:p>
          <a:p>
            <a:pPr marL="0" indent="0">
              <a:buNone/>
            </a:pPr>
            <a:r>
              <a:rPr lang="en-US" dirty="0" smtClean="0"/>
              <a:t>C) 87			</a:t>
            </a:r>
          </a:p>
          <a:p>
            <a:pPr marL="0" indent="0">
              <a:buNone/>
            </a:pPr>
            <a:r>
              <a:rPr lang="en-US" dirty="0" smtClean="0"/>
              <a:t>D) 96</a:t>
            </a:r>
          </a:p>
          <a:p>
            <a:pPr marL="0" indent="0">
              <a:buNone/>
            </a:pPr>
            <a:r>
              <a:rPr lang="en-US" dirty="0" smtClean="0"/>
              <a:t> </a:t>
            </a:r>
          </a:p>
          <a:p>
            <a:pPr marL="0" indent="0">
              <a:buNone/>
            </a:pPr>
            <a:r>
              <a:rPr lang="en-US" dirty="0" smtClean="0"/>
              <a:t>ANSWER:B</a:t>
            </a:r>
          </a:p>
          <a:p>
            <a:pPr marL="0" indent="0">
              <a:buNone/>
            </a:pPr>
            <a:r>
              <a:rPr lang="en-US" dirty="0" smtClean="0"/>
              <a:t> </a:t>
            </a:r>
          </a:p>
          <a:p>
            <a:pPr marL="0" indent="0">
              <a:buNone/>
            </a:pPr>
            <a:endParaRPr lang="en-US" dirty="0"/>
          </a:p>
        </p:txBody>
      </p:sp>
    </p:spTree>
    <p:extLst>
      <p:ext uri="{BB962C8B-B14F-4D97-AF65-F5344CB8AC3E}">
        <p14:creationId xmlns:p14="http://schemas.microsoft.com/office/powerpoint/2010/main" val="3220779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pPr marL="0" indent="0">
                  <a:buNone/>
                </a:pPr>
                <a:r>
                  <a:rPr lang="en-US" dirty="0" smtClean="0"/>
                  <a:t> </a:t>
                </a:r>
              </a:p>
              <a:p>
                <a:pPr marL="0" lvl="0" indent="0">
                  <a:buNone/>
                </a:pPr>
                <a:r>
                  <a:rPr lang="en-IN" dirty="0"/>
                  <a:t>A number is 25 more than its </a:t>
                </a:r>
                <a14:m>
                  <m:oMath xmlns:m="http://schemas.openxmlformats.org/officeDocument/2006/math">
                    <m:f>
                      <m:fPr>
                        <m:ctrlPr>
                          <a:rPr lang="en-US" i="1">
                            <a:latin typeface="Cambria Math"/>
                          </a:rPr>
                        </m:ctrlPr>
                      </m:fPr>
                      <m:num>
                        <m:r>
                          <a:rPr lang="en-IN" i="1">
                            <a:latin typeface="Cambria Math"/>
                          </a:rPr>
                          <m:t>2</m:t>
                        </m:r>
                      </m:num>
                      <m:den>
                        <m:r>
                          <a:rPr lang="en-IN" i="1">
                            <a:latin typeface="Cambria Math"/>
                          </a:rPr>
                          <m:t>5</m:t>
                        </m:r>
                      </m:den>
                    </m:f>
                  </m:oMath>
                </a14:m>
                <a:r>
                  <a:rPr lang="en-IN" dirty="0"/>
                  <a:t> </a:t>
                </a:r>
                <a:r>
                  <a:rPr lang="en-IN" dirty="0" err="1"/>
                  <a:t>th.</a:t>
                </a:r>
                <a:r>
                  <a:rPr lang="en-IN" dirty="0"/>
                  <a:t> The number is :</a:t>
                </a:r>
                <a:endParaRPr lang="en-US" dirty="0"/>
              </a:p>
              <a:p>
                <a:pPr marL="0" indent="0">
                  <a:buNone/>
                </a:pPr>
                <a:r>
                  <a:rPr lang="en-US" dirty="0"/>
                  <a:t>A)</a:t>
                </a:r>
                <a14:m>
                  <m:oMath xmlns:m="http://schemas.openxmlformats.org/officeDocument/2006/math">
                    <m:f>
                      <m:fPr>
                        <m:ctrlPr>
                          <a:rPr lang="en-US" i="1">
                            <a:latin typeface="Cambria Math"/>
                          </a:rPr>
                        </m:ctrlPr>
                      </m:fPr>
                      <m:num>
                        <m:r>
                          <a:rPr lang="en-US" b="0" i="1">
                            <a:latin typeface="Cambria Math"/>
                          </a:rPr>
                          <m:t>125</m:t>
                        </m:r>
                      </m:num>
                      <m:den>
                        <m:r>
                          <a:rPr lang="en-US" b="0" i="1">
                            <a:latin typeface="Cambria Math"/>
                          </a:rPr>
                          <m:t>3</m:t>
                        </m:r>
                      </m:den>
                    </m:f>
                  </m:oMath>
                </a14:m>
                <a:r>
                  <a:rPr lang="en-US" dirty="0"/>
                  <a:t> 		</a:t>
                </a:r>
              </a:p>
              <a:p>
                <a:pPr marL="0" indent="0">
                  <a:buNone/>
                </a:pPr>
                <a:r>
                  <a:rPr lang="en-US" dirty="0"/>
                  <a:t>B) </a:t>
                </a:r>
                <a14:m>
                  <m:oMath xmlns:m="http://schemas.openxmlformats.org/officeDocument/2006/math">
                    <m:f>
                      <m:fPr>
                        <m:ctrlPr>
                          <a:rPr lang="en-US" i="1">
                            <a:latin typeface="Cambria Math"/>
                          </a:rPr>
                        </m:ctrlPr>
                      </m:fPr>
                      <m:num>
                        <m:r>
                          <a:rPr lang="en-US" i="1">
                            <a:latin typeface="Cambria Math"/>
                          </a:rPr>
                          <m:t>125</m:t>
                        </m:r>
                      </m:num>
                      <m:den>
                        <m:r>
                          <a:rPr lang="en-US" i="1">
                            <a:latin typeface="Cambria Math"/>
                          </a:rPr>
                          <m:t>7</m:t>
                        </m:r>
                      </m:den>
                    </m:f>
                  </m:oMath>
                </a14:m>
                <a:r>
                  <a:rPr lang="en-US" dirty="0"/>
                  <a:t> 		</a:t>
                </a:r>
              </a:p>
              <a:p>
                <a:pPr marL="0" indent="0">
                  <a:buNone/>
                </a:pPr>
                <a:r>
                  <a:rPr lang="en-US" dirty="0"/>
                  <a:t>C) 60			</a:t>
                </a:r>
              </a:p>
              <a:p>
                <a:pPr marL="0" indent="0">
                  <a:buNone/>
                </a:pPr>
                <a:r>
                  <a:rPr lang="en-US" dirty="0"/>
                  <a:t> D) 80</a:t>
                </a:r>
              </a:p>
              <a:p>
                <a:pPr marL="0" indent="0">
                  <a:buNone/>
                </a:pPr>
                <a:r>
                  <a:rPr lang="en-US" dirty="0"/>
                  <a:t> </a:t>
                </a:r>
              </a:p>
              <a:p>
                <a:pPr marL="0" indent="0">
                  <a:buNone/>
                </a:pPr>
                <a:r>
                  <a:rPr lang="en-US" dirty="0"/>
                  <a:t>ANSWER:A</a:t>
                </a:r>
              </a:p>
              <a:p>
                <a:pPr marL="0" indent="0">
                  <a:buNone/>
                </a:pPr>
                <a:r>
                  <a:rPr lang="en-US" dirty="0"/>
                  <a:t>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33"/>
                </a:stretch>
              </a:blipFill>
            </p:spPr>
            <p:txBody>
              <a:bodyPr/>
              <a:lstStyle/>
              <a:p>
                <a:r>
                  <a:rPr lang="en-US">
                    <a:noFill/>
                  </a:rPr>
                  <a:t> </a:t>
                </a:r>
              </a:p>
            </p:txBody>
          </p:sp>
        </mc:Fallback>
      </mc:AlternateContent>
    </p:spTree>
    <p:extLst>
      <p:ext uri="{BB962C8B-B14F-4D97-AF65-F5344CB8AC3E}">
        <p14:creationId xmlns:p14="http://schemas.microsoft.com/office/powerpoint/2010/main" val="3220779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305</Words>
  <Application>Microsoft Office PowerPoint</Application>
  <PresentationFormat>On-screen Show (4:3)</PresentationFormat>
  <Paragraphs>108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NUMBER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NUMBER SYSTEM</dc:title>
  <dc:creator>KAMESH</dc:creator>
  <cp:lastModifiedBy>KAMESH</cp:lastModifiedBy>
  <cp:revision>4</cp:revision>
  <dcterms:created xsi:type="dcterms:W3CDTF">2020-04-15T02:47:15Z</dcterms:created>
  <dcterms:modified xsi:type="dcterms:W3CDTF">2020-04-15T05:52:32Z</dcterms:modified>
</cp:coreProperties>
</file>