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69" r:id="rId2"/>
    <p:sldId id="273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7" r:id="rId12"/>
    <p:sldId id="275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5994"/>
  </p:normalViewPr>
  <p:slideViewPr>
    <p:cSldViewPr snapToGrid="0" snapToObjects="1">
      <p:cViewPr varScale="1">
        <p:scale>
          <a:sx n="121" d="100"/>
          <a:sy n="121" d="100"/>
        </p:scale>
        <p:origin x="200" y="3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11/2/20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18D6CB-FEA5-CB4C-BA18-E95BD37030E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uber case study 2020</a:t>
            </a:r>
            <a:br>
              <a:rPr lang="en-US" dirty="0"/>
            </a:br>
            <a:r>
              <a:rPr lang="en-US" dirty="0"/>
              <a:t>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75F2FE-D3A3-0C40-A622-7909A075E98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PYTHON CAPSTONE PROJECT ---- BY SUDHIR MALIK </a:t>
            </a:r>
          </a:p>
        </p:txBody>
      </p:sp>
    </p:spTree>
    <p:extLst>
      <p:ext uri="{BB962C8B-B14F-4D97-AF65-F5344CB8AC3E}">
        <p14:creationId xmlns:p14="http://schemas.microsoft.com/office/powerpoint/2010/main" val="42591129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AA114-FB51-C544-9DB8-DD5E419C2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Gap in supply - demand ,on the basis of Pickup points</a:t>
            </a:r>
            <a:br>
              <a:rPr lang="en-IN" dirty="0"/>
            </a:b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EF64BC-034F-E94A-83D3-2C032101482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AS we can see the Gap b/w supply and demand is almost same for both The pickup points .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01BA4A8C-9736-0B4B-B54E-B107304EE9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30863" y="1210469"/>
            <a:ext cx="4838700" cy="3835400"/>
          </a:xfrm>
        </p:spPr>
      </p:pic>
    </p:spTree>
    <p:extLst>
      <p:ext uri="{BB962C8B-B14F-4D97-AF65-F5344CB8AC3E}">
        <p14:creationId xmlns:p14="http://schemas.microsoft.com/office/powerpoint/2010/main" val="19785047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E06A4-9FD1-6D46-8410-551221665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Gap in supply - demand ,on the basis of Pickup points and time slots </a:t>
            </a:r>
            <a:br>
              <a:rPr lang="en-IN" dirty="0"/>
            </a:b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A4411-DEBD-204D-9B0A-FD5DF7E4255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THE GAP IS THE MOST IN EVENING/NIGHT WHEN THE AIRPORT IS THE PICKUP POINT AND WHEN THE PICKUP POINT IS CITY THEN THE GAP IS MAXIMUM IN MORNING . 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84E85C60-9F92-B740-BF25-0063EC7BD1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48260" y="798513"/>
            <a:ext cx="5203906" cy="4659312"/>
          </a:xfrm>
        </p:spPr>
      </p:pic>
    </p:spTree>
    <p:extLst>
      <p:ext uri="{BB962C8B-B14F-4D97-AF65-F5344CB8AC3E}">
        <p14:creationId xmlns:p14="http://schemas.microsoft.com/office/powerpoint/2010/main" val="17037431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0BB12-B917-8547-8EAA-DE67F263E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CONCLUSION OF THE CASE STUDY  WITH SOLUTIONS . </a:t>
            </a:r>
            <a:br>
              <a:rPr lang="en-US" dirty="0"/>
            </a:b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6A4144D-2D34-5E4E-9F28-837F8D17E655}"/>
              </a:ext>
            </a:extLst>
          </p:cNvPr>
          <p:cNvSpPr txBox="1"/>
          <p:nvPr/>
        </p:nvSpPr>
        <p:spPr>
          <a:xfrm>
            <a:off x="557049" y="2207173"/>
            <a:ext cx="11387092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#For Early morning/Morning - cancellation issue</a:t>
            </a:r>
          </a:p>
          <a:p>
            <a:r>
              <a:rPr lang="en-IN" dirty="0"/>
              <a:t> </a:t>
            </a:r>
          </a:p>
          <a:p>
            <a:r>
              <a:rPr lang="en-IN" dirty="0"/>
              <a:t>1) We should provide some Incentives to the Drivers for AIRPORT RIDES/WAITING . </a:t>
            </a:r>
          </a:p>
          <a:p>
            <a:r>
              <a:rPr lang="en-IN" dirty="0"/>
              <a:t>2) We should Make some policies for Our Drivers so that they make more money for the time they wait </a:t>
            </a:r>
          </a:p>
          <a:p>
            <a:r>
              <a:rPr lang="en-IN" dirty="0"/>
              <a:t>in morning traffic by decreasing our commission . </a:t>
            </a:r>
          </a:p>
          <a:p>
            <a:r>
              <a:rPr lang="en-IN" dirty="0"/>
              <a:t>3) If Drivers Cancel their Rides multiple times then we should give Penalty to Drivers </a:t>
            </a:r>
          </a:p>
          <a:p>
            <a:endParaRPr lang="en-IN" dirty="0"/>
          </a:p>
          <a:p>
            <a:r>
              <a:rPr lang="en-IN" dirty="0"/>
              <a:t># For "NO CAR AVAILABLE " issue at Airport in EVENING/Night .</a:t>
            </a:r>
          </a:p>
          <a:p>
            <a:endParaRPr lang="en-IN" dirty="0"/>
          </a:p>
          <a:p>
            <a:r>
              <a:rPr lang="en-IN" dirty="0"/>
              <a:t>1) We should provide high Incentives specially for night times and for AIRPORT Rides and extra weightage to the rides . </a:t>
            </a:r>
          </a:p>
          <a:p>
            <a:r>
              <a:rPr lang="en-IN" dirty="0"/>
              <a:t>2) We should make extra Stands for AIRPORTS .</a:t>
            </a:r>
          </a:p>
          <a:p>
            <a:r>
              <a:rPr lang="en-IN" dirty="0"/>
              <a:t>3) We should provide Extra Cars at low cost EMI to drivers , so that as much as Drivers can connect to us </a:t>
            </a:r>
          </a:p>
          <a:p>
            <a:r>
              <a:rPr lang="en-IN" dirty="0"/>
              <a:t> , And we can make profits in Long term . </a:t>
            </a:r>
          </a:p>
          <a:p>
            <a:endParaRPr lang="en-I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12493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7610D-8612-C548-9743-1E2231D01D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 AND VISUALIZATION IN PYTHON 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E08502-B6AB-CC42-9F63-793C7D769EC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4620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140F8FF-1416-7848-ADD7-38B7345CF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TOTAL COMPLETED RIDES AND UNCOMPLETED RIDES PERCENTAGE </a:t>
            </a:r>
            <a:br>
              <a:rPr lang="en-US" dirty="0"/>
            </a:b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9F169B8-FA25-5949-96DD-43ECDCFDA3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49963" y="1566069"/>
            <a:ext cx="4000500" cy="3124200"/>
          </a:xfr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EFA4289-9273-D942-B73D-4D9F9F98836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342900" indent="-342900">
              <a:buAutoNum type="arabicParenR"/>
            </a:pPr>
            <a:r>
              <a:rPr lang="en-US" dirty="0"/>
              <a:t>THERE ARE MORE COMPLETED UNCOMPLETED RIDES THEN COMPLETED .</a:t>
            </a:r>
          </a:p>
          <a:p>
            <a:pPr marL="342900" indent="-342900">
              <a:buAutoNum type="arabicParenR"/>
            </a:pPr>
            <a:r>
              <a:rPr lang="en-US" dirty="0"/>
              <a:t>IT SHOWS THAT LOSS IS HUGE ,  THE SCOPE OF PROFIT IN FUTURE IS MORE 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42171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5B43E45-BE0C-744D-A10F-D22852424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ON EACH SUBCATEGORY </a:t>
            </a:r>
            <a:br>
              <a:rPr lang="en-US" dirty="0"/>
            </a:b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054DED6-AAB0-B34E-95B2-A1DA8516B48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lnSpcReduction="10000"/>
          </a:bodyPr>
          <a:lstStyle/>
          <a:p>
            <a:pPr marL="342900" indent="-342900">
              <a:buAutoNum type="arabicParenR"/>
            </a:pPr>
            <a:r>
              <a:rPr lang="en-US" dirty="0"/>
              <a:t>Here we can see further subcategories of trips .</a:t>
            </a:r>
          </a:p>
          <a:p>
            <a:pPr marL="342900" indent="-342900">
              <a:buAutoNum type="arabicParenR"/>
            </a:pPr>
            <a:r>
              <a:rPr lang="en-US" dirty="0"/>
              <a:t>CRITICAL ISSUES -- </a:t>
            </a:r>
          </a:p>
          <a:p>
            <a:pPr marL="342900" indent="-342900">
              <a:buAutoNum type="arabicParenR"/>
            </a:pPr>
            <a:r>
              <a:rPr lang="en-US" dirty="0"/>
              <a:t>No car Available in Airport </a:t>
            </a:r>
          </a:p>
          <a:p>
            <a:pPr marL="342900" indent="-342900">
              <a:buAutoNum type="arabicParenR"/>
            </a:pPr>
            <a:r>
              <a:rPr lang="en-US" dirty="0"/>
              <a:t>Cancellation in city </a:t>
            </a:r>
          </a:p>
          <a:p>
            <a:pPr marL="342900" indent="-342900">
              <a:buAutoNum type="arabicParenR"/>
            </a:pPr>
            <a:r>
              <a:rPr lang="en-US" dirty="0"/>
              <a:t>NO car Available in Airport </a:t>
            </a:r>
          </a:p>
          <a:p>
            <a:pPr marL="342900" indent="-342900">
              <a:buAutoNum type="arabicParenR"/>
            </a:pPr>
            <a:endParaRPr lang="en-US" dirty="0"/>
          </a:p>
        </p:txBody>
      </p:sp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023C827F-8C40-9E46-B4AB-2AF9C1DDCE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43488" y="1484098"/>
            <a:ext cx="6013450" cy="3288142"/>
          </a:xfrm>
        </p:spPr>
      </p:pic>
    </p:spTree>
    <p:extLst>
      <p:ext uri="{BB962C8B-B14F-4D97-AF65-F5344CB8AC3E}">
        <p14:creationId xmlns:p14="http://schemas.microsoft.com/office/powerpoint/2010/main" val="37903083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2DAA6AA-E7F7-BF4C-B79E-3B29748C0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DEMAND VS SUPPLY </a:t>
            </a:r>
            <a:br>
              <a:rPr lang="en-US" dirty="0"/>
            </a:b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7D56553-4102-9348-A27F-AA132DFD55C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342900" indent="-342900">
              <a:buAutoNum type="arabicParenR"/>
            </a:pPr>
            <a:r>
              <a:rPr lang="en-US" dirty="0"/>
              <a:t>Now on this point it is clear that the </a:t>
            </a:r>
            <a:r>
              <a:rPr lang="en-US" dirty="0" err="1"/>
              <a:t>suuply</a:t>
            </a:r>
            <a:r>
              <a:rPr lang="en-US" dirty="0"/>
              <a:t> is really less and the Demand is very high </a:t>
            </a:r>
          </a:p>
          <a:p>
            <a:pPr marL="342900" indent="-342900">
              <a:buAutoNum type="arabicParenR"/>
            </a:pPr>
            <a:r>
              <a:rPr lang="en-US" dirty="0"/>
              <a:t>And the Reasons of Shortage also . 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D10F12E5-B85E-2F4F-BB24-35C5213C5E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43488" y="1556365"/>
            <a:ext cx="6013450" cy="3143608"/>
          </a:xfrm>
        </p:spPr>
      </p:pic>
    </p:spTree>
    <p:extLst>
      <p:ext uri="{BB962C8B-B14F-4D97-AF65-F5344CB8AC3E}">
        <p14:creationId xmlns:p14="http://schemas.microsoft.com/office/powerpoint/2010/main" val="35809541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82A26FE-9F31-2C46-B759-63CA28041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PICKUP POINT WISE STATUS OF TRIPS </a:t>
            </a:r>
            <a:br>
              <a:rPr lang="en-US" dirty="0"/>
            </a:b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7BAF653-3ED1-E645-9864-95626E18D32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92500" lnSpcReduction="10000"/>
          </a:bodyPr>
          <a:lstStyle/>
          <a:p>
            <a:pPr marL="342900" indent="-342900">
              <a:buAutoNum type="arabicParenR"/>
            </a:pPr>
            <a:r>
              <a:rPr lang="en-US" dirty="0"/>
              <a:t>Pickup point – AIRPORT </a:t>
            </a:r>
          </a:p>
          <a:p>
            <a:pPr marL="342900" indent="-342900">
              <a:buAutoNum type="arabicParenR"/>
            </a:pPr>
            <a:r>
              <a:rPr lang="en-US" dirty="0"/>
              <a:t>No car Available is super High in ratio of other and Cancellation is not a Big issue . </a:t>
            </a:r>
          </a:p>
          <a:p>
            <a:pPr marL="342900" indent="-342900">
              <a:buAutoNum type="arabicParenR"/>
            </a:pPr>
            <a:r>
              <a:rPr lang="en-US" dirty="0"/>
              <a:t>Pickup point – City</a:t>
            </a:r>
          </a:p>
          <a:p>
            <a:pPr marL="342900" indent="-342900">
              <a:buAutoNum type="arabicParenR"/>
            </a:pPr>
            <a:r>
              <a:rPr lang="en-US" dirty="0"/>
              <a:t>Cancellation and No cars Available is equally concern issue   </a:t>
            </a:r>
          </a:p>
          <a:p>
            <a:pPr marL="342900" indent="-342900">
              <a:buAutoNum type="arabicParenR"/>
            </a:pPr>
            <a:endParaRPr lang="en-US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D3BCAAA9-213D-A34B-8C6C-B0AA8BF895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43488" y="1149435"/>
            <a:ext cx="6013450" cy="3957468"/>
          </a:xfrm>
        </p:spPr>
      </p:pic>
    </p:spTree>
    <p:extLst>
      <p:ext uri="{BB962C8B-B14F-4D97-AF65-F5344CB8AC3E}">
        <p14:creationId xmlns:p14="http://schemas.microsoft.com/office/powerpoint/2010/main" val="2761388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D1D9DE3-56A5-084E-B44E-3BA897F38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slots wise analysis of status of  trips  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BA38524-91B9-3842-9724-32FD7A82D6F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342900" indent="-342900">
              <a:buAutoNum type="arabicParenR"/>
            </a:pPr>
            <a:r>
              <a:rPr lang="en-US" dirty="0"/>
              <a:t>Main issues find here in deep are </a:t>
            </a:r>
          </a:p>
          <a:p>
            <a:pPr marL="342900" indent="-342900">
              <a:buAutoNum type="arabicParenR"/>
            </a:pPr>
            <a:r>
              <a:rPr lang="en-US" dirty="0"/>
              <a:t>EVENING/NIGHT -  NO CARS AVAILABLE ISSUES .</a:t>
            </a:r>
          </a:p>
          <a:p>
            <a:pPr marL="342900" indent="-342900">
              <a:buAutoNum type="arabicParenR"/>
            </a:pPr>
            <a:r>
              <a:rPr lang="en-US" dirty="0"/>
              <a:t>IN MORNING – CANCELLATION </a:t>
            </a:r>
          </a:p>
          <a:p>
            <a:pPr marL="342900" indent="-342900">
              <a:buAutoNum type="arabicParenR"/>
            </a:pPr>
            <a:endParaRPr lang="en-US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46C01BC5-045C-4E4A-97A8-0767927153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43488" y="1149435"/>
            <a:ext cx="6013450" cy="3957468"/>
          </a:xfrm>
        </p:spPr>
      </p:pic>
    </p:spTree>
    <p:extLst>
      <p:ext uri="{BB962C8B-B14F-4D97-AF65-F5344CB8AC3E}">
        <p14:creationId xmlns:p14="http://schemas.microsoft.com/office/powerpoint/2010/main" val="41148746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2B4FD8D-437B-A940-A771-ACDD7CBFE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Pickup point and Time slots wise Analysis</a:t>
            </a:r>
            <a:br>
              <a:rPr lang="en-IN" dirty="0"/>
            </a:b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D51D477-5564-0445-B223-BA10DC3A19C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342900" indent="-342900">
              <a:buAutoNum type="arabicParenR"/>
            </a:pPr>
            <a:r>
              <a:rPr lang="en-US" dirty="0"/>
              <a:t>NO cars Available in Evening/ Night but when pickup point is Airport then only it is more crucial issue . </a:t>
            </a:r>
          </a:p>
          <a:p>
            <a:pPr marL="342900" indent="-342900">
              <a:buAutoNum type="arabicParenR"/>
            </a:pPr>
            <a:r>
              <a:rPr lang="en-US" dirty="0"/>
              <a:t>Cancellation in Morning is the issue only when it is major issue when the pickup point is City .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406DE7E5-04C9-A848-B57F-03C5CFCDAC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44761" y="798513"/>
            <a:ext cx="4610903" cy="4659312"/>
          </a:xfrm>
        </p:spPr>
      </p:pic>
    </p:spTree>
    <p:extLst>
      <p:ext uri="{BB962C8B-B14F-4D97-AF65-F5344CB8AC3E}">
        <p14:creationId xmlns:p14="http://schemas.microsoft.com/office/powerpoint/2010/main" val="3887087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04BDA-2F7C-C649-99C8-417DBF97E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Gap of supply - demand in Different Time Slots</a:t>
            </a:r>
            <a:br>
              <a:rPr lang="en-IN" dirty="0"/>
            </a:b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297AFF-1101-434F-96CC-CBA6269BC3D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AS we see clearly the main Gap in Supply Demand is in Evening/morning/night shifts . </a:t>
            </a:r>
          </a:p>
          <a:p>
            <a:r>
              <a:rPr lang="en-US" dirty="0"/>
              <a:t>So the most concern Slots are these three . 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43AC3BA6-FC49-3748-A029-3173F5747C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30863" y="994569"/>
            <a:ext cx="4838700" cy="4267200"/>
          </a:xfrm>
        </p:spPr>
      </p:pic>
    </p:spTree>
    <p:extLst>
      <p:ext uri="{BB962C8B-B14F-4D97-AF65-F5344CB8AC3E}">
        <p14:creationId xmlns:p14="http://schemas.microsoft.com/office/powerpoint/2010/main" val="1231913298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71</TotalTime>
  <Words>514</Words>
  <Application>Microsoft Macintosh PowerPoint</Application>
  <PresentationFormat>Widescreen</PresentationFormat>
  <Paragraphs>48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Gill Sans MT</vt:lpstr>
      <vt:lpstr>Gallery</vt:lpstr>
      <vt:lpstr>uber case study 2020  </vt:lpstr>
      <vt:lpstr>DATA ANALYSIS AND VISUALIZATION IN PYTHON  </vt:lpstr>
      <vt:lpstr>TOTAL COMPLETED RIDES AND UNCOMPLETED RIDES PERCENTAGE  </vt:lpstr>
      <vt:lpstr>ANALYSIS ON EACH SUBCATEGORY  </vt:lpstr>
      <vt:lpstr>DEMAND VS SUPPLY  </vt:lpstr>
      <vt:lpstr>PICKUP POINT WISE STATUS OF TRIPS  </vt:lpstr>
      <vt:lpstr>Time slots wise analysis of status of  trips    </vt:lpstr>
      <vt:lpstr>Pickup point and Time slots wise Analysis </vt:lpstr>
      <vt:lpstr>Gap of supply - demand in Different Time Slots </vt:lpstr>
      <vt:lpstr>Gap in supply - demand ,on the basis of Pickup points </vt:lpstr>
      <vt:lpstr>Gap in supply - demand ,on the basis of Pickup points and time slots  </vt:lpstr>
      <vt:lpstr>CONCLUSION OF THE CASE STUDY  WITH SOLUTIONS .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Sudhir Malik</dc:creator>
  <cp:lastModifiedBy>Sudhir Malik</cp:lastModifiedBy>
  <cp:revision>7</cp:revision>
  <dcterms:created xsi:type="dcterms:W3CDTF">2020-11-01T19:53:24Z</dcterms:created>
  <dcterms:modified xsi:type="dcterms:W3CDTF">2020-11-01T21:04:32Z</dcterms:modified>
</cp:coreProperties>
</file>