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65" r:id="rId3"/>
    <p:sldId id="274" r:id="rId4"/>
    <p:sldId id="290" r:id="rId6"/>
    <p:sldId id="291" r:id="rId7"/>
    <p:sldId id="298" r:id="rId8"/>
    <p:sldId id="297" r:id="rId9"/>
    <p:sldId id="299" r:id="rId10"/>
    <p:sldId id="301" r:id="rId11"/>
    <p:sldId id="300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93D81CF-94F2-401A-BA57-92F5A7B2D0C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9559" autoAdjust="0"/>
  </p:normalViewPr>
  <p:slideViewPr>
    <p:cSldViewPr>
      <p:cViewPr varScale="1">
        <p:scale>
          <a:sx n="89" d="100"/>
          <a:sy n="89" d="100"/>
        </p:scale>
        <p:origin x="432" y="6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hyperlink" Target="assignment%201.1.xlsx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assignment%201.1.xlsx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assignment%201.1.xls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hyperlink" Target="assignment%201.1.xls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 Business Critical Analysis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Sudhir Singh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Thank You</a:t>
            </a:r>
            <a:endParaRPr lang="en-US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99060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Research And Analysis Description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12192000" cy="46482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bg2"/>
                </a:solidFill>
              </a:rPr>
              <a:t>Problem Statement- </a:t>
            </a:r>
            <a:r>
              <a:rPr lang="en-US" dirty="0">
                <a:solidFill>
                  <a:schemeClr val="bg2"/>
                </a:solidFill>
              </a:rPr>
              <a:t>A man has took a shop in Rent near BTM Layout, Bangalore, not in the main road but as a </a:t>
            </a:r>
            <a:r>
              <a:rPr lang="en-US" dirty="0" smtClean="0">
                <a:solidFill>
                  <a:schemeClr val="bg2"/>
                </a:solidFill>
              </a:rPr>
              <a:t>local </a:t>
            </a:r>
            <a:r>
              <a:rPr lang="en-US" dirty="0">
                <a:solidFill>
                  <a:schemeClr val="bg2"/>
                </a:solidFill>
              </a:rPr>
              <a:t>shop. The rent of the shop is 14000 per month. The man took the shop to sell fast food </a:t>
            </a:r>
            <a:r>
              <a:rPr lang="en-US" dirty="0" smtClean="0">
                <a:solidFill>
                  <a:schemeClr val="bg2"/>
                </a:solidFill>
              </a:rPr>
              <a:t> like </a:t>
            </a:r>
            <a:r>
              <a:rPr lang="en-US" dirty="0">
                <a:solidFill>
                  <a:schemeClr val="bg2"/>
                </a:solidFill>
              </a:rPr>
              <a:t>- Biryani, Maggie, Egg </a:t>
            </a:r>
            <a:r>
              <a:rPr lang="en-US" dirty="0" err="1">
                <a:solidFill>
                  <a:schemeClr val="bg2"/>
                </a:solidFill>
              </a:rPr>
              <a:t>Bhujia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Omlets</a:t>
            </a:r>
            <a:r>
              <a:rPr lang="en-US" dirty="0">
                <a:solidFill>
                  <a:schemeClr val="bg2"/>
                </a:solidFill>
              </a:rPr>
              <a:t>, Chicken </a:t>
            </a:r>
            <a:r>
              <a:rPr lang="en-US" dirty="0" err="1">
                <a:solidFill>
                  <a:schemeClr val="bg2"/>
                </a:solidFill>
              </a:rPr>
              <a:t>Kabab</a:t>
            </a:r>
            <a:r>
              <a:rPr lang="en-US" dirty="0">
                <a:solidFill>
                  <a:schemeClr val="bg2"/>
                </a:solidFill>
              </a:rPr>
              <a:t> etc. 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</a:rPr>
              <a:t>a. In the first 3 months he make a profit of around 100000, with a sales of around </a:t>
            </a:r>
            <a:r>
              <a:rPr lang="en-US" dirty="0" smtClean="0">
                <a:solidFill>
                  <a:schemeClr val="bg2"/>
                </a:solidFill>
              </a:rPr>
              <a:t>300000</a:t>
            </a:r>
            <a:r>
              <a:rPr lang="en-US" dirty="0">
                <a:solidFill>
                  <a:schemeClr val="bg2"/>
                </a:solidFill>
              </a:rPr>
              <a:t>. 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</a:rPr>
              <a:t>b. In the 1st month he was selling veg food also, but he stopped after the 2nd month as </a:t>
            </a:r>
            <a:r>
              <a:rPr lang="en-US" dirty="0" smtClean="0">
                <a:solidFill>
                  <a:schemeClr val="bg2"/>
                </a:solidFill>
              </a:rPr>
              <a:t>it </a:t>
            </a:r>
            <a:r>
              <a:rPr lang="en-US" dirty="0">
                <a:solidFill>
                  <a:schemeClr val="bg2"/>
                </a:solidFill>
              </a:rPr>
              <a:t>stock was not getting out. 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</a:rPr>
              <a:t>c. After 4 – 5 months down the line the man is making a huge loss in his investment. 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</a:rPr>
              <a:t>He has a due of 2 months to pay the rent. 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</a:rPr>
              <a:t>d. The sale has drastically gone down and he is thinking to close the shop. 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</a:rPr>
              <a:t>e. The Man is very lazy in working hard and also very poor in any other investment.</a:t>
            </a:r>
            <a:br>
              <a:rPr lang="en-US" dirty="0" smtClean="0">
                <a:solidFill>
                  <a:schemeClr val="bg2"/>
                </a:solidFill>
              </a:rPr>
            </a:br>
            <a:br>
              <a:rPr lang="en-US" dirty="0" smtClean="0">
                <a:solidFill>
                  <a:schemeClr val="bg2"/>
                </a:solidFill>
              </a:rPr>
            </a:b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Data is collected from different resources and is analyzed on various scales to find the optimal solution. 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8600"/>
            <a:ext cx="9509760" cy="762000"/>
          </a:xfrm>
        </p:spPr>
        <p:txBody>
          <a:bodyPr/>
          <a:lstStyle/>
          <a:p>
            <a:r>
              <a:rPr lang="en-US" dirty="0"/>
              <a:t>Objectives and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143000"/>
            <a:ext cx="9509760" cy="4886579"/>
          </a:xfrm>
        </p:spPr>
        <p:txBody>
          <a:bodyPr/>
          <a:lstStyle/>
          <a:p>
            <a:r>
              <a:rPr lang="en-US" dirty="0" smtClean="0"/>
              <a:t>To find out the factors responsible for the sale loss.</a:t>
            </a:r>
            <a:endParaRPr lang="en-US" dirty="0" smtClean="0"/>
          </a:p>
          <a:p>
            <a:r>
              <a:rPr lang="en-US" dirty="0" smtClean="0"/>
              <a:t>To find out the type of foods which give the maximum revenue.</a:t>
            </a:r>
            <a:endParaRPr lang="en-US" dirty="0" smtClean="0"/>
          </a:p>
          <a:p>
            <a:r>
              <a:rPr lang="en-US" dirty="0" smtClean="0"/>
              <a:t>To find out the types of foods which give the least revenue.</a:t>
            </a:r>
            <a:endParaRPr lang="en-US" dirty="0" smtClean="0"/>
          </a:p>
          <a:p>
            <a:r>
              <a:rPr lang="en-US" dirty="0" smtClean="0"/>
              <a:t>To find the profit to sale ratio for different foods.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To reduce sale loss and improve the overall profit.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the our analysis , we will be able to identify the factors responsible for sale loss and the possible solution to these factors.</a:t>
            </a:r>
            <a:endParaRPr lang="en-US" dirty="0" smtClean="0"/>
          </a:p>
          <a:p>
            <a:r>
              <a:rPr lang="en-US" dirty="0" smtClean="0"/>
              <a:t>We will be able to reduce sale loss and improve the overall profit.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41120" y="152400"/>
            <a:ext cx="9509760" cy="762000"/>
          </a:xfrm>
        </p:spPr>
        <p:txBody>
          <a:bodyPr/>
          <a:lstStyle/>
          <a:p>
            <a:r>
              <a:rPr lang="en-US" dirty="0"/>
              <a:t>Solution Description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172200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data click on- </a:t>
            </a:r>
            <a:r>
              <a:rPr lang="en-US" dirty="0" smtClean="0">
                <a:hlinkClick r:id="rId1" action="ppaction://hlinkfile"/>
              </a:rPr>
              <a:t>assignment 1.1.xlsx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90600"/>
            <a:ext cx="4999153" cy="2446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436832"/>
            <a:ext cx="4999153" cy="259864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14400" y="1752600"/>
            <a:ext cx="2057400" cy="1295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olid"/>
              </a:ln>
              <a:noFill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6352" y="990600"/>
            <a:ext cx="3306648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br>
              <a:rPr lang="en-US" dirty="0" smtClean="0"/>
            </a:br>
            <a:r>
              <a:rPr lang="en-US" dirty="0" smtClean="0"/>
              <a:t>Price </a:t>
            </a:r>
            <a:r>
              <a:rPr lang="en-US" dirty="0"/>
              <a:t>Comparison- Higher</a:t>
            </a:r>
            <a:br>
              <a:rPr lang="en-US" dirty="0"/>
            </a:br>
            <a:r>
              <a:rPr lang="en-US" dirty="0"/>
              <a:t>Quality – Not Good</a:t>
            </a:r>
            <a:br>
              <a:rPr lang="en-US" dirty="0"/>
            </a:br>
            <a:r>
              <a:rPr lang="en-US" dirty="0" smtClean="0"/>
              <a:t>Sale- </a:t>
            </a:r>
            <a:r>
              <a:rPr lang="en-US" dirty="0"/>
              <a:t>Constant</a:t>
            </a:r>
            <a:endParaRPr lang="en-US" dirty="0"/>
          </a:p>
          <a:p>
            <a:r>
              <a:rPr lang="en-US" dirty="0" smtClean="0"/>
              <a:t>Profit/Sale- </a:t>
            </a:r>
            <a:r>
              <a:rPr lang="en-US" dirty="0"/>
              <a:t>27%</a:t>
            </a:r>
            <a:endParaRPr lang="en-US" dirty="0"/>
          </a:p>
          <a:p>
            <a:r>
              <a:rPr lang="en-US" dirty="0"/>
              <a:t>Sale/</a:t>
            </a:r>
            <a:r>
              <a:rPr lang="en-US" dirty="0" err="1"/>
              <a:t>T.Sale</a:t>
            </a:r>
            <a:r>
              <a:rPr lang="en-US" dirty="0"/>
              <a:t> – 24%</a:t>
            </a:r>
            <a:br>
              <a:rPr lang="en-US" dirty="0"/>
            </a:br>
            <a:r>
              <a:rPr lang="en-US" dirty="0"/>
              <a:t>Profit/</a:t>
            </a:r>
            <a:r>
              <a:rPr lang="en-US" dirty="0" err="1"/>
              <a:t>T.profit</a:t>
            </a:r>
            <a:r>
              <a:rPr lang="en-US" dirty="0"/>
              <a:t> – 19</a:t>
            </a:r>
            <a:r>
              <a:rPr lang="en-US" dirty="0" smtClean="0"/>
              <a:t>%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763000" y="9906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Solution</a:t>
            </a:r>
            <a:br>
              <a:rPr lang="en-US" dirty="0" smtClean="0"/>
            </a:br>
            <a:r>
              <a:rPr lang="en-US" dirty="0" smtClean="0"/>
              <a:t>Price – either same or reduced</a:t>
            </a:r>
            <a:br>
              <a:rPr lang="en-US" dirty="0"/>
            </a:br>
            <a:r>
              <a:rPr lang="en-US" dirty="0"/>
              <a:t>Quality – </a:t>
            </a:r>
            <a:r>
              <a:rPr lang="en-US" dirty="0" smtClean="0"/>
              <a:t>improve</a:t>
            </a:r>
            <a:endParaRPr lang="en-US" dirty="0" smtClean="0"/>
          </a:p>
          <a:p>
            <a:r>
              <a:rPr lang="en-US" dirty="0" smtClean="0"/>
              <a:t>Demand- constant so we can do some experiment with the taste like adding dry fruits</a:t>
            </a:r>
            <a:endParaRPr lang="en-US" dirty="0" smtClean="0"/>
          </a:p>
          <a:p>
            <a:r>
              <a:rPr lang="en-US" dirty="0" smtClean="0"/>
              <a:t>Complimentary- Fruit </a:t>
            </a:r>
            <a:r>
              <a:rPr lang="en-US" dirty="0" err="1" smtClean="0"/>
              <a:t>Rayta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56352" y="3436832"/>
            <a:ext cx="3306648" cy="2354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Price Comparison- </a:t>
            </a:r>
            <a:r>
              <a:rPr lang="en-US" dirty="0" smtClean="0"/>
              <a:t>Same</a:t>
            </a:r>
            <a:br>
              <a:rPr lang="en-US" dirty="0"/>
            </a:br>
            <a:r>
              <a:rPr lang="en-US" dirty="0"/>
              <a:t>Quality – </a:t>
            </a:r>
            <a:r>
              <a:rPr lang="en-US" dirty="0" smtClean="0"/>
              <a:t>Comparable</a:t>
            </a:r>
            <a:br>
              <a:rPr lang="en-US" dirty="0"/>
            </a:br>
            <a:r>
              <a:rPr lang="en-US" dirty="0" smtClean="0"/>
              <a:t>Sale- Reducing</a:t>
            </a:r>
            <a:endParaRPr lang="en-US" dirty="0"/>
          </a:p>
          <a:p>
            <a:r>
              <a:rPr lang="en-US" dirty="0" smtClean="0"/>
              <a:t>Profit/Sale- 46%</a:t>
            </a:r>
            <a:endParaRPr lang="en-US" dirty="0"/>
          </a:p>
          <a:p>
            <a:r>
              <a:rPr lang="en-US" dirty="0"/>
              <a:t>Sale/</a:t>
            </a:r>
            <a:r>
              <a:rPr lang="en-US" dirty="0" err="1"/>
              <a:t>T.Sale</a:t>
            </a:r>
            <a:r>
              <a:rPr lang="en-US" dirty="0"/>
              <a:t> – </a:t>
            </a:r>
            <a:r>
              <a:rPr lang="en-US" dirty="0" smtClean="0"/>
              <a:t>19%</a:t>
            </a:r>
            <a:br>
              <a:rPr lang="en-US" dirty="0"/>
            </a:br>
            <a:r>
              <a:rPr lang="en-US" dirty="0"/>
              <a:t>Profit/</a:t>
            </a:r>
            <a:r>
              <a:rPr lang="en-US" dirty="0" err="1"/>
              <a:t>T.profit</a:t>
            </a:r>
            <a:r>
              <a:rPr lang="en-US" dirty="0"/>
              <a:t> – </a:t>
            </a:r>
            <a:r>
              <a:rPr lang="en-US" dirty="0" smtClean="0"/>
              <a:t>26%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63000" y="3436832"/>
            <a:ext cx="312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– </a:t>
            </a:r>
            <a:r>
              <a:rPr lang="en-US" dirty="0" smtClean="0"/>
              <a:t>Same</a:t>
            </a:r>
            <a:br>
              <a:rPr lang="en-US" dirty="0"/>
            </a:br>
            <a:r>
              <a:rPr lang="en-US" dirty="0"/>
              <a:t>Quality – </a:t>
            </a:r>
            <a:r>
              <a:rPr lang="en-US" dirty="0" smtClean="0"/>
              <a:t>improve</a:t>
            </a:r>
            <a:endParaRPr lang="en-US" dirty="0" smtClean="0"/>
          </a:p>
          <a:p>
            <a:r>
              <a:rPr lang="en-US" dirty="0" smtClean="0"/>
              <a:t>Demand – can be increased if some additional variant can be added like cheese slice, mayonnaise , cooked or roasted </a:t>
            </a:r>
            <a:r>
              <a:rPr lang="en-US" dirty="0" err="1" smtClean="0"/>
              <a:t>maggi</a:t>
            </a:r>
            <a:r>
              <a:rPr lang="en-US" dirty="0" smtClean="0"/>
              <a:t> etc.</a:t>
            </a:r>
            <a:endParaRPr lang="en-US" dirty="0" smtClean="0"/>
          </a:p>
          <a:p>
            <a:r>
              <a:rPr lang="en-US" dirty="0" smtClean="0"/>
              <a:t>Packaging- Plastic free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/>
          <p:nvPr/>
        </p:nvSpPr>
        <p:spPr>
          <a:xfrm>
            <a:off x="1341120" y="152400"/>
            <a:ext cx="9509760" cy="76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Solution Description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172200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data click on- </a:t>
            </a:r>
            <a:r>
              <a:rPr lang="en-US" dirty="0" smtClean="0">
                <a:hlinkClick r:id="rId1" action="ppaction://hlinkfile"/>
              </a:rPr>
              <a:t>assignment 1.1.xlsx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752600"/>
            <a:ext cx="2057400" cy="1295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olid"/>
              </a:ln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6352" y="990600"/>
            <a:ext cx="3306648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br>
              <a:rPr lang="en-US" dirty="0" smtClean="0"/>
            </a:br>
            <a:r>
              <a:rPr lang="en-US" dirty="0" smtClean="0"/>
              <a:t>Price </a:t>
            </a:r>
            <a:r>
              <a:rPr lang="en-US" dirty="0"/>
              <a:t>Comparison- </a:t>
            </a:r>
            <a:r>
              <a:rPr lang="en-US" dirty="0" smtClean="0"/>
              <a:t>Lower</a:t>
            </a:r>
            <a:br>
              <a:rPr lang="en-US" dirty="0"/>
            </a:br>
            <a:r>
              <a:rPr lang="en-US" dirty="0"/>
              <a:t>Quality – Not Good</a:t>
            </a:r>
            <a:br>
              <a:rPr lang="en-US" dirty="0"/>
            </a:br>
            <a:r>
              <a:rPr lang="en-US" dirty="0" smtClean="0"/>
              <a:t>Sale- </a:t>
            </a:r>
            <a:r>
              <a:rPr lang="en-US" dirty="0"/>
              <a:t>Constant</a:t>
            </a:r>
            <a:endParaRPr lang="en-US" dirty="0"/>
          </a:p>
          <a:p>
            <a:r>
              <a:rPr lang="en-US" dirty="0" smtClean="0"/>
              <a:t>Profit/sale- 35%</a:t>
            </a:r>
            <a:endParaRPr lang="en-US" dirty="0"/>
          </a:p>
          <a:p>
            <a:r>
              <a:rPr lang="en-US" dirty="0"/>
              <a:t>Sale/</a:t>
            </a:r>
            <a:r>
              <a:rPr lang="en-US" dirty="0" err="1"/>
              <a:t>T.Sale</a:t>
            </a:r>
            <a:r>
              <a:rPr lang="en-US" dirty="0"/>
              <a:t> – </a:t>
            </a:r>
            <a:r>
              <a:rPr lang="en-US" dirty="0" smtClean="0"/>
              <a:t>10%</a:t>
            </a:r>
            <a:br>
              <a:rPr lang="en-US" dirty="0"/>
            </a:br>
            <a:r>
              <a:rPr lang="en-US" dirty="0"/>
              <a:t>Profit/</a:t>
            </a:r>
            <a:r>
              <a:rPr lang="en-US" dirty="0" err="1"/>
              <a:t>T.profit</a:t>
            </a:r>
            <a:r>
              <a:rPr lang="en-US" dirty="0"/>
              <a:t> – </a:t>
            </a:r>
            <a:r>
              <a:rPr lang="en-US" dirty="0" smtClean="0"/>
              <a:t>10%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763000" y="990600"/>
            <a:ext cx="312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Solution</a:t>
            </a:r>
            <a:br>
              <a:rPr lang="en-US" dirty="0" smtClean="0"/>
            </a:br>
            <a:r>
              <a:rPr lang="en-US" dirty="0" smtClean="0"/>
              <a:t>Price –Same or increased</a:t>
            </a:r>
            <a:br>
              <a:rPr lang="en-US" dirty="0"/>
            </a:br>
            <a:r>
              <a:rPr lang="en-US" dirty="0"/>
              <a:t>Quality – </a:t>
            </a:r>
            <a:r>
              <a:rPr lang="en-US" dirty="0" smtClean="0"/>
              <a:t>improve</a:t>
            </a:r>
            <a:endParaRPr lang="en-US" dirty="0" smtClean="0"/>
          </a:p>
          <a:p>
            <a:r>
              <a:rPr lang="en-US" dirty="0" smtClean="0"/>
              <a:t>Demand – constant but can </a:t>
            </a:r>
            <a:r>
              <a:rPr lang="en-US" dirty="0"/>
              <a:t>be increased if some additional variant can be added </a:t>
            </a:r>
            <a:r>
              <a:rPr lang="en-US" dirty="0" smtClean="0"/>
              <a:t>like </a:t>
            </a:r>
            <a:r>
              <a:rPr lang="en-US" dirty="0" err="1" smtClean="0"/>
              <a:t>pav</a:t>
            </a:r>
            <a:r>
              <a:rPr lang="en-US" dirty="0" smtClean="0"/>
              <a:t> </a:t>
            </a:r>
            <a:r>
              <a:rPr lang="en-US" dirty="0" err="1" smtClean="0"/>
              <a:t>bhaji</a:t>
            </a:r>
            <a:r>
              <a:rPr lang="en-US" dirty="0" smtClean="0"/>
              <a:t> egg </a:t>
            </a:r>
            <a:r>
              <a:rPr lang="en-US" dirty="0" err="1" smtClean="0"/>
              <a:t>bhurji</a:t>
            </a:r>
            <a:r>
              <a:rPr lang="en-US" dirty="0" smtClean="0"/>
              <a:t> , broccoli egg </a:t>
            </a:r>
            <a:r>
              <a:rPr lang="en-US" dirty="0" err="1" smtClean="0"/>
              <a:t>bhurji</a:t>
            </a:r>
            <a:r>
              <a:rPr lang="en-US" dirty="0" smtClean="0"/>
              <a:t> , cheese egg </a:t>
            </a:r>
            <a:r>
              <a:rPr lang="en-US" dirty="0" err="1" smtClean="0"/>
              <a:t>bhurji</a:t>
            </a:r>
            <a:r>
              <a:rPr lang="en-US" dirty="0" smtClean="0"/>
              <a:t> etc.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56352" y="3436832"/>
            <a:ext cx="3306648" cy="2354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Price Comparison- Higher</a:t>
            </a:r>
            <a:br>
              <a:rPr lang="en-US" dirty="0"/>
            </a:br>
            <a:r>
              <a:rPr lang="en-US" dirty="0"/>
              <a:t>Quality – V</a:t>
            </a:r>
            <a:r>
              <a:rPr lang="en-US" dirty="0" smtClean="0"/>
              <a:t>ery </a:t>
            </a:r>
            <a:r>
              <a:rPr lang="en-US" dirty="0"/>
              <a:t>Good</a:t>
            </a:r>
            <a:br>
              <a:rPr lang="en-US" dirty="0"/>
            </a:br>
            <a:r>
              <a:rPr lang="en-US" dirty="0" smtClean="0"/>
              <a:t>Sale- Reducing</a:t>
            </a:r>
            <a:endParaRPr lang="en-US" dirty="0"/>
          </a:p>
          <a:p>
            <a:r>
              <a:rPr lang="en-US" dirty="0" smtClean="0"/>
              <a:t>Profit/Sale- 47%</a:t>
            </a:r>
            <a:endParaRPr lang="en-US" dirty="0"/>
          </a:p>
          <a:p>
            <a:r>
              <a:rPr lang="en-US" dirty="0"/>
              <a:t>Sale/</a:t>
            </a:r>
            <a:r>
              <a:rPr lang="en-US" dirty="0" err="1"/>
              <a:t>T.Sale</a:t>
            </a:r>
            <a:r>
              <a:rPr lang="en-US" dirty="0"/>
              <a:t> – </a:t>
            </a:r>
            <a:r>
              <a:rPr lang="en-US" dirty="0" smtClean="0"/>
              <a:t>10%</a:t>
            </a:r>
            <a:br>
              <a:rPr lang="en-US" dirty="0"/>
            </a:br>
            <a:r>
              <a:rPr lang="en-US" dirty="0"/>
              <a:t>Profit/</a:t>
            </a:r>
            <a:r>
              <a:rPr lang="en-US" dirty="0" err="1"/>
              <a:t>T.profit</a:t>
            </a:r>
            <a:r>
              <a:rPr lang="en-US" dirty="0"/>
              <a:t> – </a:t>
            </a:r>
            <a:r>
              <a:rPr lang="en-US" dirty="0" smtClean="0"/>
              <a:t>14%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63000" y="3436832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– either same or reduced</a:t>
            </a:r>
            <a:br>
              <a:rPr lang="en-US" dirty="0"/>
            </a:br>
            <a:r>
              <a:rPr lang="en-US" dirty="0" smtClean="0"/>
              <a:t>Presentation- improve</a:t>
            </a:r>
            <a:endParaRPr lang="en-US" dirty="0" smtClean="0"/>
          </a:p>
          <a:p>
            <a:r>
              <a:rPr lang="en-US" dirty="0" smtClean="0"/>
              <a:t>Demand- can be increased by adding some additional variants by using </a:t>
            </a:r>
            <a:r>
              <a:rPr lang="en-US" dirty="0"/>
              <a:t> green </a:t>
            </a:r>
            <a:r>
              <a:rPr lang="en-US" dirty="0" smtClean="0"/>
              <a:t>beans, </a:t>
            </a:r>
            <a:r>
              <a:rPr lang="en-US" dirty="0"/>
              <a:t>onions, peppers, broccoli, </a:t>
            </a:r>
            <a:r>
              <a:rPr lang="en-US" dirty="0" smtClean="0"/>
              <a:t>cauliflower, spinach </a:t>
            </a:r>
            <a:r>
              <a:rPr lang="en-US" dirty="0" err="1" smtClean="0"/>
              <a:t>etc.Meat</a:t>
            </a:r>
            <a:r>
              <a:rPr lang="en-US" dirty="0"/>
              <a:t>: cooked sausage, bacon, chicken, ham.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46" y="990600"/>
            <a:ext cx="4999153" cy="23395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46" y="3330142"/>
            <a:ext cx="4999153" cy="2461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/>
          <p:nvPr/>
        </p:nvSpPr>
        <p:spPr>
          <a:xfrm>
            <a:off x="1341120" y="152400"/>
            <a:ext cx="9509760" cy="76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Solution Description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172200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data click on- </a:t>
            </a:r>
            <a:r>
              <a:rPr lang="en-US" dirty="0" smtClean="0">
                <a:hlinkClick r:id="rId1" action="ppaction://hlinkfile"/>
              </a:rPr>
              <a:t>assignment 1.1.xlsx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752600"/>
            <a:ext cx="2057400" cy="1295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olid"/>
              </a:ln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6352" y="990600"/>
            <a:ext cx="3306648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br>
              <a:rPr lang="en-US" dirty="0" smtClean="0"/>
            </a:br>
            <a:r>
              <a:rPr lang="en-US" dirty="0" smtClean="0"/>
              <a:t>Price </a:t>
            </a:r>
            <a:r>
              <a:rPr lang="en-US" dirty="0"/>
              <a:t>Comparison- Higher</a:t>
            </a:r>
            <a:br>
              <a:rPr lang="en-US" dirty="0"/>
            </a:br>
            <a:r>
              <a:rPr lang="en-US" dirty="0"/>
              <a:t>Quality – </a:t>
            </a:r>
            <a:r>
              <a:rPr lang="en-US" dirty="0" smtClean="0"/>
              <a:t>Very </a:t>
            </a:r>
            <a:r>
              <a:rPr lang="en-US" dirty="0"/>
              <a:t>Good</a:t>
            </a:r>
            <a:br>
              <a:rPr lang="en-US" dirty="0"/>
            </a:br>
            <a:r>
              <a:rPr lang="en-US" dirty="0" smtClean="0"/>
              <a:t>Sale- </a:t>
            </a:r>
            <a:r>
              <a:rPr lang="en-US" dirty="0"/>
              <a:t>Constant</a:t>
            </a:r>
            <a:endParaRPr lang="en-US" dirty="0"/>
          </a:p>
          <a:p>
            <a:r>
              <a:rPr lang="en-US" dirty="0"/>
              <a:t>Sale/Profit- </a:t>
            </a:r>
            <a:r>
              <a:rPr lang="en-US" dirty="0" smtClean="0"/>
              <a:t>31.7%</a:t>
            </a:r>
            <a:endParaRPr lang="en-US" dirty="0"/>
          </a:p>
          <a:p>
            <a:r>
              <a:rPr lang="en-US" dirty="0"/>
              <a:t>Sale/</a:t>
            </a:r>
            <a:r>
              <a:rPr lang="en-US" dirty="0" err="1"/>
              <a:t>T.Sale</a:t>
            </a:r>
            <a:r>
              <a:rPr lang="en-US" dirty="0"/>
              <a:t> – </a:t>
            </a:r>
            <a:r>
              <a:rPr lang="en-US" dirty="0" smtClean="0"/>
              <a:t>24.5%</a:t>
            </a:r>
            <a:br>
              <a:rPr lang="en-US" dirty="0"/>
            </a:br>
            <a:r>
              <a:rPr lang="en-US" dirty="0"/>
              <a:t>Profit/</a:t>
            </a:r>
            <a:r>
              <a:rPr lang="en-US" dirty="0" err="1"/>
              <a:t>T.profit</a:t>
            </a:r>
            <a:r>
              <a:rPr lang="en-US" dirty="0"/>
              <a:t> – </a:t>
            </a:r>
            <a:r>
              <a:rPr lang="en-US" dirty="0" smtClean="0"/>
              <a:t>22.7%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763000" y="9906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Solution</a:t>
            </a:r>
            <a:br>
              <a:rPr lang="en-US" dirty="0" smtClean="0"/>
            </a:br>
            <a:r>
              <a:rPr lang="en-US" dirty="0" smtClean="0"/>
              <a:t>Price – either same or reduced</a:t>
            </a:r>
            <a:br>
              <a:rPr lang="en-US" dirty="0"/>
            </a:br>
            <a:r>
              <a:rPr lang="en-US" dirty="0" smtClean="0"/>
              <a:t>Presentation </a:t>
            </a:r>
            <a:r>
              <a:rPr lang="en-US" dirty="0"/>
              <a:t>– </a:t>
            </a:r>
            <a:r>
              <a:rPr lang="en-US" dirty="0" smtClean="0"/>
              <a:t>improve</a:t>
            </a:r>
            <a:endParaRPr lang="en-US" dirty="0" smtClean="0"/>
          </a:p>
          <a:p>
            <a:r>
              <a:rPr lang="en-US" dirty="0" smtClean="0"/>
              <a:t>Demand – very much related to </a:t>
            </a:r>
            <a:r>
              <a:rPr lang="en-US" dirty="0" err="1" smtClean="0"/>
              <a:t>omlet</a:t>
            </a:r>
            <a:r>
              <a:rPr lang="en-US" dirty="0" smtClean="0"/>
              <a:t> by targeting Same customer. Meal can be added with little additional cost.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56352" y="3436832"/>
            <a:ext cx="3306648" cy="2354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Price Comparison- </a:t>
            </a:r>
            <a:r>
              <a:rPr lang="en-US" dirty="0" smtClean="0"/>
              <a:t>Lower</a:t>
            </a:r>
            <a:br>
              <a:rPr lang="en-US" dirty="0"/>
            </a:br>
            <a:r>
              <a:rPr lang="en-US" dirty="0"/>
              <a:t>Quality – </a:t>
            </a:r>
            <a:r>
              <a:rPr lang="en-US" dirty="0" smtClean="0"/>
              <a:t>Comparable</a:t>
            </a:r>
            <a:br>
              <a:rPr lang="en-US" dirty="0"/>
            </a:br>
            <a:r>
              <a:rPr lang="en-US" dirty="0" smtClean="0"/>
              <a:t>Sale- </a:t>
            </a:r>
            <a:r>
              <a:rPr lang="en-US" dirty="0"/>
              <a:t>Constant</a:t>
            </a:r>
            <a:endParaRPr lang="en-US" dirty="0"/>
          </a:p>
          <a:p>
            <a:r>
              <a:rPr lang="en-US" dirty="0"/>
              <a:t>Sale/Profit- </a:t>
            </a:r>
            <a:r>
              <a:rPr lang="en-US" dirty="0" smtClean="0"/>
              <a:t>32.5%</a:t>
            </a:r>
            <a:endParaRPr lang="en-US" dirty="0"/>
          </a:p>
          <a:p>
            <a:r>
              <a:rPr lang="en-US" dirty="0"/>
              <a:t>Sale/</a:t>
            </a:r>
            <a:r>
              <a:rPr lang="en-US" dirty="0" err="1"/>
              <a:t>T.Sale</a:t>
            </a:r>
            <a:r>
              <a:rPr lang="en-US" dirty="0"/>
              <a:t> – </a:t>
            </a:r>
            <a:r>
              <a:rPr lang="en-US" dirty="0" smtClean="0"/>
              <a:t>4.5%</a:t>
            </a:r>
            <a:br>
              <a:rPr lang="en-US" dirty="0"/>
            </a:br>
            <a:r>
              <a:rPr lang="en-US" dirty="0"/>
              <a:t>Profit/</a:t>
            </a:r>
            <a:r>
              <a:rPr lang="en-US" dirty="0" err="1"/>
              <a:t>T.profit</a:t>
            </a:r>
            <a:r>
              <a:rPr lang="en-US" dirty="0"/>
              <a:t> – </a:t>
            </a:r>
            <a:r>
              <a:rPr lang="en-US" dirty="0" smtClean="0"/>
              <a:t>4%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63000" y="3436832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– either same or reduced</a:t>
            </a:r>
            <a:br>
              <a:rPr lang="en-US" dirty="0"/>
            </a:br>
            <a:r>
              <a:rPr lang="en-US" dirty="0"/>
              <a:t>Quality – </a:t>
            </a:r>
            <a:r>
              <a:rPr lang="en-US" dirty="0" smtClean="0"/>
              <a:t>improve</a:t>
            </a:r>
            <a:endParaRPr lang="en-US" dirty="0" smtClean="0"/>
          </a:p>
          <a:p>
            <a:r>
              <a:rPr lang="en-US" dirty="0" smtClean="0"/>
              <a:t>Stock Management- Improve</a:t>
            </a:r>
            <a:endParaRPr lang="en-US" dirty="0" smtClean="0"/>
          </a:p>
          <a:p>
            <a:r>
              <a:rPr lang="en-US" dirty="0" smtClean="0"/>
              <a:t>Presentation- two separate counter etc.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57" y="975359"/>
            <a:ext cx="4934595" cy="24614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7" y="3429000"/>
            <a:ext cx="4944565" cy="24108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/>
          <p:nvPr/>
        </p:nvSpPr>
        <p:spPr>
          <a:xfrm>
            <a:off x="1341120" y="152400"/>
            <a:ext cx="9509760" cy="76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Solution Description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172200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data click on- </a:t>
            </a:r>
            <a:r>
              <a:rPr lang="en-US" dirty="0" smtClean="0">
                <a:hlinkClick r:id="rId1" action="ppaction://hlinkfile"/>
              </a:rPr>
              <a:t>assignment 1.1.xlsx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56352" y="990600"/>
            <a:ext cx="33066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br>
              <a:rPr lang="en-US" dirty="0" smtClean="0"/>
            </a:b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456352" y="3436832"/>
            <a:ext cx="33066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94231"/>
            <a:ext cx="8382000" cy="5118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63000" y="794231"/>
            <a:ext cx="342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Strategies:-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Tuesday and Thursday only veg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Weekend combo pack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Innovative idea must be introduced with wide food range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Assessing competitor strength and weakness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Unique name to stall as well as food items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Tie-ups with various food aggregator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Cashless payment mode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51840"/>
          </a:xfrm>
        </p:spPr>
        <p:txBody>
          <a:bodyPr/>
          <a:lstStyle/>
          <a:p>
            <a:r>
              <a:rPr lang="en-US" dirty="0" smtClean="0"/>
              <a:t>Business Impact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17320" y="1524000"/>
            <a:ext cx="10012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Customer footfall is improved.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New variety with quality on check gave the new dimension to the business.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Presentation gave the existing stuff to look good resulting increase in the sale.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Investment risk is reduced by some margin.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Stock management is improved.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Profitable food types are determined and all the factors affecting profit are taken into consideration so that ROI is always on the positive side.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0</TotalTime>
  <Words>4215</Words>
  <Application>WPS Presentation</Application>
  <PresentationFormat>Widescreen</PresentationFormat>
  <Paragraphs>136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Euphemia</vt:lpstr>
      <vt:lpstr>Corbel</vt:lpstr>
      <vt:lpstr>Microsoft YaHei</vt:lpstr>
      <vt:lpstr>Arial Unicode MS</vt:lpstr>
      <vt:lpstr>Banded Design Blue 16x9</vt:lpstr>
      <vt:lpstr>Food Business Critical Analysis</vt:lpstr>
      <vt:lpstr>Research And Analysis Description</vt:lpstr>
      <vt:lpstr>Objectives and Methodology</vt:lpstr>
      <vt:lpstr>Deliverables</vt:lpstr>
      <vt:lpstr>Solution Description </vt:lpstr>
      <vt:lpstr>PowerPoint 演示文稿</vt:lpstr>
      <vt:lpstr>PowerPoint 演示文稿</vt:lpstr>
      <vt:lpstr>PowerPoint 演示文稿</vt:lpstr>
      <vt:lpstr>Business Impact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sandy</dc:creator>
  <cp:lastModifiedBy>sandy</cp:lastModifiedBy>
  <cp:revision>50</cp:revision>
  <dcterms:created xsi:type="dcterms:W3CDTF">2021-03-04T16:14:00Z</dcterms:created>
  <dcterms:modified xsi:type="dcterms:W3CDTF">2021-04-19T15:55:33Z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