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6221-A85A-41F5-B28C-70FC95E1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A49D9-160D-4097-A205-3DEDA9ABC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9710-80A6-4A79-B632-B0AC1098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068E-277C-4066-A500-60AE388A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96AE-464D-4BB3-A2FC-74EA879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8DCB-3A65-41CD-BC71-04815B3F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F6DC0-D489-4183-AD1C-1051734B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D072-B84F-4523-A98B-0D81FC77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CF43-1E85-4CBF-AE3E-04F1F0DC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660E-B9AE-4FD0-BE3C-5699E63C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A697A-104D-4015-83A3-0CDFB88A0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60A8B-EFA2-4D97-8954-B7BC688D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8996-310D-4986-8C2B-731E93B8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6F21-4127-4FCE-AF15-FEA05D09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ABCF-7990-4256-AE9E-2C7632A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3095-B3B5-47A0-B3B8-CC2F261C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CE5D-2745-4AF7-BBCA-9D6C9AB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0060-FD4F-4A99-8BDE-C741A59F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9847-A9F2-4B0A-9356-E4ABE7FC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7102-385B-418F-9373-56339CB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0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4F6B-CBC6-4CAB-BE5D-F9E376D5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4AB4-DDEF-4725-854E-4D46EF37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874D-2C73-451F-98B4-5757FF90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BFFB-927A-4104-AB17-3AF60663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7CE9-0700-4C77-9834-E90233EA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C868-287E-4A6F-B54A-E99C8826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CC67-B816-456A-BFFE-5174216D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F265-5316-49D2-A2CF-C3CD7808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239F4-6106-4843-9835-1084711C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89F9-F769-40C1-8704-6F229F4C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FF63-6293-4875-BC5E-A4C637A6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3DD-22FE-49A9-9D98-C8663F5F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DD2-2D67-42FD-955D-4BF89159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CEA91-2675-4B42-980C-838C0D3E9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BD8B8-37BA-4F07-90B2-FD66A318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0D3D3-2E8A-4EDD-9BF9-B348ECD45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893B4-D19E-4CB4-BB05-616A70C3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82BC0-9EAF-4A2A-B318-B343291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3B6C1-5B51-486D-9262-ADB6565A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817E-037D-41FF-B484-25577E13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9A5AD-3739-429A-AA77-6FD2C19C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28DB3-B604-4522-A2E5-BFF9B681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45BF-F1DF-45D1-A6DE-5A97B10C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E750D-95CB-4B7A-8141-126B19A3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BD8A2-CA55-452B-84D9-4CA33D40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68C34-693D-4935-8D55-717952FA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C69D-189A-4B46-A9E8-1BEEF36D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C9A6-1357-4A1C-9CF5-F51C93B9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0D64-7C28-4CDB-B62D-B691CFE4E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B3BA-FCF2-4AB2-93E3-B00FF51E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56AB-29A8-44D2-AE44-51DCE9CB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894D-2801-426A-847D-B05A7BEA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FB95-13D6-4B61-AB00-9411F62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98C36-B14F-4D91-B427-C655377C8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BBBC-B591-452B-9964-4936360F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EAC4-C8DC-45A5-AF4C-D5D15B7C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0F85-A938-4A77-A4C0-FC7A38B0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BE834-2606-4433-81BD-024B004B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69B12-E5B4-45EE-BB65-125211A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2FD1-2F01-44D4-A5C2-47FF4F2F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E39E-EC0C-49C3-9762-1472A54F7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1C2B-0932-4DBD-96B6-562903315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21F2-68FF-49D8-B89C-E03EED947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3CF6-E88F-4C60-AA78-E523C3BC4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9703-ABA7-4FE4-94EB-5D2666A7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0FA6F-A91A-4B9B-ACB0-268CE432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" b="-840"/>
          <a:stretch/>
        </p:blipFill>
        <p:spPr>
          <a:xfrm>
            <a:off x="7847985" y="467361"/>
            <a:ext cx="3310276" cy="6083851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B6186-06E2-4528-93C2-E9122007963F}"/>
              </a:ext>
            </a:extLst>
          </p:cNvPr>
          <p:cNvSpPr txBox="1"/>
          <p:nvPr/>
        </p:nvSpPr>
        <p:spPr>
          <a:xfrm>
            <a:off x="1101071" y="73139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i-IN" sz="4000" dirty="0"/>
              <a:t>आपका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AQI</a:t>
            </a:r>
            <a:r>
              <a:rPr lang="hi-IN" sz="4000" dirty="0"/>
              <a:t> </a:t>
            </a:r>
            <a:r>
              <a:rPr lang="hi-IN" sz="4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डाटा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hi-IN" sz="4000" dirty="0"/>
              <a:t>आपके हाथ</a:t>
            </a:r>
            <a:endParaRPr lang="en-US" sz="4000" dirty="0"/>
          </a:p>
          <a:p>
            <a:pPr algn="ctr"/>
            <a:br>
              <a:rPr lang="en-US" sz="4000" dirty="0"/>
            </a:br>
            <a:r>
              <a:rPr lang="hi-I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बने साकी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A3759-2457-4580-A879-9F5ACC4A7D56}"/>
              </a:ext>
            </a:extLst>
          </p:cNvPr>
          <p:cNvSpPr txBox="1"/>
          <p:nvPr/>
        </p:nvSpPr>
        <p:spPr>
          <a:xfrm>
            <a:off x="7927976" y="546733"/>
            <a:ext cx="1747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i-IN" dirty="0"/>
              <a:t>संजय कॉलोनी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E36F1-B3D3-4E17-955F-7054D2897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"/>
                    </a14:imgEffect>
                    <a14:imgEffect>
                      <a14:brightnessContrast bright="23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14" t="49202" r="22475" b="17630"/>
          <a:stretch/>
        </p:blipFill>
        <p:spPr>
          <a:xfrm>
            <a:off x="760469" y="4139041"/>
            <a:ext cx="2319062" cy="2363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17534-1CF9-4E74-86F4-9175800A3A4E}"/>
              </a:ext>
            </a:extLst>
          </p:cNvPr>
          <p:cNvSpPr txBox="1"/>
          <p:nvPr/>
        </p:nvSpPr>
        <p:spPr>
          <a:xfrm>
            <a:off x="1033739" y="3800487"/>
            <a:ext cx="24168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Scan with </a:t>
            </a:r>
            <a:r>
              <a:rPr lang="en-US" sz="1600" b="1" dirty="0">
                <a:latin typeface="Arial Narrow" panose="020B0606020202030204" pitchFamily="34" charset="0"/>
              </a:rPr>
              <a:t>Eziostat</a:t>
            </a:r>
            <a:r>
              <a:rPr lang="en-US" sz="1600" dirty="0">
                <a:latin typeface="Arial Narrow" panose="020B0606020202030204" pitchFamily="34" charset="0"/>
              </a:rPr>
              <a:t>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0F09B-1969-4334-B5E2-CDE35DE5CF44}"/>
              </a:ext>
            </a:extLst>
          </p:cNvPr>
          <p:cNvSpPr txBox="1"/>
          <p:nvPr/>
        </p:nvSpPr>
        <p:spPr>
          <a:xfrm>
            <a:off x="620442" y="3479287"/>
            <a:ext cx="301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1800" dirty="0"/>
              <a:t>एज़ियोस्टैट ऐप से स्कैन करें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106</dc:creator>
  <cp:lastModifiedBy>ruchi 106</cp:lastModifiedBy>
  <cp:revision>1</cp:revision>
  <dcterms:created xsi:type="dcterms:W3CDTF">2022-03-07T08:18:57Z</dcterms:created>
  <dcterms:modified xsi:type="dcterms:W3CDTF">2022-03-07T09:49:38Z</dcterms:modified>
</cp:coreProperties>
</file>