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4"/>
  </p:notesMasterIdLst>
  <p:sldIdLst>
    <p:sldId id="4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BDD7EE"/>
    <a:srgbClr val="17519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F24A-0F7A-4786-87DD-EB9EF87C6FA8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95EE-630B-4653-B2A4-70395684C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3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03A-F384-45F8-8F54-371D1B90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D0764-DC1C-4C58-A1F1-9F4E6C68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C237-D8E3-4541-8438-F37A3AA2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6E9C-B1A8-49EF-91E2-B003CCF6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6E83-485B-471D-AA0B-DB04A62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0120-A80D-424C-9C2E-92F374E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96E0-3415-4438-8194-E33F141E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0407-E801-4E75-A256-2D6FFAB4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0971-6FD3-4AF0-B215-29318567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B16C-F93C-4522-ACAE-3461009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16A6-1419-4631-812C-181D3914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B741-71C2-4806-872C-6DF4210A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9888-C411-403F-8BE4-71A300AE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E751-FB1E-486F-9BF7-F0492EA3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C1B2-343C-43AD-A8CD-6565EA4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4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1">
    <p:bg>
      <p:bgPr>
        <a:gradFill flip="none" rotWithShape="1">
          <a:gsLst>
            <a:gs pos="6000">
              <a:schemeClr val="bg1">
                <a:lumMod val="50000"/>
              </a:schemeClr>
            </a:gs>
            <a:gs pos="95000">
              <a:srgbClr val="49B19D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outdoor, fence, building&#10;&#10;Description automatically generated">
            <a:extLst>
              <a:ext uri="{FF2B5EF4-FFF2-40B4-BE49-F238E27FC236}">
                <a16:creationId xmlns:a16="http://schemas.microsoft.com/office/drawing/2014/main" id="{B64C04F7-6C77-CF47-8812-DDBC0B00B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</a:blip>
          <a:srcRect l="1026" t="8677" r="1026" b="867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5831698"/>
            <a:ext cx="9982200" cy="4691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3DE5D3-660C-EE47-971E-ED630698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20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441049-3E58-544E-85DA-4A2E7CDF4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47CD46A-6DB4-A241-A63D-3E0B44ACE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2" orient="horz" pos="7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CD5EE1B-8C08-EC49-81C8-8BDCD90D7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00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9AF170-AC0F-AE4E-855A-7E3CC573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9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B77A-2929-1645-ADF2-F0636D78F6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/>
          <a:p>
            <a:pPr algn="l"/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423F-24C0-1342-83EB-58BD4D794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/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5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946-1736-401E-82FE-5339820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6906-A91D-46C1-919C-EFFC6646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D796-8048-4573-BD3C-28D62F2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C7DD-A905-418D-9BD9-6F8147AF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90F6-F9CC-43DF-AD2C-9AB427E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4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FD099-2E1C-9F45-88F0-45D72CD34F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/>
          <a:p>
            <a:pPr algn="l"/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6B269-C337-EE40-99EF-80E4629EF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/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EF952-C24A-5446-AE21-5757976B7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algn="l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F8E7-F1A9-7340-B58E-75CF14B94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5E73A-0AA5-5E4A-8C3E-5E4AE820D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algn="l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A2D4-BEEA-5C46-AD98-EB54A88C2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8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2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 descr="DellTech_Logo_Hz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75" y="6452777"/>
            <a:ext cx="1433160" cy="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9784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 descr="DellTech_Logo_Hz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75" y="6452777"/>
            <a:ext cx="1433160" cy="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103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974-C641-45D1-8F9E-94B77CC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B986-9B6C-4741-A787-AABAAD66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FC80-5EC4-4E0F-BD7A-3BC623EA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1DF7-8F48-422E-9116-D6F462A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2409-FFFD-41BA-800E-2FC149AC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04B-DB1D-4648-BC90-05C080A3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1D29-E5AE-468C-8BB3-297D03F4F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15A4-61BD-4306-940E-2D9178E2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B06B-0FA7-461B-80BF-6D6AA08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8927-066B-49ED-AC81-EB1C2A80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DC601-79E1-4AFF-B2F9-814DAD86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0F36-B49B-4E9C-9132-3E628E43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6266-D7C4-4B37-8DC3-D0AF8C50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F059D-2667-41EE-BD3F-7ED3D861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A103D-8800-4237-AAA5-F121D3E7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B19D4-95EF-4EA1-AD98-C58E1743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22A9-050D-4F83-B26D-AB3AD055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1AA1D-E735-4FE7-8B5A-0B13B7A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17BC-23B9-4D72-9059-C4755E9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A67-3311-431A-A638-41CCC9AD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A7488-B2DA-46CF-AEDF-8C9EF56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63D2C-2FEC-4C20-90CB-8C9A2802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4C90E-A36E-490C-B065-AD408B7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133E6-8D62-400D-8052-F59D4B64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3F074-E399-46ED-BA01-4CDFCF70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CD8DE-884D-411E-9AA4-B4CD67F7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472A-F816-4F1C-AEBC-D10F4454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2FFD-2FB8-4A2A-83BF-D20862D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77E8-2FA1-478C-AE00-0150CB69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5686-7F16-4BF5-BF4E-D155384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AF1F-705E-4117-AFFE-F5EC1A5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CD2B-3B4A-4B45-B2C0-E528CED4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AF39-B6E3-4D9F-98E9-21D67971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21304-32E2-4285-94CD-C2D7DDB8F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27453-57CF-43FB-9863-D021CC24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6618-5CDD-40AC-9476-73D0F7A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4AA1-9F94-44A2-830D-5B8EFFE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5705-4CCA-4613-8FBD-5F300D9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8FAF-8FD1-4AC0-8836-3ACD7AD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99B3-464F-4CBB-94E4-7B13430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0A28-F795-45DB-9B04-9407A6D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7FD5-3BF4-45F2-9CCA-C1C3D7A9BDC2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FF3E-93E0-44EB-9D07-25003BE6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D9B-EFED-4393-BED1-56EE9989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4FB75EE-CEAB-D248-9E4A-D54C2131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11D31-1C9F-5E4F-96D5-23931E03E608}"/>
              </a:ext>
            </a:extLst>
          </p:cNvPr>
          <p:cNvSpPr/>
          <p:nvPr userDrawn="1"/>
        </p:nvSpPr>
        <p:spPr>
          <a:xfrm>
            <a:off x="431029" y="6462799"/>
            <a:ext cx="17876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808080"/>
                </a:solidFill>
              </a:rPr>
              <a:t>Dell </a:t>
            </a:r>
            <a:r>
              <a:rPr lang="en-US" sz="800" b="1" dirty="0">
                <a:solidFill>
                  <a:srgbClr val="808080"/>
                </a:solidFill>
                <a:cs typeface="Arial" panose="020B0604020202020204" pitchFamily="34" charset="0"/>
              </a:rPr>
              <a:t>–</a:t>
            </a:r>
            <a:r>
              <a:rPr lang="en-US" sz="800" b="1" dirty="0">
                <a:solidFill>
                  <a:srgbClr val="808080"/>
                </a:solidFill>
              </a:rPr>
              <a:t> Internal Use </a:t>
            </a:r>
            <a:r>
              <a:rPr lang="en-US" sz="800" b="1" dirty="0">
                <a:solidFill>
                  <a:srgbClr val="808080"/>
                </a:solidFill>
                <a:cs typeface="Arial" panose="020B0604020202020204" pitchFamily="34" charset="0"/>
              </a:rPr>
              <a:t>–</a:t>
            </a:r>
            <a:r>
              <a:rPr lang="en-US" sz="800" b="1" dirty="0">
                <a:solidFill>
                  <a:srgbClr val="808080"/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37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CEEBE-C472-4890-A24C-DDAC942D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150"/>
            <a:ext cx="6858000" cy="6696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05067-EDEA-46F7-9481-8362A12BEA4A}"/>
              </a:ext>
            </a:extLst>
          </p:cNvPr>
          <p:cNvSpPr txBox="1"/>
          <p:nvPr/>
        </p:nvSpPr>
        <p:spPr>
          <a:xfrm>
            <a:off x="171450" y="63817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44333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l Tech 2018 internal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CFDE075-3270-4B81-926B-5ABD2536125B}" vid="{96A420AC-D6FB-4230-95A3-B51DF1DFB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Dell Tech 2018 internal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Out Horizontally</dc:title>
  <dc:creator>Hemant Garg</dc:creator>
  <cp:lastModifiedBy>Hemant Garg</cp:lastModifiedBy>
  <cp:revision>19</cp:revision>
  <dcterms:created xsi:type="dcterms:W3CDTF">2019-12-29T07:16:37Z</dcterms:created>
  <dcterms:modified xsi:type="dcterms:W3CDTF">2020-04-05T07:12:31Z</dcterms:modified>
</cp:coreProperties>
</file>