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46" r:id="rId3"/>
    <p:sldId id="337" r:id="rId4"/>
    <p:sldId id="342" r:id="rId5"/>
    <p:sldId id="343" r:id="rId6"/>
    <p:sldId id="344" r:id="rId7"/>
    <p:sldId id="345" r:id="rId8"/>
    <p:sldId id="28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412" autoAdjust="0"/>
    <p:restoredTop sz="94660"/>
  </p:normalViewPr>
  <p:slideViewPr>
    <p:cSldViewPr snapToGrid="0">
      <p:cViewPr varScale="1">
        <p:scale>
          <a:sx n="98" d="100"/>
          <a:sy n="98" d="100"/>
        </p:scale>
        <p:origin x="-624"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pPr/>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pPr/>
              <a:t>29-03-2025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pPr/>
              <a:t>‹#›</a:t>
            </a:fld>
            <a:endParaRPr lang="en-IN"/>
          </a:p>
        </p:txBody>
      </p:sp>
    </p:spTree>
    <p:extLst>
      <p:ext uri="{BB962C8B-B14F-4D97-AF65-F5344CB8AC3E}">
        <p14:creationId xmlns:p14="http://schemas.microsoft.com/office/powerpoint/2010/main" xmlns=""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theiscale.com/"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theiscale.com/" TargetMode="External"/><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theiscale.com/" TargetMode="External"/><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www.theiscale.com/" TargetMode="External"/><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theiscale.com/" TargetMode="External"/><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www.theiscale.com/" TargetMode="External"/><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www.theiscal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8EB53FFC-A3EC-1E6C-C4F7-E37B953BE9F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39D852AC-1812-5FDC-BA2E-6292AF86C77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636A2408-2B10-328A-F2D9-4F5AA229CF0F}"/>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C98B40E4-D89B-FFD0-CD48-CAC07242F5B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2DFE6B77-648E-31DD-8FDB-1F27964AAAC6}"/>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D1E8FE55-70FD-AE63-F915-4B441B25B296}"/>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pic>
        <p:nvPicPr>
          <p:cNvPr id="9" name="Picture 8">
            <a:extLst>
              <a:ext uri="{FF2B5EF4-FFF2-40B4-BE49-F238E27FC236}">
                <a16:creationId xmlns:a16="http://schemas.microsoft.com/office/drawing/2014/main" xmlns="" id="{87E045BD-5A4A-6101-FC07-A1A616CBC30A}"/>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xmlns=""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xmlns=""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xmlns="" id="{3B531EEB-ABFB-BF9B-2B87-E80F0D359CB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xmlns=""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62894D25-039E-C933-3954-EF4E42E07107}"/>
            </a:ext>
          </a:extLst>
        </p:cNvPr>
        <p:cNvGrpSpPr/>
        <p:nvPr/>
      </p:nvGrpSpPr>
      <p:grpSpPr>
        <a:xfrm>
          <a:off x="0" y="0"/>
          <a:ext cx="0" cy="0"/>
          <a:chOff x="0" y="0"/>
          <a:chExt cx="0" cy="0"/>
        </a:xfrm>
      </p:grpSpPr>
    </p:spTree>
    <p:extLst>
      <p:ext uri="{BB962C8B-B14F-4D97-AF65-F5344CB8AC3E}">
        <p14:creationId xmlns:p14="http://schemas.microsoft.com/office/powerpoint/2010/main" xmlns="" val="358730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C61EBEB4-7D07-EB1B-0CC2-1485A7D29BC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8158E87E-E550-4451-9B55-2A4AA98F9D84}"/>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ED2441B9-8C3B-485F-A983-A335F6625B3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BFC51E9F-C77D-4BF5-96B1-9C1E44866CB7}"/>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0659498D-4C5A-431C-9F5E-BA90778CDDED}"/>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sp>
        <p:nvSpPr>
          <p:cNvPr id="9" name="TextBox 8">
            <a:extLst>
              <a:ext uri="{FF2B5EF4-FFF2-40B4-BE49-F238E27FC236}">
                <a16:creationId xmlns:a16="http://schemas.microsoft.com/office/drawing/2014/main" xmlns=""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xmlns="" id="{1526DD11-E6EC-CA27-F98A-BA6747DB342C}"/>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xmlns="" id="{FA73F973-0062-F4CD-9A02-4892C50657C3}"/>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xmlns="" id="{A7DD2790-5F43-6FE2-70F8-357059F8F5F6}"/>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xmlns="" val="279805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7E658E40-1C33-DF42-24BD-B2A8C40E56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E705BD52-4C5B-E9A0-9530-31A241308E46}"/>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DCF3E670-4EBE-E27F-8485-FB006B64DE7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94CAD771-F8B2-53D8-F533-3D86477EF5C8}"/>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0207CDB6-6A25-560A-74E1-96C03E60B8E7}"/>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pic>
        <p:nvPicPr>
          <p:cNvPr id="4" name="Picture 3">
            <a:extLst>
              <a:ext uri="{FF2B5EF4-FFF2-40B4-BE49-F238E27FC236}">
                <a16:creationId xmlns:a16="http://schemas.microsoft.com/office/drawing/2014/main" xmlns="" id="{4AE92945-FD20-5AC9-087C-D55A7F2CB63E}"/>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xmlns=""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xmlns="" id="{FE6FD8C7-A633-086C-3B09-538B2C80DCFC}"/>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xmlns="" val="282786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67DDB98E-A6E3-8D94-C892-3B6502003DB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153D7908-D34C-7400-BA57-0E2811778E8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06094CB6-E62B-1C25-C08A-FAFD08EF022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C4C0BC3C-5943-9400-F26B-7A0A136844BA}"/>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5378D570-F4C1-318F-8C96-5C0DCAA7C6D0}"/>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xmlns="" id="{F41BF72D-E82E-88D4-9993-B600A5939CF7}"/>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xmlns=""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xmlns="" id="{2A1F48BD-E932-E2D1-2403-F1F09608F78E}"/>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xmlns="" val="6890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6C7EC9AB-475A-C88D-BE09-31B58B495D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382ECD0B-62CB-795C-6B51-A53EA98FE64E}"/>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287E5E13-A18A-B97B-DB5D-A30016B14F8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004B0ED8-CF25-869D-22F5-07E63713676A}"/>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2287A065-EF4C-8AE6-5AD4-D7011D5570E0}"/>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xmlns="" id="{563D5883-E5FE-0E88-1443-3E5814468C2F}"/>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xmlns="" id="{5F6D20BE-727D-962C-7FE0-1102722AFAA8}"/>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xmlns="" val="228418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ABFAFA3D-8E41-2D4D-D636-858D6E93515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1386" y="123227"/>
            <a:ext cx="1052623" cy="360453"/>
          </a:xfrm>
          <a:prstGeom prst="rect">
            <a:avLst/>
          </a:prstGeom>
        </p:spPr>
      </p:pic>
      <p:sp>
        <p:nvSpPr>
          <p:cNvPr id="2" name="TextBox 1">
            <a:extLst>
              <a:ext uri="{FF2B5EF4-FFF2-40B4-BE49-F238E27FC236}">
                <a16:creationId xmlns:a16="http://schemas.microsoft.com/office/drawing/2014/main" xmlns="" id="{F9BDEBFF-0FAE-1062-560E-B17D3E79794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3"/>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xmlns="" id="{B75FEC12-7D2D-7C33-C1E4-045E8624FE2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xmlns="" id="{06CDCFAE-F040-94E2-B15E-20D17D0D1EDB}"/>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xmlns="" id="{A4D958E7-22FD-C82C-9009-5D506C95838C}"/>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xmlns="" id="{DB54D5C3-7486-8582-B4CD-2ACBCEB26470}"/>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xmlns=""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xmlns="" val="331259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2F69CEB-50A1-4A36-AE05-FC6048E9665F}"/>
              </a:ext>
            </a:extLst>
          </p:cNvPr>
          <p:cNvSpPr txBox="1"/>
          <p:nvPr/>
        </p:nvSpPr>
        <p:spPr>
          <a:xfrm>
            <a:off x="-10655" y="3062113"/>
            <a:ext cx="9144000" cy="338554"/>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Website –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hlinkClick r:id="rId2"/>
              </a:rPr>
              <a:t>www.theiscale.com</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Contact : 7880-113-112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theiscale</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theiscale.founders</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xmlns="" id="{37ACDC82-CE7D-4D17-A1CA-270DC2CCC5B3}"/>
              </a:ext>
            </a:extLst>
          </p:cNvPr>
          <p:cNvSpPr txBox="1"/>
          <p:nvPr/>
        </p:nvSpPr>
        <p:spPr>
          <a:xfrm>
            <a:off x="0" y="2443573"/>
            <a:ext cx="359066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IN" sz="1600" b="0" i="0" u="none" strike="noStrike" kern="1200" cap="none" spc="0" normalizeH="0" baseline="0" noProof="0" dirty="0" err="1">
                <a:ln>
                  <a:noFill/>
                </a:ln>
                <a:solidFill>
                  <a:prstClr val="white"/>
                </a:solidFill>
                <a:effectLst/>
                <a:uLnTx/>
                <a:uFillTx/>
                <a:latin typeface="Calibri" panose="020F0502020204030204"/>
                <a:ea typeface="+mn-ea"/>
                <a:cs typeface="+mn-cs"/>
              </a:rPr>
              <a:t>iScale</a:t>
            </a: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 Organization Handle</a:t>
            </a:r>
          </a:p>
        </p:txBody>
      </p:sp>
    </p:spTree>
    <p:extLst>
      <p:ext uri="{BB962C8B-B14F-4D97-AF65-F5344CB8AC3E}">
        <p14:creationId xmlns:p14="http://schemas.microsoft.com/office/powerpoint/2010/main" xmlns="" val="707755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9540</TotalTime>
  <Words>439</Words>
  <Application>Microsoft Office PowerPoint</Application>
  <PresentationFormat>On-screen Show (16:9)</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dell</cp:lastModifiedBy>
  <cp:revision>1411</cp:revision>
  <dcterms:created xsi:type="dcterms:W3CDTF">2022-12-29T08:52:07Z</dcterms:created>
  <dcterms:modified xsi:type="dcterms:W3CDTF">2025-03-29T03:27:02Z</dcterms:modified>
</cp:coreProperties>
</file>