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42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-1113" initials="J" lastIdx="11" clrIdx="0">
    <p:extLst/>
  </p:cmAuthor>
  <p:cmAuthor id="2" name="A-5662" initials="A" lastIdx="4" clrIdx="1">
    <p:extLst/>
  </p:cmAuthor>
  <p:cmAuthor id="3" name="Sreejith Panickar" initials="SP" lastIdx="30" clrIdx="2">
    <p:extLst>
      <p:ext uri="{19B8F6BF-5375-455C-9EA6-DF929625EA0E}">
        <p15:presenceInfo xmlns:p15="http://schemas.microsoft.com/office/powerpoint/2012/main" userId="S-1-5-21-51862759-1859610805-1545874412-384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2FC"/>
    <a:srgbClr val="F4F6FE"/>
    <a:srgbClr val="CEF8FA"/>
    <a:srgbClr val="F9FECA"/>
    <a:srgbClr val="D8F8D9"/>
    <a:srgbClr val="D4FCB6"/>
    <a:srgbClr val="DCE2FC"/>
    <a:srgbClr val="F6FEAC"/>
    <a:srgbClr val="F1FD7F"/>
    <a:srgbClr val="C5E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9" autoAdjust="0"/>
    <p:restoredTop sz="95537" autoAdjust="0"/>
  </p:normalViewPr>
  <p:slideViewPr>
    <p:cSldViewPr>
      <p:cViewPr varScale="1">
        <p:scale>
          <a:sx n="69" d="100"/>
          <a:sy n="69" d="100"/>
        </p:scale>
        <p:origin x="177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217C9-3FB6-46EE-B031-B40194120CB2}" type="datetimeFigureOut">
              <a:rPr lang="en-IN" smtClean="0"/>
              <a:pPr/>
              <a:t>02-02-2022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38BF-91A1-4208-B4AC-FFEFF09A5B5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15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9AFDF8-D4A1-4140-9593-A408E02CCC1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1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32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7890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4F81909-8D48-4071-A0AF-70DAF4AEC508}" type="datetime1">
              <a:rPr lang="en-IN" smtClean="0"/>
              <a:pPr/>
              <a:t>02-02-2022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97A3589-5947-474C-B555-A35211993C2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80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421CB-1BCD-42BB-B1CC-FB1DF2BAAA90}" type="datetime1">
              <a:rPr lang="en-IN" smtClean="0"/>
              <a:pPr/>
              <a:t>02-02-2022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3589-5947-474C-B555-A35211993C2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997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CF512-DFF9-4F89-961A-F7D93F17EF26}" type="datetime1">
              <a:rPr lang="en-IN" smtClean="0"/>
              <a:pPr/>
              <a:t>02-02-2022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3589-5947-474C-B555-A35211993C2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229600" cy="346050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00AAAD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7632848" cy="5328592"/>
          </a:xfrm>
        </p:spPr>
        <p:txBody>
          <a:bodyPr>
            <a:normAutofit/>
          </a:bodyPr>
          <a:lstStyle>
            <a:lvl1pPr>
              <a:buClr>
                <a:srgbClr val="009999"/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buClr>
                <a:srgbClr val="FFC000"/>
              </a:buClr>
              <a:buSzPct val="80000"/>
              <a:buFont typeface="Wingdings" panose="05000000000000000000" pitchFamily="2" charset="2"/>
              <a:buChar char="§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600"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400"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904" y="6520259"/>
            <a:ext cx="2133600" cy="365125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C97A3589-5947-474C-B555-A35211993C2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5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598A-A12C-4736-8CEE-717E1A0F50EC}" type="datetime1">
              <a:rPr lang="en-IN" smtClean="0"/>
              <a:pPr/>
              <a:t>02-02-2022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3589-5947-474C-B555-A35211993C2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603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B682-0782-4677-9704-3E64BC331A24}" type="datetime1">
              <a:rPr lang="en-IN" smtClean="0"/>
              <a:pPr/>
              <a:t>02-02-2022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3589-5947-474C-B555-A35211993C2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50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E4739-3F55-4943-ACF7-ABB69BAAB4BC}" type="datetime1">
              <a:rPr lang="en-IN" smtClean="0"/>
              <a:pPr/>
              <a:t>02-02-2022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3589-5947-474C-B555-A35211993C2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01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382E2-329A-4B40-9705-5CB38D97408F}" type="datetime1">
              <a:rPr lang="en-IN" smtClean="0"/>
              <a:pPr/>
              <a:t>02-02-2022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3589-5947-474C-B555-A35211993C2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8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2586-D990-4CC7-8F44-3E878168DBC5}" type="datetime1">
              <a:rPr lang="en-IN" smtClean="0"/>
              <a:pPr/>
              <a:t>02-02-2022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3589-5947-474C-B555-A35211993C2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14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0DAB-6861-4B0A-9F5B-A5FAF5586829}" type="datetime1">
              <a:rPr lang="en-IN" smtClean="0"/>
              <a:pPr/>
              <a:t>02-02-2022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3589-5947-474C-B555-A35211993C2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52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3E069-22A2-4769-BB18-770CE17D4D72}" type="datetime1">
              <a:rPr lang="en-IN" smtClean="0"/>
              <a:pPr/>
              <a:t>02-02-2022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3589-5947-474C-B555-A35211993C2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01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05FC-0DDF-4307-B914-22584FDC3285}" type="datetime1">
              <a:rPr lang="en-IN" smtClean="0"/>
              <a:pPr/>
              <a:t>02-02-2022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A3589-5947-474C-B555-A35211993C2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9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1"/>
          <p:cNvSpPr txBox="1">
            <a:spLocks/>
          </p:cNvSpPr>
          <p:nvPr/>
        </p:nvSpPr>
        <p:spPr>
          <a:xfrm>
            <a:off x="6876256" y="652939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A3589-5947-474C-B555-A35211993C20}" type="slidenum">
              <a:rPr lang="en-IN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257130" y="101813"/>
            <a:ext cx="828288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39725" indent="-339725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400"/>
              </a:spcBef>
              <a:buClr>
                <a:srgbClr val="009999"/>
              </a:buClr>
              <a:buNone/>
            </a:pPr>
            <a:r>
              <a:rPr lang="en-US" altLang="en-US" sz="2400" b="1" dirty="0" smtClean="0">
                <a:solidFill>
                  <a:srgbClr val="00AAAD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SUDHIR KUMAR</a:t>
            </a:r>
            <a:endParaRPr lang="en-US" altLang="en-US" sz="2400" b="1" dirty="0">
              <a:solidFill>
                <a:srgbClr val="FFC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18864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95400" y="685800"/>
            <a:ext cx="67056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295400" y="685800"/>
            <a:ext cx="67056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 algn="just">
              <a:spcBef>
                <a:spcPct val="0"/>
              </a:spcBef>
            </a:pPr>
            <a:r>
              <a:rPr lang="en-US" sz="1100" dirty="0" smtClean="0"/>
              <a:t>Hands on experience in  Java and J2EE Technologies </a:t>
            </a:r>
          </a:p>
          <a:p>
            <a:pPr marL="171450" indent="-171450" algn="just">
              <a:spcBef>
                <a:spcPct val="0"/>
              </a:spcBef>
            </a:pPr>
            <a:r>
              <a:rPr lang="en-US" sz="1100" dirty="0" smtClean="0"/>
              <a:t>Hands on experience in Spring MVC, Spring Boot</a:t>
            </a:r>
            <a:r>
              <a:rPr lang="en-US" sz="1100" smtClean="0"/>
              <a:t>, Micro-services</a:t>
            </a:r>
            <a:r>
              <a:rPr lang="en-US" sz="1100" dirty="0" smtClean="0"/>
              <a:t>, Restful web services</a:t>
            </a:r>
          </a:p>
          <a:p>
            <a:pPr marL="171450" indent="-171450" algn="just">
              <a:spcBef>
                <a:spcPct val="0"/>
              </a:spcBef>
            </a:pPr>
            <a:r>
              <a:rPr lang="en-US" sz="1100" dirty="0" smtClean="0"/>
              <a:t>Hands on experience in Hibernate and JPA</a:t>
            </a:r>
          </a:p>
          <a:p>
            <a:pPr marL="171450" indent="-171450" algn="just">
              <a:spcBef>
                <a:spcPct val="0"/>
              </a:spcBef>
            </a:pPr>
            <a:r>
              <a:rPr lang="en-US" altLang="en-US" sz="1100" dirty="0" smtClean="0">
                <a:cs typeface="Calibri" panose="020F0502020204030204" pitchFamily="34" charset="0"/>
              </a:rPr>
              <a:t>Interested to sort-out difficult requirements in better efficient</a:t>
            </a:r>
          </a:p>
          <a:p>
            <a:pPr marL="171450" indent="-171450" algn="just">
              <a:spcBef>
                <a:spcPct val="0"/>
              </a:spcBef>
            </a:pPr>
            <a:r>
              <a:rPr lang="en-US" altLang="en-US" sz="1100" dirty="0" smtClean="0">
                <a:cs typeface="Calibri" panose="020F0502020204030204" pitchFamily="34" charset="0"/>
              </a:rPr>
              <a:t>Knowledge on AWS</a:t>
            </a:r>
          </a:p>
          <a:p>
            <a:pPr marL="171450" indent="-171450" algn="just">
              <a:spcBef>
                <a:spcPct val="0"/>
              </a:spcBef>
            </a:pPr>
            <a:r>
              <a:rPr lang="en-US" altLang="en-US" sz="1100" dirty="0" smtClean="0">
                <a:cs typeface="Calibri" panose="020F0502020204030204" pitchFamily="34" charset="0"/>
              </a:rPr>
              <a:t>Knowledge of agile development practices, object orientation etc</a:t>
            </a:r>
          </a:p>
          <a:p>
            <a:pPr marL="171450" indent="-171450" algn="just">
              <a:spcBef>
                <a:spcPct val="0"/>
              </a:spcBef>
            </a:pPr>
            <a:endParaRPr lang="en-US" altLang="en-US" sz="1100" dirty="0">
              <a:cs typeface="Calibri" panose="020F0502020204030204" pitchFamily="34" charset="0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28600" y="2362200"/>
            <a:ext cx="5199140" cy="2971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indent="-171450">
              <a:spcBef>
                <a:spcPct val="0"/>
              </a:spcBef>
              <a:buClr>
                <a:srgbClr val="00B050"/>
              </a:buClr>
              <a:buFont typeface="Wingdings" pitchFamily="2" charset="2"/>
              <a:buChar char="Ø"/>
            </a:pPr>
            <a:r>
              <a:rPr lang="en-GB" sz="1100" b="1" dirty="0" smtClean="0">
                <a:solidFill>
                  <a:schemeClr val="accent1"/>
                </a:solidFill>
              </a:rPr>
              <a:t>Cover Me </a:t>
            </a:r>
          </a:p>
          <a:p>
            <a:pPr marL="171450" indent="-171450">
              <a:spcBef>
                <a:spcPct val="0"/>
              </a:spcBef>
              <a:buClr>
                <a:srgbClr val="00B050"/>
              </a:buClr>
            </a:pPr>
            <a:r>
              <a:rPr lang="en-GB" sz="1100" dirty="0" smtClean="0"/>
              <a:t>Responsible to create Restful web services and User Interface for functional requirements</a:t>
            </a:r>
            <a:endParaRPr lang="en-GB" sz="1100" b="1" dirty="0" smtClean="0">
              <a:solidFill>
                <a:schemeClr val="accent1"/>
              </a:solidFill>
            </a:endParaRPr>
          </a:p>
          <a:p>
            <a:pPr marL="171450" indent="-171450">
              <a:spcBef>
                <a:spcPct val="0"/>
              </a:spcBef>
              <a:buClr>
                <a:srgbClr val="00B050"/>
              </a:buClr>
            </a:pPr>
            <a:r>
              <a:rPr lang="en-US" sz="1100" dirty="0" smtClean="0"/>
              <a:t>Developed core modules with Java Spring, Data JPA and Spring Boot</a:t>
            </a:r>
          </a:p>
          <a:p>
            <a:r>
              <a:rPr lang="en-US" sz="1100" dirty="0" smtClean="0"/>
              <a:t> Implemented Spring Controller Classes, Spring Commands and their Validations</a:t>
            </a:r>
          </a:p>
          <a:p>
            <a:r>
              <a:rPr lang="en-US" sz="1100" dirty="0" smtClean="0"/>
              <a:t> Implemented Persistence layer using JPA to interact with the database</a:t>
            </a:r>
          </a:p>
          <a:p>
            <a:r>
              <a:rPr lang="en-US" sz="1100" dirty="0" smtClean="0"/>
              <a:t> Written Spring Services interface and their implementations.</a:t>
            </a:r>
          </a:p>
          <a:p>
            <a:r>
              <a:rPr lang="en-US" sz="1100" dirty="0" smtClean="0"/>
              <a:t> Written Spring DAO’s and their implementations with Data JPA</a:t>
            </a:r>
          </a:p>
          <a:p>
            <a:r>
              <a:rPr lang="en-US" sz="1100" dirty="0" smtClean="0"/>
              <a:t> Worked on JUnit, Maven and Jira Tools.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1100" b="1" dirty="0" smtClean="0">
                <a:solidFill>
                  <a:schemeClr val="accent1"/>
                </a:solidFill>
              </a:rPr>
              <a:t>Healthcare Information System</a:t>
            </a:r>
          </a:p>
          <a:p>
            <a:pPr algn="just"/>
            <a:r>
              <a:rPr lang="en-GB" sz="1100" dirty="0" smtClean="0"/>
              <a:t> Implemented core modules as per requirements, following the design pattern</a:t>
            </a:r>
          </a:p>
          <a:p>
            <a:pPr algn="just"/>
            <a:r>
              <a:rPr lang="en-GB" sz="1100" dirty="0" smtClean="0"/>
              <a:t>Designed JSPs as per the requirement </a:t>
            </a:r>
          </a:p>
          <a:p>
            <a:pPr algn="just"/>
            <a:r>
              <a:rPr lang="en-GB" sz="1100" dirty="0" smtClean="0"/>
              <a:t> Implemented Controller classes, Commands and validation </a:t>
            </a:r>
          </a:p>
          <a:p>
            <a:pPr algn="just"/>
            <a:r>
              <a:rPr lang="en-GB" sz="1100" dirty="0" smtClean="0"/>
              <a:t> Written Spring DAO’s and their implementations with Hibernate</a:t>
            </a:r>
          </a:p>
          <a:p>
            <a:pPr algn="just"/>
            <a:r>
              <a:rPr lang="en-GB" sz="1100" dirty="0" smtClean="0"/>
              <a:t> Written Entity classes</a:t>
            </a:r>
          </a:p>
          <a:p>
            <a:pPr algn="just">
              <a:buNone/>
            </a:pPr>
            <a:endParaRPr lang="en-GB" sz="1100" dirty="0" smtClean="0"/>
          </a:p>
          <a:p>
            <a:pPr algn="just"/>
            <a:endParaRPr lang="en-GB" sz="1100" b="1" dirty="0">
              <a:solidFill>
                <a:schemeClr val="accent1"/>
              </a:solidFill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28600" y="5486400"/>
            <a:ext cx="5199140" cy="1066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indent="177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B050"/>
              </a:buClr>
            </a:pPr>
            <a:r>
              <a:rPr lang="en-US" sz="1100" dirty="0" smtClean="0">
                <a:cs typeface="Calibri" panose="020F0502020204030204" pitchFamily="34" charset="0"/>
              </a:rPr>
              <a:t>Development : Java, J2EE, Spring Boot, Spring Framework, Hibernate, Data JPA, Rest                          API, Actuator, Spring Boot admin Server</a:t>
            </a:r>
            <a:r>
              <a:rPr lang="en-IN" sz="1100" dirty="0" smtClean="0">
                <a:cs typeface="Calibri" panose="020F0502020204030204" pitchFamily="34" charset="0"/>
              </a:rPr>
              <a:t>.</a:t>
            </a:r>
          </a:p>
          <a:p>
            <a:pPr>
              <a:spcBef>
                <a:spcPct val="0"/>
              </a:spcBef>
              <a:buClr>
                <a:srgbClr val="00B050"/>
              </a:buClr>
            </a:pPr>
            <a:r>
              <a:rPr lang="en-IN" sz="1100" dirty="0" smtClean="0">
                <a:cs typeface="Calibri" panose="020F0502020204030204" pitchFamily="34" charset="0"/>
              </a:rPr>
              <a:t>Database : MySQL</a:t>
            </a:r>
            <a:endParaRPr lang="en-US" sz="1100" dirty="0" smtClean="0"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00B050"/>
              </a:buClr>
            </a:pPr>
            <a:r>
              <a:rPr lang="en-US" sz="1100" dirty="0" smtClean="0">
                <a:cs typeface="Calibri" panose="020F0502020204030204" pitchFamily="34" charset="0"/>
              </a:rPr>
              <a:t>IDE :</a:t>
            </a:r>
            <a:r>
              <a:rPr lang="en-IN" sz="1100" dirty="0" smtClean="0">
                <a:cs typeface="Calibri" panose="020F0502020204030204" pitchFamily="34" charset="0"/>
              </a:rPr>
              <a:t>Eclipse,</a:t>
            </a:r>
            <a:r>
              <a:rPr lang="en-IN" sz="1100" dirty="0" smtClean="0"/>
              <a:t> Spring Tool Suite</a:t>
            </a:r>
          </a:p>
          <a:p>
            <a:pPr>
              <a:spcBef>
                <a:spcPct val="0"/>
              </a:spcBef>
              <a:buClr>
                <a:srgbClr val="00B050"/>
              </a:buClr>
            </a:pPr>
            <a:r>
              <a:rPr lang="en-IN" sz="1100" dirty="0" smtClean="0"/>
              <a:t>Tools and Deployment : Maven ,Kibana(log), Git, Mentis, ANT, database appender log4j2, Apomic(Server monitoring)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19128" y="2033405"/>
            <a:ext cx="5193530" cy="3609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latin typeface="+mn-lt"/>
                <a:ea typeface="Calibri"/>
                <a:cs typeface="Tahoma"/>
              </a:rPr>
              <a:t>Major </a:t>
            </a:r>
            <a:r>
              <a:rPr lang="en-US" sz="1200" b="1" dirty="0" smtClean="0">
                <a:ea typeface="Calibri"/>
                <a:cs typeface="Tahoma"/>
              </a:rPr>
              <a:t>Projects</a:t>
            </a:r>
            <a:endParaRPr lang="en-US" sz="1200" b="1" dirty="0">
              <a:latin typeface="+mn-lt"/>
              <a:ea typeface="Calibri"/>
              <a:cs typeface="Times New Roman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5555769" y="2038103"/>
            <a:ext cx="3460834" cy="3748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 smtClean="0">
                <a:latin typeface="+mn-lt"/>
                <a:ea typeface="Calibri"/>
                <a:cs typeface="Tahoma"/>
              </a:rPr>
              <a:t>Career </a:t>
            </a:r>
            <a:r>
              <a:rPr lang="en-US" sz="1200" b="1" dirty="0">
                <a:latin typeface="+mn-lt"/>
                <a:ea typeface="Calibri"/>
                <a:cs typeface="Tahoma"/>
              </a:rPr>
              <a:t>Summary and </a:t>
            </a:r>
            <a:r>
              <a:rPr lang="en-US" sz="1200" b="1" dirty="0" smtClean="0">
                <a:latin typeface="+mn-lt"/>
                <a:ea typeface="Calibri"/>
                <a:cs typeface="Tahoma"/>
              </a:rPr>
              <a:t>Highlights</a:t>
            </a:r>
            <a:endParaRPr lang="en-US" sz="1200" b="1" dirty="0">
              <a:latin typeface="+mn-lt"/>
              <a:ea typeface="Calibri"/>
              <a:cs typeface="Times New Roman"/>
            </a:endParaRP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28600" y="5257800"/>
            <a:ext cx="5199140" cy="2661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200" b="1" dirty="0">
                <a:latin typeface="+mn-lt"/>
                <a:ea typeface="Calibri"/>
                <a:cs typeface="Tahoma"/>
              </a:rPr>
              <a:t>Key Skills</a:t>
            </a:r>
            <a:endParaRPr lang="en-US" sz="1200" b="1" dirty="0">
              <a:latin typeface="+mn-lt"/>
              <a:ea typeface="Calibri"/>
              <a:cs typeface="Times New Roman"/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5555768" y="2413000"/>
            <a:ext cx="3460835" cy="4089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215900" indent="-21907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 typeface="Wingdings" panose="05000000000000000000" pitchFamily="2" charset="2"/>
              <a:buChar char="§"/>
            </a:pPr>
            <a:r>
              <a:rPr lang="en-GB" sz="1100" b="1" dirty="0" smtClean="0">
                <a:solidFill>
                  <a:srgbClr val="00B0F0"/>
                </a:solidFill>
              </a:rPr>
              <a:t>Accenture (sep 2018 to Jan 2022) </a:t>
            </a: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1100" dirty="0" smtClean="0"/>
              <a:t>Perform operation in both Backend and Frontend. To create new module, restful  services and new methods.</a:t>
            </a: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 typeface="Wingdings" panose="05000000000000000000" pitchFamily="2" charset="2"/>
              <a:buChar char="§"/>
            </a:pPr>
            <a:r>
              <a:rPr lang="en-US" sz="1100" dirty="0" smtClean="0"/>
              <a:t>Based on research and development try to sort out  various problem, new technologies and issue while development</a:t>
            </a:r>
            <a:endParaRPr lang="en-GB" sz="1100" b="1" dirty="0" smtClean="0"/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 typeface="Wingdings" pitchFamily="2" charset="2"/>
              <a:buChar char="Ø"/>
            </a:pPr>
            <a:r>
              <a:rPr lang="en-GB" sz="1100" b="1" dirty="0" smtClean="0">
                <a:solidFill>
                  <a:srgbClr val="00B0F0"/>
                </a:solidFill>
              </a:rPr>
              <a:t>Cover Me</a:t>
            </a: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Tx/>
              <a:buChar char="-"/>
            </a:pPr>
            <a:r>
              <a:rPr lang="en-US" sz="1000" dirty="0" smtClean="0"/>
              <a:t>Handled the integration part of AI module and platform</a:t>
            </a: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Tx/>
              <a:buChar char="-"/>
            </a:pPr>
            <a:r>
              <a:rPr lang="en-IN" sz="1000" dirty="0"/>
              <a:t>Developed Rest APIs</a:t>
            </a: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Tx/>
              <a:buChar char="-"/>
            </a:pPr>
            <a:r>
              <a:rPr lang="en-US" sz="1000" dirty="0" smtClean="0">
                <a:latin typeface="+mn-lt"/>
              </a:rPr>
              <a:t>Written Test cases by using JUnit4, i</a:t>
            </a:r>
            <a:r>
              <a:rPr lang="en-IN" sz="1100" dirty="0" smtClean="0">
                <a:latin typeface="+mn-lt"/>
              </a:rPr>
              <a:t>involved in Bug fixing</a:t>
            </a: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Tx/>
              <a:buChar char="-"/>
            </a:pPr>
            <a:r>
              <a:rPr lang="en-IN" sz="1000" dirty="0" smtClean="0">
                <a:latin typeface="+mn-lt"/>
              </a:rPr>
              <a:t>Responsible for maintaining application properties </a:t>
            </a: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Tx/>
              <a:buChar char="-"/>
            </a:pPr>
            <a:r>
              <a:rPr lang="en-US" sz="1000" dirty="0" smtClean="0">
                <a:latin typeface="+mn-lt"/>
              </a:rPr>
              <a:t>Handled development, testing and deployment. Participated in release note preparation, deployment process, wrapper build etc.</a:t>
            </a: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 typeface="Wingdings" pitchFamily="2" charset="2"/>
              <a:buChar char="Ø"/>
            </a:pPr>
            <a:r>
              <a:rPr lang="en-US" sz="1100" b="1" dirty="0" smtClean="0">
                <a:solidFill>
                  <a:srgbClr val="00B0F0"/>
                </a:solidFill>
              </a:rPr>
              <a:t>Healthcare Information System</a:t>
            </a:r>
            <a:endParaRPr lang="en-IN" sz="1100" dirty="0" smtClean="0"/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None/>
            </a:pPr>
            <a:r>
              <a:rPr lang="en-IN" sz="1100" dirty="0" smtClean="0">
                <a:latin typeface="+mn-lt"/>
              </a:rPr>
              <a:t>-</a:t>
            </a:r>
            <a:r>
              <a:rPr lang="en-US" sz="1100" dirty="0" smtClean="0"/>
              <a:t>Handled development of core modules</a:t>
            </a: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None/>
            </a:pPr>
            <a:r>
              <a:rPr lang="en-IN" sz="1100" dirty="0" smtClean="0">
                <a:latin typeface="+mn-lt"/>
              </a:rPr>
              <a:t>-Followed by Spring MVC Design pattern</a:t>
            </a: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None/>
            </a:pPr>
            <a:r>
              <a:rPr lang="en-US" sz="1100" dirty="0" smtClean="0"/>
              <a:t>-Involved in requirements gathering and analysis</a:t>
            </a: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None/>
            </a:pPr>
            <a:r>
              <a:rPr lang="en-US" sz="1100" dirty="0" smtClean="0">
                <a:latin typeface="+mn-lt"/>
              </a:rPr>
              <a:t>-</a:t>
            </a:r>
            <a:r>
              <a:rPr lang="en-US" sz="1100" dirty="0" smtClean="0"/>
              <a:t>Involved in production support activities.</a:t>
            </a: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None/>
            </a:pPr>
            <a:r>
              <a:rPr lang="en-US" sz="1100" dirty="0" smtClean="0">
                <a:latin typeface="+mn-lt"/>
              </a:rPr>
              <a:t>-Involved in Debug activity</a:t>
            </a:r>
            <a:endParaRPr lang="en-IN" sz="1100" dirty="0" smtClean="0">
              <a:latin typeface="+mn-lt"/>
            </a:endParaRP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None/>
            </a:pPr>
            <a:endParaRPr lang="en-IN" sz="1100" dirty="0" smtClean="0">
              <a:latin typeface="+mn-lt"/>
            </a:endParaRP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None/>
            </a:pPr>
            <a:endParaRPr lang="en-IN" sz="1100" dirty="0" smtClean="0">
              <a:latin typeface="+mn-lt"/>
            </a:endParaRP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Tx/>
              <a:buChar char="-"/>
            </a:pPr>
            <a:endParaRPr lang="en-IN" sz="1100" dirty="0" smtClean="0">
              <a:latin typeface="+mn-lt"/>
            </a:endParaRP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Tx/>
              <a:buChar char="-"/>
            </a:pPr>
            <a:endParaRPr lang="en-IN" sz="1100" dirty="0" smtClean="0">
              <a:latin typeface="+mn-lt"/>
            </a:endParaRP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Tx/>
              <a:buChar char="-"/>
            </a:pPr>
            <a:endParaRPr lang="en-IN" sz="1100" dirty="0" smtClean="0">
              <a:latin typeface="+mn-lt"/>
            </a:endParaRPr>
          </a:p>
          <a:p>
            <a:pPr marL="17145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Tx/>
              <a:buChar char="-"/>
            </a:pPr>
            <a:endParaRPr lang="en-IN" sz="1100" dirty="0">
              <a:latin typeface="+mn-lt"/>
            </a:endParaRPr>
          </a:p>
          <a:p>
            <a:pPr marL="0" lvl="1" indent="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None/>
            </a:pPr>
            <a:endParaRPr lang="en-GB" sz="1100" b="1" dirty="0" smtClean="0"/>
          </a:p>
          <a:p>
            <a:pPr marL="69850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 typeface="Wingdings" panose="05000000000000000000" pitchFamily="2" charset="2"/>
              <a:buChar char="§"/>
            </a:pPr>
            <a:endParaRPr lang="en-GB" sz="1100" b="1" dirty="0" smtClean="0"/>
          </a:p>
          <a:p>
            <a:pPr marL="698500" lvl="1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  <a:buFont typeface="Wingdings" panose="05000000000000000000" pitchFamily="2" charset="2"/>
              <a:buChar char="§"/>
            </a:pPr>
            <a:endParaRPr lang="en-GB" sz="1100" b="1" dirty="0"/>
          </a:p>
          <a:p>
            <a:pPr marL="571500" lvl="2" indent="-171450" algn="just">
              <a:spcBef>
                <a:spcPct val="0"/>
              </a:spcBef>
              <a:spcAft>
                <a:spcPts val="300"/>
              </a:spcAft>
              <a:buClr>
                <a:srgbClr val="00B050"/>
              </a:buClr>
              <a:buSzPct val="115000"/>
            </a:pPr>
            <a:endParaRPr lang="en-IN" sz="7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75851" y="757564"/>
            <a:ext cx="970645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err="1" smtClean="0">
                <a:solidFill>
                  <a:srgbClr val="FF0000"/>
                </a:solidFill>
              </a:rPr>
              <a:t>Color</a:t>
            </a:r>
            <a:r>
              <a:rPr lang="en-IN" sz="16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sz="1600" b="1" dirty="0" smtClean="0">
                <a:solidFill>
                  <a:srgbClr val="FF0000"/>
                </a:solidFill>
              </a:rPr>
              <a:t>Passport </a:t>
            </a:r>
          </a:p>
          <a:p>
            <a:pPr algn="ctr"/>
            <a:r>
              <a:rPr lang="en-IN" sz="1600" b="1" dirty="0" smtClean="0">
                <a:solidFill>
                  <a:srgbClr val="FF0000"/>
                </a:solidFill>
              </a:rPr>
              <a:t>Size </a:t>
            </a:r>
          </a:p>
          <a:p>
            <a:pPr algn="ctr"/>
            <a:r>
              <a:rPr lang="en-IN" sz="1600" b="1" dirty="0" smtClean="0">
                <a:solidFill>
                  <a:srgbClr val="FF0000"/>
                </a:solidFill>
              </a:rPr>
              <a:t>Photo</a:t>
            </a:r>
            <a:endParaRPr lang="en-IN" sz="1600" b="1" dirty="0">
              <a:solidFill>
                <a:srgbClr val="FF0000"/>
              </a:solidFill>
            </a:endParaRPr>
          </a:p>
        </p:txBody>
      </p:sp>
      <p:pic>
        <p:nvPicPr>
          <p:cNvPr id="18" name="Picture 17" descr="sud-pic-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685800"/>
            <a:ext cx="990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7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34525</TotalTime>
  <Words>383</Words>
  <Application>Microsoft Office PowerPoint</Application>
  <PresentationFormat>On-screen Show (4:3)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Tahoma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Jacob;Girish Kodipparambil</dc:creator>
  <cp:lastModifiedBy>Sudhir Kumar</cp:lastModifiedBy>
  <cp:revision>1839</cp:revision>
  <dcterms:created xsi:type="dcterms:W3CDTF">2012-02-17T08:20:47Z</dcterms:created>
  <dcterms:modified xsi:type="dcterms:W3CDTF">2022-02-02T05:59:44Z</dcterms:modified>
</cp:coreProperties>
</file>