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8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4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  </a:t>
            </a:r>
            <a:r>
              <a:rPr lang="en-US" sz="8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EA23E-794F-AAA3-F225-FBE704454F48}"/>
              </a:ext>
            </a:extLst>
          </p:cNvPr>
          <p:cNvSpPr txBox="1"/>
          <p:nvPr/>
        </p:nvSpPr>
        <p:spPr>
          <a:xfrm>
            <a:off x="142043" y="177553"/>
            <a:ext cx="1184281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jQuery is a small, fast and lightweight JavaScript library.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jQuery is platform-independent.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jQuery means "write less do more".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jQuery simplifies AJAX call and DOM manipulation.</a:t>
            </a:r>
          </a:p>
          <a:p>
            <a:pPr algn="just"/>
            <a:endParaRPr lang="en-US" sz="28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800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jQuery to Your Web Page</a:t>
            </a:r>
          </a:p>
          <a:p>
            <a:pPr algn="just"/>
            <a:endParaRPr lang="en-US" sz="2800" b="0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jQuery library from jQuery.com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jQuery from a CDN, like Google</a:t>
            </a:r>
          </a:p>
          <a:p>
            <a:br>
              <a:rPr lang="en-US" sz="3200" dirty="0"/>
            </a:br>
            <a:endParaRPr lang="en-US" sz="32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6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58A52-C192-F834-72E6-6C37B95603FB}"/>
              </a:ext>
            </a:extLst>
          </p:cNvPr>
          <p:cNvSpPr txBox="1"/>
          <p:nvPr/>
        </p:nvSpPr>
        <p:spPr>
          <a:xfrm>
            <a:off x="236738" y="97655"/>
            <a:ext cx="117185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algn="l"/>
            <a:endParaRPr lang="en-IN" sz="3200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$ sign to define/access jQuery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"query (or find)" HTML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jQuery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to be performed on the element(s)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$(“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").hide()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all &lt;p&gt;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2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Ready Event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jQuery methods go here...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sz="24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ADF702-64CF-5AEA-CD76-5003BC3A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8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4C560-7F09-A28B-D977-78F5E0333E2D}"/>
              </a:ext>
            </a:extLst>
          </p:cNvPr>
          <p:cNvSpPr txBox="1"/>
          <p:nvPr/>
        </p:nvSpPr>
        <p:spPr>
          <a:xfrm>
            <a:off x="124287" y="71022"/>
            <a:ext cx="116386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</a:p>
          <a:p>
            <a:pPr algn="l"/>
            <a:endParaRPr lang="en-IN" sz="28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 allow you to select and manipulate HTML element(s).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 are used to "find" (or select) HTML elements based on their name, id, classes, types, attributes, values of attributes and much more. It's based on the existing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Selectors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in addition, it has some own custom selectors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selectors in jQuery start with the dollar sign and parentheses: $().</a:t>
            </a:r>
          </a:p>
          <a:p>
            <a:pPr algn="l"/>
            <a:endParaRPr lang="en-US" sz="28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element Selector</a:t>
            </a:r>
          </a:p>
          <a:p>
            <a:endParaRPr lang="en-IN" sz="2800" b="0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jQuery element selector selects elements based on the element name.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$(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4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1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777C5-B436-6DC6-A3D3-4ADFF7990700}"/>
              </a:ext>
            </a:extLst>
          </p:cNvPr>
          <p:cNvSpPr txBox="1"/>
          <p:nvPr/>
        </p:nvSpPr>
        <p:spPr>
          <a:xfrm>
            <a:off x="136124" y="106532"/>
            <a:ext cx="1177179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#id Selector</a:t>
            </a:r>
          </a:p>
          <a:p>
            <a:pPr algn="l"/>
            <a:endParaRPr lang="en-IN" sz="28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jQuery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selector uses the id attribute of an HTML tag to find the 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$(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"#test"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</a:p>
          <a:p>
            <a:pPr algn="l"/>
            <a:endParaRPr lang="en-IN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$(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".test"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---Site---</a:t>
            </a:r>
            <a:endParaRPr lang="en-IN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en-IN" altLang="en-US" sz="2800" u="sng" strike="noStrike" cap="none" normalizeH="0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sz="36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Effects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enables us to add effects on a web page. jQuery effects can be categorized into fading, sliding, hiding/showing and animation effects.</a:t>
            </a:r>
            <a:endParaRPr kumimoji="0" lang="en-IN" altLang="en-US" sz="2800" u="sng" strike="noStrike" cap="none" normalizeH="0" baseline="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3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35D5-DA47-C799-753E-9F1C30D60503}"/>
              </a:ext>
            </a:extLst>
          </p:cNvPr>
          <p:cNvSpPr txBox="1"/>
          <p:nvPr/>
        </p:nvSpPr>
        <p:spPr>
          <a:xfrm flipV="1">
            <a:off x="621437" y="-275208"/>
            <a:ext cx="474067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B526C5-33A2-08D5-1704-F1938E2C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82" y="1380202"/>
            <a:ext cx="6195135" cy="34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AB89A-2BD4-AD4B-4A13-E12F3089F0BE}"/>
              </a:ext>
            </a:extLst>
          </p:cNvPr>
          <p:cNvSpPr txBox="1"/>
          <p:nvPr/>
        </p:nvSpPr>
        <p:spPr>
          <a:xfrm>
            <a:off x="213064" y="177553"/>
            <a:ext cx="118428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- </a:t>
            </a:r>
            <a:r>
              <a:rPr lang="en-IN" b="0" i="0" u="sng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en-IN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Method</a:t>
            </a:r>
          </a:p>
          <a:p>
            <a:endParaRPr lang="en-IN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&lt;script&gt;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$(document).ready(function(){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$("button").click(function(){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$("p").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("background-color", "yellow");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});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&lt;/script&gt;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32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AJAX</a:t>
            </a:r>
          </a:p>
          <a:p>
            <a:r>
              <a:rPr lang="en-IN" sz="2800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load() Method</a:t>
            </a:r>
          </a:p>
          <a:p>
            <a:endParaRPr lang="en-IN" sz="2800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loads data from a server and puts the returned data into the selected element.</a:t>
            </a:r>
            <a:endParaRPr lang="en-IN" sz="24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84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92E4B-5977-5D95-2532-15AFDF43403E}"/>
              </a:ext>
            </a:extLst>
          </p:cNvPr>
          <p:cNvSpPr txBox="1"/>
          <p:nvPr/>
        </p:nvSpPr>
        <p:spPr>
          <a:xfrm>
            <a:off x="452761" y="239697"/>
            <a:ext cx="11176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- AJAX get() and post() Methods</a:t>
            </a:r>
          </a:p>
          <a:p>
            <a:endParaRPr lang="en-US" b="0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jQuery get() and post() methods are used to request data from the server with an HTTP GET or POST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203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</TotalTime>
  <Words>400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inter-regular</vt:lpstr>
      <vt:lpstr>Segoe UI</vt:lpstr>
      <vt:lpstr>Times New Roman</vt:lpstr>
      <vt:lpstr>Verdana</vt:lpstr>
      <vt:lpstr>Wingdings</vt:lpstr>
      <vt:lpstr>Retrospect</vt:lpstr>
      <vt:lpstr> 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AJAX</dc:title>
  <dc:creator>LENOVO 10</dc:creator>
  <cp:lastModifiedBy>LENOVO 10</cp:lastModifiedBy>
  <cp:revision>47</cp:revision>
  <dcterms:created xsi:type="dcterms:W3CDTF">2023-03-01T10:09:35Z</dcterms:created>
  <dcterms:modified xsi:type="dcterms:W3CDTF">2023-04-07T09:05:43Z</dcterms:modified>
</cp:coreProperties>
</file>