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60" r:id="rId3"/>
    <p:sldId id="284" r:id="rId4"/>
    <p:sldId id="285" r:id="rId5"/>
    <p:sldId id="289" r:id="rId6"/>
    <p:sldId id="288" r:id="rId7"/>
    <p:sldId id="290" r:id="rId8"/>
    <p:sldId id="291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A85ED2-F968-4D8D-80D0-557C8495E3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615C8-1FD3-46CB-8403-6333D62C4EA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8A3B6F-F299-4C3A-848D-E4218A792B2D}" type="datetime1">
              <a:rPr lang="en-US" altLang="en-US"/>
              <a:pPr/>
              <a:t>8/10/2018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AD9FDA8-0DA0-4450-9C24-46AAF4DC47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A2AE959-8BF7-4498-8D9C-CC5187182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DBBB7-A48E-405B-A60F-819E664C24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19DDF-60CB-4EF0-AD72-14670A375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8FB9D4-AE36-431D-BACB-F74D72BEAF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61D231-6388-4EE6-8A46-02B205150CB1}"/>
              </a:ext>
            </a:extLst>
          </p:cNvPr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1DAA3-A714-423A-8F4A-F2757A2965A9}"/>
              </a:ext>
            </a:extLst>
          </p:cNvPr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790A4-2CDA-4137-8A98-538D682B7D88}"/>
              </a:ext>
            </a:extLst>
          </p:cNvPr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17DCF-21B8-4423-AB16-255280F6D9C5}"/>
              </a:ext>
            </a:extLst>
          </p:cNvPr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EE0B9-4FCA-4483-B9F9-3C829F909D08}"/>
              </a:ext>
            </a:extLst>
          </p:cNvPr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1" name="Rounded Rectangle 25">
            <a:extLst>
              <a:ext uri="{FF2B5EF4-FFF2-40B4-BE49-F238E27FC236}">
                <a16:creationId xmlns:a16="http://schemas.microsoft.com/office/drawing/2014/main" id="{5681151C-826C-4B8C-8159-332E927C63A0}"/>
              </a:ext>
            </a:extLst>
          </p:cNvPr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Rounded Rectangle 26">
            <a:extLst>
              <a:ext uri="{FF2B5EF4-FFF2-40B4-BE49-F238E27FC236}">
                <a16:creationId xmlns:a16="http://schemas.microsoft.com/office/drawing/2014/main" id="{EEB2A6CB-BD0D-4717-9E1E-9DFF7EEA2EB3}"/>
              </a:ext>
            </a:extLst>
          </p:cNvPr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DE7AF-F177-46F0-B79C-98AB4133F67D}"/>
              </a:ext>
            </a:extLst>
          </p:cNvPr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52FDC6-39D6-4834-AAE2-C844594FF577}"/>
              </a:ext>
            </a:extLst>
          </p:cNvPr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0AFE81-0338-40AC-8060-5A73AF56A45C}"/>
              </a:ext>
            </a:extLst>
          </p:cNvPr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E67835-9E47-4133-B9F5-E045E0D26B07}"/>
              </a:ext>
            </a:extLst>
          </p:cNvPr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17" name="Date Placeholder 27">
            <a:extLst>
              <a:ext uri="{FF2B5EF4-FFF2-40B4-BE49-F238E27FC236}">
                <a16:creationId xmlns:a16="http://schemas.microsoft.com/office/drawing/2014/main" id="{2B237C36-9208-4AEA-BA79-93F43827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64145E90-DB15-46B2-9A45-C84EF15EDBC3}" type="datetime1">
              <a:rPr lang="en-US" altLang="en-US"/>
              <a:pPr/>
              <a:t>8/10/2018</a:t>
            </a:fld>
            <a:endParaRPr lang="en-US" altLang="en-US"/>
          </a:p>
        </p:txBody>
      </p:sp>
      <p:sp>
        <p:nvSpPr>
          <p:cNvPr id="18" name="Footer Placeholder 16">
            <a:extLst>
              <a:ext uri="{FF2B5EF4-FFF2-40B4-BE49-F238E27FC236}">
                <a16:creationId xmlns:a16="http://schemas.microsoft.com/office/drawing/2014/main" id="{2D348341-E6E4-43C7-A55E-958D0C7D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>
            <a:extLst>
              <a:ext uri="{FF2B5EF4-FFF2-40B4-BE49-F238E27FC236}">
                <a16:creationId xmlns:a16="http://schemas.microsoft.com/office/drawing/2014/main" id="{63E7E5B4-FD49-4D5F-96CA-0C2ED794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A86848-3C78-400A-8817-D99BECB8FF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74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5B576322-4E06-45A0-8DF1-887A9612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BB5EFE-EC31-488A-A11A-DC2C541A8240}" type="datetime1">
              <a:rPr lang="en-US" altLang="en-US"/>
              <a:pPr/>
              <a:t>8/10/2018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B79162B-F6C4-4E67-AFF7-565AE395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465C8AA-00E1-4399-92B0-D065B3E9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8BBD6-D266-459E-950A-D70E466C789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71A2C669-7705-4671-8EAA-AE1543649D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656"/>
            <a:ext cx="1444701" cy="12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2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1C82D6A8-346E-4044-87F0-BC8B0FC9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E9CC0D-FBB8-46D5-80DD-0D6F31A0CE53}" type="datetime1">
              <a:rPr lang="en-US" altLang="en-US"/>
              <a:pPr/>
              <a:t>8/10/2018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594FEBF-E0D7-4441-BE8B-2F32C048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DC3715A3-2AF0-47FF-ADD3-D950FCFB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DBC02-90C0-495D-8A2F-1C806653F735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CBEB8EA7-ADFE-44C7-AD4B-02DC5A0C67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859" y="5591178"/>
            <a:ext cx="1444701" cy="12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79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6283C57F-8568-4764-8E84-55D91D89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920F8-BA34-42A5-8D31-E86FC45082CC}" type="datetime1">
              <a:rPr lang="en-US" altLang="en-US"/>
              <a:pPr/>
              <a:t>8/10/2018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21E3812-23A4-4098-B301-61CE4D0B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ABAEC33-D757-4153-A0C7-45F964F4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9AB48-9705-4AF5-9377-75865EAD654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8306" name="Picture 2" descr="Related image">
            <a:extLst>
              <a:ext uri="{FF2B5EF4-FFF2-40B4-BE49-F238E27FC236}">
                <a16:creationId xmlns:a16="http://schemas.microsoft.com/office/drawing/2014/main" id="{B873C10E-9350-4215-B3F2-27D666B915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317"/>
            <a:ext cx="1444701" cy="12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26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AFF4CCB2-DC37-423B-8C98-E20634BE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DA6F4A-3C3A-4B6A-B929-1532F9375296}" type="datetime1">
              <a:rPr lang="en-US" altLang="en-US"/>
              <a:pPr/>
              <a:t>8/10/2018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5AB10DB-72A2-4639-AA34-845429F5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B4915AC-96A0-464E-BB08-154D3460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BE850-2E81-4D09-8B58-CB758CF1AEC5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A5C39D38-E399-4439-9301-9811F32E1B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317"/>
            <a:ext cx="1444701" cy="12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53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A11F1ED2-47FA-4E34-B92B-70443F65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0AF18-9029-4004-86CD-5EB9CFCFDBCD}" type="datetime1">
              <a:rPr lang="en-US" altLang="en-US"/>
              <a:pPr/>
              <a:t>8/10/2018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89711DF-D7C3-4F61-B4EF-334958A6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F0BBE30B-7F44-4439-8F51-EFF503E4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82D97-5EB3-46E0-885B-2EBD2471AA83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9F0135CE-C49E-42C9-AF73-5982847736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317"/>
            <a:ext cx="1444701" cy="12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7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25">
            <a:extLst>
              <a:ext uri="{FF2B5EF4-FFF2-40B4-BE49-F238E27FC236}">
                <a16:creationId xmlns:a16="http://schemas.microsoft.com/office/drawing/2014/main" id="{2A677407-DACC-4E0B-9088-F0450135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9BFDBB-C57E-4CB9-9B5F-099BB982E22E}" type="datetime1">
              <a:rPr lang="en-US" altLang="en-US"/>
              <a:pPr/>
              <a:t>8/10/2018</a:t>
            </a:fld>
            <a:endParaRPr lang="en-US" altLang="en-US"/>
          </a:p>
        </p:txBody>
      </p:sp>
      <p:sp>
        <p:nvSpPr>
          <p:cNvPr id="8" name="Slide Number Placeholder 26">
            <a:extLst>
              <a:ext uri="{FF2B5EF4-FFF2-40B4-BE49-F238E27FC236}">
                <a16:creationId xmlns:a16="http://schemas.microsoft.com/office/drawing/2014/main" id="{B023B5B1-2D55-4B5E-B6CF-C86921AE1C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5FC10A-F142-4F4E-B566-389C1F81EF7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>
            <a:extLst>
              <a:ext uri="{FF2B5EF4-FFF2-40B4-BE49-F238E27FC236}">
                <a16:creationId xmlns:a16="http://schemas.microsoft.com/office/drawing/2014/main" id="{1199636B-26E3-404E-AA36-1B9D850A81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BC2E1F1F-FC1B-4A26-A3DB-2D72BB0FBA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317"/>
            <a:ext cx="1444701" cy="12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5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1557C-AAC8-470D-A95A-20FA7CB6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69769040-CB60-43E3-8246-0FB317155911}" type="datetime1">
              <a:rPr lang="en-US" altLang="en-US"/>
              <a:pPr/>
              <a:t>8/10/2018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E7664-279F-4A14-BA02-BF33B23C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2136-604B-469A-9F85-37E97326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DD46E-03CA-46BA-926C-CCE430AA0BB3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F2A2DB61-3BAE-4493-8BBB-712274BF1B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656"/>
            <a:ext cx="1444701" cy="12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7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B5049E0A-16CC-4E75-9B89-610C7798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6DCE84-6FBD-420A-BA6E-14314622C239}" type="datetime1">
              <a:rPr lang="en-US" altLang="en-US"/>
              <a:pPr/>
              <a:t>8/10/2018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C6994-0785-41C7-971B-7345416F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ECA447DE-79A7-4250-AEB7-192F8133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B726D-1858-4489-817A-35247539D90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977BDB8D-675A-4FE1-881D-2839BBF008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656"/>
            <a:ext cx="1444701" cy="12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17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2C2611CF-1390-428E-ACAC-844E7C48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6EDF1A-A1AA-4640-A1A6-E4C8C5F76AD4}" type="datetime1">
              <a:rPr lang="en-US" altLang="en-US"/>
              <a:pPr/>
              <a:t>8/10/2018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F107252-8088-49CA-929D-E39C539C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3B8FA3D8-73F4-41DD-9973-DC3902E1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FEFC2-65AE-4D73-AE1B-2EE06123FB0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5B3FFFB4-AEF6-4C35-9974-A4E96189B7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656"/>
            <a:ext cx="1444701" cy="12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52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AU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8D33EF75-6D49-44C2-9B03-07029AFC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AB9C80-AF0B-4C5A-BD0F-46F7497A7FE7}" type="datetime1">
              <a:rPr lang="en-US" altLang="en-US"/>
              <a:pPr/>
              <a:t>8/10/2018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9EFEDB7-0E20-426B-AD05-0C9843C8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0D2F5D63-B839-406B-B6E8-64BD622F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C8A62-0E8F-4D18-8C55-85FFCFFF62B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23C93F0A-2D7C-45A7-87CE-BD8AAA48FF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656"/>
            <a:ext cx="1444701" cy="12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46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7C39F09-76FA-4AA5-89A9-EB6F6AF577FA}"/>
              </a:ext>
            </a:extLst>
          </p:cNvPr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F8EA69-3554-44DB-A3BD-BD1129DE084E}"/>
              </a:ext>
            </a:extLst>
          </p:cNvPr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B65FE0-02CD-44BD-B269-F5252DD0317D}"/>
              </a:ext>
            </a:extLst>
          </p:cNvPr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EC4D66-FE39-4D06-BA9E-75FBA32A9CCD}"/>
              </a:ext>
            </a:extLst>
          </p:cNvPr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F1C28-F60E-4D6A-9428-F1BDCA18BF22}"/>
              </a:ext>
            </a:extLst>
          </p:cNvPr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3" name="Rounded Rectangle 32">
            <a:extLst>
              <a:ext uri="{FF2B5EF4-FFF2-40B4-BE49-F238E27FC236}">
                <a16:creationId xmlns:a16="http://schemas.microsoft.com/office/drawing/2014/main" id="{1FAC7630-28AA-4599-8457-0FE30E5F1488}"/>
              </a:ext>
            </a:extLst>
          </p:cNvPr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4" name="Rounded Rectangle 33">
            <a:extLst>
              <a:ext uri="{FF2B5EF4-FFF2-40B4-BE49-F238E27FC236}">
                <a16:creationId xmlns:a16="http://schemas.microsoft.com/office/drawing/2014/main" id="{349BFDBA-FE69-4556-AB49-05BB4095D97B}"/>
              </a:ext>
            </a:extLst>
          </p:cNvPr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0DD044-CAEA-4261-AC40-09FFAF995642}"/>
              </a:ext>
            </a:extLst>
          </p:cNvPr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F4FF2E-D53E-47EE-9A4B-25719EC98F88}"/>
              </a:ext>
            </a:extLst>
          </p:cNvPr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475E54-F203-47AC-85DD-0253BF07E465}"/>
              </a:ext>
            </a:extLst>
          </p:cNvPr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479511-39D8-4004-98DD-3C959DCDBF54}"/>
              </a:ext>
            </a:extLst>
          </p:cNvPr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9E469-673D-4EC0-9CE3-74D663C1382F}"/>
              </a:ext>
            </a:extLst>
          </p:cNvPr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A9ACCF-0514-4372-8E2A-95EEE1094477}"/>
              </a:ext>
            </a:extLst>
          </p:cNvPr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9" name="Title Placeholder 21">
            <a:extLst>
              <a:ext uri="{FF2B5EF4-FFF2-40B4-BE49-F238E27FC236}">
                <a16:creationId xmlns:a16="http://schemas.microsoft.com/office/drawing/2014/main" id="{C1853D51-C62F-4CD1-A737-EC519123EE6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  <a:endParaRPr lang="en-US" altLang="en-US"/>
          </a:p>
        </p:txBody>
      </p:sp>
      <p:sp>
        <p:nvSpPr>
          <p:cNvPr id="1040" name="Text Placeholder 12">
            <a:extLst>
              <a:ext uri="{FF2B5EF4-FFF2-40B4-BE49-F238E27FC236}">
                <a16:creationId xmlns:a16="http://schemas.microsoft.com/office/drawing/2014/main" id="{6B623F52-3913-4BC0-BBCD-4E0C65563A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  <a:endParaRPr lang="en-US" alt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60277440-CB39-4EC4-91CA-AA1AEFC54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fld id="{1C876DF7-1C6F-4A49-987D-C3478674A522}" type="datetime1">
              <a:rPr lang="en-US" altLang="en-US"/>
              <a:pPr/>
              <a:t>8/10/2018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146C8-7A1E-4223-8048-78AC7237F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9955ABF-B046-4484-8978-44F5262CD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fld id="{376E501A-8285-40CF-8AE2-9D9502E95A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8" r:id="rId2"/>
    <p:sldLayoutId id="2147483749" r:id="rId3"/>
    <p:sldLayoutId id="2147483750" r:id="rId4"/>
    <p:sldLayoutId id="2147483757" r:id="rId5"/>
    <p:sldLayoutId id="2147483758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ＭＳ Ｐゴシック" charset="-128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ＭＳ Ｐゴシック" charset="-128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ＭＳ Ｐゴシック" charset="-128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ＭＳ Ｐゴシック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dhush.github.io/EISApp10383120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83D2A26-1A9E-4314-9ECD-4D7AFFE20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33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Online Book Search using Web Service</a:t>
            </a:r>
          </a:p>
        </p:txBody>
      </p:sp>
      <p:sp>
        <p:nvSpPr>
          <p:cNvPr id="14341" name="TextBox 4">
            <a:extLst>
              <a:ext uri="{FF2B5EF4-FFF2-40B4-BE49-F238E27FC236}">
                <a16:creationId xmlns:a16="http://schemas.microsoft.com/office/drawing/2014/main" id="{F0956657-C73F-4830-BE00-A7304A3D0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289619"/>
            <a:ext cx="34419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Sudhaanva</a:t>
            </a:r>
            <a:r>
              <a:rPr lang="en-US" altLang="en-US" sz="1800" dirty="0"/>
              <a:t> Hukkeri (10383120)</a:t>
            </a:r>
          </a:p>
          <a:p>
            <a:pPr eaLnBrk="1" hangingPunct="1"/>
            <a:endParaRPr lang="en-US" altLang="en-US" sz="1800" dirty="0"/>
          </a:p>
        </p:txBody>
      </p:sp>
      <p:pic>
        <p:nvPicPr>
          <p:cNvPr id="14343" name="Picture 7" descr="Image result for online book search">
            <a:extLst>
              <a:ext uri="{FF2B5EF4-FFF2-40B4-BE49-F238E27FC236}">
                <a16:creationId xmlns:a16="http://schemas.microsoft.com/office/drawing/2014/main" id="{AD158116-9706-458B-A638-E9E8FA9E7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3" y="1250301"/>
            <a:ext cx="4217436" cy="421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2202-A441-405D-8629-0A9165B4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8" y="727075"/>
            <a:ext cx="8607425" cy="106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Introduction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0FC5B95-C615-4E8D-8B37-C05284D65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3" y="1793875"/>
            <a:ext cx="8072437" cy="4527550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r>
              <a:rPr lang="en-US" altLang="en-US" dirty="0"/>
              <a:t>It’s a book search repository </a:t>
            </a:r>
          </a:p>
          <a:p>
            <a:endParaRPr lang="en-US" altLang="en-US" dirty="0"/>
          </a:p>
          <a:p>
            <a:r>
              <a:rPr lang="en-US" altLang="en-US" dirty="0"/>
              <a:t>Search of books by text</a:t>
            </a:r>
          </a:p>
          <a:p>
            <a:endParaRPr lang="en-US" altLang="en-US" dirty="0"/>
          </a:p>
          <a:p>
            <a:r>
              <a:rPr lang="en-US" altLang="en-US" dirty="0"/>
              <a:t>Here I am using Google book API end point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Related image">
            <a:extLst>
              <a:ext uri="{FF2B5EF4-FFF2-40B4-BE49-F238E27FC236}">
                <a16:creationId xmlns:a16="http://schemas.microsoft.com/office/drawing/2014/main" id="{0D0CD145-229F-4562-8C38-5B33E248AE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59" y="2249488"/>
            <a:ext cx="7033281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6EB819-2F40-4271-86EF-41F0580F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Introduction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3478312-808F-44BA-A1CF-5B381009E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3" y="3837636"/>
            <a:ext cx="1115889" cy="83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97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A280-A19D-48F1-BE93-E5606CD1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Difficulties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FC51-E296-4079-92CF-4DDB2C16C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en-IN" dirty="0"/>
              <a:t>The main challenging part was to find the RESTful API web services for the book repository.</a:t>
            </a:r>
          </a:p>
          <a:p>
            <a:endParaRPr lang="en-IN" dirty="0"/>
          </a:p>
          <a:p>
            <a:r>
              <a:rPr lang="en-US" dirty="0"/>
              <a:t>The API allows requesting information on one or more books using ISBNs only</a:t>
            </a:r>
            <a:r>
              <a:rPr lang="en-IN" dirty="0"/>
              <a:t> Ex </a:t>
            </a:r>
          </a:p>
          <a:p>
            <a:pPr lvl="1"/>
            <a:r>
              <a:rPr lang="en-IN" dirty="0"/>
              <a:t>Goodreads API </a:t>
            </a:r>
          </a:p>
          <a:p>
            <a:pPr lvl="1"/>
            <a:r>
              <a:rPr lang="en-IN" dirty="0"/>
              <a:t>Penguin Random House</a:t>
            </a:r>
          </a:p>
          <a:p>
            <a:pPr lvl="1"/>
            <a:r>
              <a:rPr lang="en-IN" dirty="0"/>
              <a:t>Open Library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16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42CE-8257-4698-BCE1-E5A15244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But fortunately Google Books allows API requesting using TITLE text of the book.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And the authentication is also less for to just get the Book data.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FDD89B-AC6D-42ED-9DBA-C06A49DA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/>
              <a:t>Challenges and Difficulties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90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8EE1-964E-4689-B5BB-9090AE586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Pros </a:t>
            </a:r>
          </a:p>
          <a:p>
            <a:pPr lvl="1"/>
            <a:r>
              <a:rPr lang="en-US" dirty="0"/>
              <a:t>You are able to find rare and out-of-print books because of the repository is big.</a:t>
            </a:r>
          </a:p>
          <a:p>
            <a:pPr lvl="1"/>
            <a:r>
              <a:rPr lang="en-US" dirty="0"/>
              <a:t>You can search using simple text </a:t>
            </a:r>
          </a:p>
          <a:p>
            <a:r>
              <a:rPr lang="en-IN" dirty="0"/>
              <a:t>Cons </a:t>
            </a:r>
          </a:p>
          <a:p>
            <a:pPr lvl="1"/>
            <a:r>
              <a:rPr lang="en-US" dirty="0"/>
              <a:t>I was not able to list the Book or sort them by genera or rating.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96CEC2-A604-477A-9614-BC277CB3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the application	</a:t>
            </a:r>
          </a:p>
        </p:txBody>
      </p:sp>
    </p:spTree>
    <p:extLst>
      <p:ext uri="{BB962C8B-B14F-4D97-AF65-F5344CB8AC3E}">
        <p14:creationId xmlns:p14="http://schemas.microsoft.com/office/powerpoint/2010/main" val="305194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79FE58-5188-4CDA-9926-A7945CBC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the working part of the application.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077E4D-4104-4374-9547-E8ADA2934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151" y="3805627"/>
            <a:ext cx="7996335" cy="579761"/>
          </a:xfrm>
        </p:spPr>
        <p:txBody>
          <a:bodyPr/>
          <a:lstStyle/>
          <a:p>
            <a:r>
              <a:rPr lang="en-IN" sz="2800" dirty="0">
                <a:hlinkClick r:id="rId2"/>
              </a:rPr>
              <a:t>https://sudhush.github.io/</a:t>
            </a:r>
            <a:r>
              <a:rPr lang="en-IN" sz="2800">
                <a:hlinkClick r:id="rId2"/>
              </a:rPr>
              <a:t>EISApp10383120/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2775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018D-17F7-40F8-AFEE-AA2FC9D7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C0A89-7769-4D2B-9A21-0A387D450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794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5779</TotalTime>
  <Words>165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Georgia</vt:lpstr>
      <vt:lpstr>Trebuchet MS</vt:lpstr>
      <vt:lpstr>Wingdings 2</vt:lpstr>
      <vt:lpstr>Urban</vt:lpstr>
      <vt:lpstr>Online Book Search using Web Service</vt:lpstr>
      <vt:lpstr>Introduction</vt:lpstr>
      <vt:lpstr>Introduction</vt:lpstr>
      <vt:lpstr>Challenges and Difficulties</vt:lpstr>
      <vt:lpstr>Challenges and Difficulties</vt:lpstr>
      <vt:lpstr>Pros and cons of the application </vt:lpstr>
      <vt:lpstr>To the working part of the application.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Kylie Pappalardo</dc:creator>
  <cp:lastModifiedBy>Sudhanba</cp:lastModifiedBy>
  <cp:revision>100</cp:revision>
  <dcterms:created xsi:type="dcterms:W3CDTF">2010-04-11T23:08:54Z</dcterms:created>
  <dcterms:modified xsi:type="dcterms:W3CDTF">2018-08-10T12:40:59Z</dcterms:modified>
</cp:coreProperties>
</file>