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Aptos Black" panose="020B0004020202020204" pitchFamily="34" charset="0"/>
      <p:bold r:id="rId10"/>
      <p:boldItalic r:id="rId11"/>
    </p:embeddedFont>
    <p:embeddedFont>
      <p:font typeface="Bebas Neue" panose="020B0606020202050201" pitchFamily="34" charset="0"/>
      <p:regular r:id="rId12"/>
    </p:embeddedFont>
    <p:embeddedFont>
      <p:font typeface="Forte" panose="03060902040502070203" pitchFamily="66" charset="0"/>
      <p:regular r:id="rId13"/>
    </p:embeddedFont>
    <p:embeddedFont>
      <p:font typeface="Lobster" panose="00000500000000000000" pitchFamily="2" charset="0"/>
      <p:regular r:id="rId14"/>
    </p:embeddedFont>
    <p:embeddedFont>
      <p:font typeface="Lobster Two" panose="020F0502020204030204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BD7C74-FC38-4E91-A131-5EB99CC7A614}">
  <a:tblStyle styleId="{9ABD7C74-FC38-4E91-A131-5EB99CC7A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5154C2-2934-47F0-81FE-670B76622F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f765497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f765497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63ea461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63ea461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1" name="Google Shape;11;p2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13" y="611113"/>
            <a:ext cx="65904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Lobster Two"/>
                <a:ea typeface="Lobster Two"/>
                <a:cs typeface="Lobster Two"/>
                <a:sym typeface="Lobster Tw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13" y="3090888"/>
            <a:ext cx="4516800" cy="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3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28" name="Google Shape;228;p2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4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34" name="Google Shape;234;p24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4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name="adj" fmla="val 35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19" name="Google Shape;19;p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727575" y="2361388"/>
            <a:ext cx="3703200" cy="15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727575" y="1023988"/>
            <a:ext cx="1123500" cy="1126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27" name="Google Shape;27;p4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name="adj" fmla="val 35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00138"/>
            <a:ext cx="7704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7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56" name="Google Shape;56;p7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name="adj" fmla="val 35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229742" y="663216"/>
            <a:ext cx="34539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782675" y="2115375"/>
            <a:ext cx="43479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5273275" y="633000"/>
            <a:ext cx="3157500" cy="3877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8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66" name="Google Shape;66;p8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375956" y="1810950"/>
            <a:ext cx="63921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9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73" name="Google Shape;73;p9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424406" y="1253575"/>
            <a:ext cx="6295200" cy="15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424406" y="3218825"/>
            <a:ext cx="6295200" cy="67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-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0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0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82" name="Google Shape;82;p10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3862375"/>
            <a:ext cx="7710900" cy="724800"/>
          </a:xfrm>
          <a:prstGeom prst="rect">
            <a:avLst/>
          </a:prstGeom>
          <a:noFill/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 t="2015" b="2015"/>
          <a:stretch/>
        </p:blipFill>
        <p:spPr>
          <a:xfrm>
            <a:off x="-26275" y="0"/>
            <a:ext cx="9195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3"/>
          <p:cNvGrpSpPr/>
          <p:nvPr/>
        </p:nvGrpSpPr>
        <p:grpSpPr>
          <a:xfrm>
            <a:off x="102000" y="99007"/>
            <a:ext cx="8940000" cy="4945500"/>
            <a:chOff x="109725" y="99307"/>
            <a:chExt cx="8940000" cy="4945500"/>
          </a:xfrm>
        </p:grpSpPr>
        <p:sp>
          <p:nvSpPr>
            <p:cNvPr id="98" name="Google Shape;98;p13"/>
            <p:cNvSpPr/>
            <p:nvPr/>
          </p:nvSpPr>
          <p:spPr>
            <a:xfrm>
              <a:off x="109725" y="99307"/>
              <a:ext cx="8940000" cy="4945500"/>
            </a:xfrm>
            <a:prstGeom prst="rect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87275" y="177907"/>
              <a:ext cx="8784900" cy="4788300"/>
            </a:xfrm>
            <a:prstGeom prst="rect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64225" y="254257"/>
              <a:ext cx="8631000" cy="46356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>
            <a:off x="713225" y="539500"/>
            <a:ext cx="7717500" cy="4064400"/>
          </a:xfrm>
          <a:prstGeom prst="roundRect">
            <a:avLst>
              <a:gd name="adj" fmla="val 353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870450" y="1574400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1597900" y="1703950"/>
            <a:ext cx="25602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169125" y="2558713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1896575" y="2688263"/>
            <a:ext cx="25602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1467800" y="3543025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2195250" y="3672575"/>
            <a:ext cx="25602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4456775" y="1574400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5184225" y="1703950"/>
            <a:ext cx="25602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4721325" y="2558713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448787" y="2688275"/>
            <a:ext cx="25647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85875" y="3543025"/>
            <a:ext cx="640500" cy="637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5"/>
          </p:nvPr>
        </p:nvSpPr>
        <p:spPr>
          <a:xfrm>
            <a:off x="5713325" y="3672575"/>
            <a:ext cx="2560200" cy="458100"/>
          </a:xfrm>
          <a:prstGeom prst="rect">
            <a:avLst/>
          </a:prstGeom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bster"/>
              <a:buNone/>
              <a:defRPr sz="2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obster Two"/>
              <a:buNone/>
              <a:defRPr sz="35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●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○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Medium"/>
              <a:buChar char="■"/>
              <a:defRPr sz="1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ctrTitle"/>
          </p:nvPr>
        </p:nvSpPr>
        <p:spPr>
          <a:xfrm>
            <a:off x="713213" y="611113"/>
            <a:ext cx="65904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 Cars Price Prediction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"/>
          </p:nvPr>
        </p:nvSpPr>
        <p:spPr>
          <a:xfrm>
            <a:off x="713213" y="3090887"/>
            <a:ext cx="4145385" cy="151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Forte" panose="03060902040502070203" pitchFamily="66" charset="0"/>
              </a:rPr>
              <a:t>Alisha Thomas              </a:t>
            </a:r>
            <a:r>
              <a:rPr lang="en-CA" b="1" dirty="0">
                <a:latin typeface="Aptos Black" panose="020B0004020202020204" pitchFamily="34" charset="0"/>
              </a:rPr>
              <a:t>:</a:t>
            </a:r>
            <a:r>
              <a:rPr lang="en-US" sz="1800" b="1" dirty="0">
                <a:effectLst/>
                <a:latin typeface="Forte" panose="03060902040502070203" pitchFamily="66" charset="0"/>
                <a:ea typeface="Calibri" panose="020F0502020204030204" pitchFamily="34" charset="0"/>
              </a:rPr>
              <a:t>C0872330</a:t>
            </a:r>
            <a:endParaRPr lang="en-CA" b="1" dirty="0">
              <a:latin typeface="Forte" panose="03060902040502070203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Forte" panose="03060902040502070203" pitchFamily="66" charset="0"/>
              </a:rPr>
              <a:t>Aswathy Anilkumar      </a:t>
            </a:r>
            <a:r>
              <a:rPr lang="en-CA" b="1" dirty="0">
                <a:latin typeface="Aptos Black" panose="020F0502020204030204" pitchFamily="34" charset="0"/>
              </a:rPr>
              <a:t>:</a:t>
            </a:r>
            <a:r>
              <a:rPr lang="en-US" sz="1800" b="1" dirty="0">
                <a:effectLst/>
                <a:latin typeface="Forte" panose="03060902040502070203" pitchFamily="66" charset="0"/>
                <a:ea typeface="Calibri" panose="020F0502020204030204" pitchFamily="34" charset="0"/>
              </a:rPr>
              <a:t>C0896280</a:t>
            </a:r>
            <a:endParaRPr lang="en-CA" b="1" dirty="0">
              <a:latin typeface="Forte" panose="03060902040502070203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Forte" panose="03060902040502070203" pitchFamily="66" charset="0"/>
              </a:rPr>
              <a:t>Jasmin Joseph               </a:t>
            </a:r>
            <a:r>
              <a:rPr lang="en-CA" b="1" dirty="0">
                <a:latin typeface="Aptos Black" panose="020B0004020202020204" pitchFamily="34" charset="0"/>
              </a:rPr>
              <a:t>:</a:t>
            </a:r>
            <a:r>
              <a:rPr lang="en-US" sz="1800" b="1" dirty="0">
                <a:effectLst/>
                <a:latin typeface="Forte" panose="03060902040502070203" pitchFamily="66" charset="0"/>
                <a:ea typeface="Calibri" panose="020F0502020204030204" pitchFamily="34" charset="0"/>
              </a:rPr>
              <a:t>C0897352</a:t>
            </a:r>
            <a:endParaRPr lang="en-CA" b="1" dirty="0">
              <a:latin typeface="Forte" panose="03060902040502070203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Forte" panose="03060902040502070203" pitchFamily="66" charset="0"/>
              </a:rPr>
              <a:t>Niral Shah                     </a:t>
            </a:r>
            <a:r>
              <a:rPr lang="en-CA" b="1" dirty="0">
                <a:latin typeface="Aptos Black" panose="020B0004020202020204" pitchFamily="34" charset="0"/>
              </a:rPr>
              <a:t>:</a:t>
            </a:r>
            <a:r>
              <a:rPr lang="en-CA" b="1" dirty="0">
                <a:latin typeface="Forte" panose="03060902040502070203" pitchFamily="66" charset="0"/>
              </a:rPr>
              <a:t>C0894470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Forte" panose="03060902040502070203" pitchFamily="66" charset="0"/>
              </a:rPr>
              <a:t>Sudhy Sukumaran         </a:t>
            </a:r>
            <a:r>
              <a:rPr lang="en-CA" sz="1800" b="1" dirty="0">
                <a:latin typeface="Forte" panose="03060902040502070203" pitchFamily="66" charset="0"/>
              </a:rPr>
              <a:t> </a:t>
            </a:r>
            <a:r>
              <a:rPr lang="en-CA" sz="1800" b="1" dirty="0">
                <a:latin typeface="Aptos Black" panose="020B0004020202020204" pitchFamily="34" charset="0"/>
              </a:rPr>
              <a:t>:</a:t>
            </a:r>
            <a:r>
              <a:rPr lang="en-US" sz="1800" b="1" dirty="0">
                <a:effectLst/>
                <a:latin typeface="Forte" panose="03060902040502070203" pitchFamily="66" charset="0"/>
                <a:ea typeface="Calibri" panose="020F0502020204030204" pitchFamily="34" charset="0"/>
              </a:rPr>
              <a:t>C0891288</a:t>
            </a:r>
            <a:endParaRPr b="1" dirty="0">
              <a:latin typeface="Forte" panose="03060902040502070203" pitchFamily="66" charset="0"/>
            </a:endParaRP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4986773" y="3431108"/>
            <a:ext cx="3443996" cy="1172949"/>
            <a:chOff x="-4657699" y="2046712"/>
            <a:chExt cx="4360041" cy="1484933"/>
          </a:xfrm>
        </p:grpSpPr>
        <p:sp>
          <p:nvSpPr>
            <p:cNvPr id="251" name="Google Shape;251;p28"/>
            <p:cNvSpPr/>
            <p:nvPr/>
          </p:nvSpPr>
          <p:spPr>
            <a:xfrm>
              <a:off x="-4657699" y="2046712"/>
              <a:ext cx="4360041" cy="1484933"/>
            </a:xfrm>
            <a:custGeom>
              <a:avLst/>
              <a:gdLst/>
              <a:ahLst/>
              <a:cxnLst/>
              <a:rect l="l" t="t" r="r" b="b"/>
              <a:pathLst>
                <a:path w="122844" h="41835" extrusionOk="0">
                  <a:moveTo>
                    <a:pt x="79791" y="0"/>
                  </a:moveTo>
                  <a:cubicBezTo>
                    <a:pt x="77985" y="0"/>
                    <a:pt x="76154" y="159"/>
                    <a:pt x="74389" y="253"/>
                  </a:cubicBezTo>
                  <a:cubicBezTo>
                    <a:pt x="71522" y="561"/>
                    <a:pt x="68690" y="697"/>
                    <a:pt x="65994" y="970"/>
                  </a:cubicBezTo>
                  <a:cubicBezTo>
                    <a:pt x="63435" y="1243"/>
                    <a:pt x="60876" y="1550"/>
                    <a:pt x="58453" y="1960"/>
                  </a:cubicBezTo>
                  <a:cubicBezTo>
                    <a:pt x="57327" y="2267"/>
                    <a:pt x="56303" y="2676"/>
                    <a:pt x="55314" y="3120"/>
                  </a:cubicBezTo>
                  <a:cubicBezTo>
                    <a:pt x="55041" y="3256"/>
                    <a:pt x="54324" y="3666"/>
                    <a:pt x="54051" y="3973"/>
                  </a:cubicBezTo>
                  <a:lnTo>
                    <a:pt x="53915" y="4109"/>
                  </a:lnTo>
                  <a:cubicBezTo>
                    <a:pt x="53744" y="4246"/>
                    <a:pt x="53744" y="4382"/>
                    <a:pt x="53744" y="4519"/>
                  </a:cubicBezTo>
                  <a:lnTo>
                    <a:pt x="53744" y="4655"/>
                  </a:lnTo>
                  <a:cubicBezTo>
                    <a:pt x="53062" y="6942"/>
                    <a:pt x="52755" y="9637"/>
                    <a:pt x="51765" y="11787"/>
                  </a:cubicBezTo>
                  <a:cubicBezTo>
                    <a:pt x="51492" y="11924"/>
                    <a:pt x="51356" y="11924"/>
                    <a:pt x="51048" y="11924"/>
                  </a:cubicBezTo>
                  <a:lnTo>
                    <a:pt x="50639" y="11924"/>
                  </a:lnTo>
                  <a:lnTo>
                    <a:pt x="46783" y="12333"/>
                  </a:lnTo>
                  <a:cubicBezTo>
                    <a:pt x="45213" y="12504"/>
                    <a:pt x="43678" y="12504"/>
                    <a:pt x="42108" y="12640"/>
                  </a:cubicBezTo>
                  <a:cubicBezTo>
                    <a:pt x="40675" y="12708"/>
                    <a:pt x="39250" y="12708"/>
                    <a:pt x="37830" y="12708"/>
                  </a:cubicBezTo>
                  <a:cubicBezTo>
                    <a:pt x="36410" y="12708"/>
                    <a:pt x="34994" y="12708"/>
                    <a:pt x="33577" y="12777"/>
                  </a:cubicBezTo>
                  <a:cubicBezTo>
                    <a:pt x="30575" y="13050"/>
                    <a:pt x="27469" y="12913"/>
                    <a:pt x="24467" y="13050"/>
                  </a:cubicBezTo>
                  <a:lnTo>
                    <a:pt x="19792" y="13050"/>
                  </a:lnTo>
                  <a:cubicBezTo>
                    <a:pt x="18359" y="13050"/>
                    <a:pt x="16925" y="13050"/>
                    <a:pt x="15526" y="13186"/>
                  </a:cubicBezTo>
                  <a:cubicBezTo>
                    <a:pt x="15526" y="13050"/>
                    <a:pt x="15356" y="12777"/>
                    <a:pt x="15219" y="12777"/>
                  </a:cubicBezTo>
                  <a:lnTo>
                    <a:pt x="13377" y="12777"/>
                  </a:lnTo>
                  <a:cubicBezTo>
                    <a:pt x="12797" y="12777"/>
                    <a:pt x="12387" y="12777"/>
                    <a:pt x="11807" y="12913"/>
                  </a:cubicBezTo>
                  <a:cubicBezTo>
                    <a:pt x="11670" y="13050"/>
                    <a:pt x="11670" y="13186"/>
                    <a:pt x="11670" y="13493"/>
                  </a:cubicBezTo>
                  <a:cubicBezTo>
                    <a:pt x="11534" y="13903"/>
                    <a:pt x="11534" y="14346"/>
                    <a:pt x="11397" y="14756"/>
                  </a:cubicBezTo>
                  <a:cubicBezTo>
                    <a:pt x="10954" y="14619"/>
                    <a:pt x="10544" y="14483"/>
                    <a:pt x="10101" y="14483"/>
                  </a:cubicBezTo>
                  <a:cubicBezTo>
                    <a:pt x="9384" y="14619"/>
                    <a:pt x="8975" y="14892"/>
                    <a:pt x="8838" y="15472"/>
                  </a:cubicBezTo>
                  <a:cubicBezTo>
                    <a:pt x="8531" y="15916"/>
                    <a:pt x="8122" y="17042"/>
                    <a:pt x="8395" y="17622"/>
                  </a:cubicBezTo>
                  <a:cubicBezTo>
                    <a:pt x="6689" y="18305"/>
                    <a:pt x="5289" y="19158"/>
                    <a:pt x="3993" y="20454"/>
                  </a:cubicBezTo>
                  <a:cubicBezTo>
                    <a:pt x="3276" y="21034"/>
                    <a:pt x="2730" y="21717"/>
                    <a:pt x="2287" y="22434"/>
                  </a:cubicBezTo>
                  <a:cubicBezTo>
                    <a:pt x="2129" y="22355"/>
                    <a:pt x="1824" y="22276"/>
                    <a:pt x="1541" y="22276"/>
                  </a:cubicBezTo>
                  <a:cubicBezTo>
                    <a:pt x="1334" y="22276"/>
                    <a:pt x="1139" y="22318"/>
                    <a:pt x="1024" y="22434"/>
                  </a:cubicBezTo>
                  <a:cubicBezTo>
                    <a:pt x="308" y="22877"/>
                    <a:pt x="171" y="23730"/>
                    <a:pt x="171" y="24447"/>
                  </a:cubicBezTo>
                  <a:cubicBezTo>
                    <a:pt x="0" y="25129"/>
                    <a:pt x="171" y="26835"/>
                    <a:pt x="1024" y="27006"/>
                  </a:cubicBezTo>
                  <a:cubicBezTo>
                    <a:pt x="1024" y="27996"/>
                    <a:pt x="1297" y="29122"/>
                    <a:pt x="1877" y="30111"/>
                  </a:cubicBezTo>
                  <a:cubicBezTo>
                    <a:pt x="2287" y="30828"/>
                    <a:pt x="2867" y="31101"/>
                    <a:pt x="3583" y="31271"/>
                  </a:cubicBezTo>
                  <a:cubicBezTo>
                    <a:pt x="3413" y="32807"/>
                    <a:pt x="3720" y="34377"/>
                    <a:pt x="4266" y="35946"/>
                  </a:cubicBezTo>
                  <a:cubicBezTo>
                    <a:pt x="5289" y="38096"/>
                    <a:pt x="7132" y="39802"/>
                    <a:pt x="9111" y="40792"/>
                  </a:cubicBezTo>
                  <a:cubicBezTo>
                    <a:pt x="10539" y="41500"/>
                    <a:pt x="12042" y="41834"/>
                    <a:pt x="13523" y="41834"/>
                  </a:cubicBezTo>
                  <a:cubicBezTo>
                    <a:pt x="16749" y="41834"/>
                    <a:pt x="19873" y="40252"/>
                    <a:pt x="21907" y="37516"/>
                  </a:cubicBezTo>
                  <a:cubicBezTo>
                    <a:pt x="22487" y="36799"/>
                    <a:pt x="23033" y="35946"/>
                    <a:pt x="23341" y="34957"/>
                  </a:cubicBezTo>
                  <a:cubicBezTo>
                    <a:pt x="23764" y="34929"/>
                    <a:pt x="24188" y="34918"/>
                    <a:pt x="24615" y="34918"/>
                  </a:cubicBezTo>
                  <a:cubicBezTo>
                    <a:pt x="26320" y="34918"/>
                    <a:pt x="28056" y="35093"/>
                    <a:pt x="29858" y="35093"/>
                  </a:cubicBezTo>
                  <a:cubicBezTo>
                    <a:pt x="32281" y="35093"/>
                    <a:pt x="34704" y="35230"/>
                    <a:pt x="37263" y="35366"/>
                  </a:cubicBezTo>
                  <a:cubicBezTo>
                    <a:pt x="38559" y="35537"/>
                    <a:pt x="39822" y="35537"/>
                    <a:pt x="41119" y="35673"/>
                  </a:cubicBezTo>
                  <a:cubicBezTo>
                    <a:pt x="42245" y="35810"/>
                    <a:pt x="43371" y="35810"/>
                    <a:pt x="44531" y="35810"/>
                  </a:cubicBezTo>
                  <a:cubicBezTo>
                    <a:pt x="45794" y="35810"/>
                    <a:pt x="47090" y="35946"/>
                    <a:pt x="48353" y="35946"/>
                  </a:cubicBezTo>
                  <a:cubicBezTo>
                    <a:pt x="48683" y="35992"/>
                    <a:pt x="49012" y="36007"/>
                    <a:pt x="49344" y="36007"/>
                  </a:cubicBezTo>
                  <a:cubicBezTo>
                    <a:pt x="50006" y="36007"/>
                    <a:pt x="50673" y="35946"/>
                    <a:pt x="51356" y="35946"/>
                  </a:cubicBezTo>
                  <a:lnTo>
                    <a:pt x="52038" y="35946"/>
                  </a:lnTo>
                  <a:cubicBezTo>
                    <a:pt x="52209" y="35946"/>
                    <a:pt x="52345" y="35946"/>
                    <a:pt x="52482" y="36083"/>
                  </a:cubicBezTo>
                  <a:cubicBezTo>
                    <a:pt x="52482" y="36083"/>
                    <a:pt x="52618" y="36083"/>
                    <a:pt x="52618" y="35946"/>
                  </a:cubicBezTo>
                  <a:cubicBezTo>
                    <a:pt x="57600" y="36219"/>
                    <a:pt x="62582" y="36219"/>
                    <a:pt x="67564" y="36390"/>
                  </a:cubicBezTo>
                  <a:cubicBezTo>
                    <a:pt x="73228" y="36390"/>
                    <a:pt x="78927" y="36390"/>
                    <a:pt x="84626" y="36083"/>
                  </a:cubicBezTo>
                  <a:cubicBezTo>
                    <a:pt x="85479" y="38233"/>
                    <a:pt x="87321" y="39802"/>
                    <a:pt x="89300" y="40792"/>
                  </a:cubicBezTo>
                  <a:cubicBezTo>
                    <a:pt x="90729" y="41500"/>
                    <a:pt x="92231" y="41834"/>
                    <a:pt x="93712" y="41834"/>
                  </a:cubicBezTo>
                  <a:cubicBezTo>
                    <a:pt x="96938" y="41834"/>
                    <a:pt x="100062" y="40252"/>
                    <a:pt x="102097" y="37516"/>
                  </a:cubicBezTo>
                  <a:cubicBezTo>
                    <a:pt x="102540" y="36936"/>
                    <a:pt x="102950" y="36390"/>
                    <a:pt x="103223" y="35673"/>
                  </a:cubicBezTo>
                  <a:lnTo>
                    <a:pt x="103393" y="35673"/>
                  </a:lnTo>
                  <a:cubicBezTo>
                    <a:pt x="103939" y="35673"/>
                    <a:pt x="104519" y="35537"/>
                    <a:pt x="105099" y="35537"/>
                  </a:cubicBezTo>
                  <a:cubicBezTo>
                    <a:pt x="105645" y="35537"/>
                    <a:pt x="106362" y="35537"/>
                    <a:pt x="106942" y="35366"/>
                  </a:cubicBezTo>
                  <a:lnTo>
                    <a:pt x="106942" y="35537"/>
                  </a:lnTo>
                  <a:cubicBezTo>
                    <a:pt x="107079" y="35537"/>
                    <a:pt x="107215" y="35537"/>
                    <a:pt x="107215" y="35366"/>
                  </a:cubicBezTo>
                  <a:cubicBezTo>
                    <a:pt x="108512" y="36390"/>
                    <a:pt x="110047" y="36799"/>
                    <a:pt x="111924" y="36799"/>
                  </a:cubicBezTo>
                  <a:cubicBezTo>
                    <a:pt x="112447" y="36856"/>
                    <a:pt x="112976" y="36889"/>
                    <a:pt x="113506" y="36889"/>
                  </a:cubicBezTo>
                  <a:cubicBezTo>
                    <a:pt x="114255" y="36889"/>
                    <a:pt x="115006" y="36823"/>
                    <a:pt x="115746" y="36663"/>
                  </a:cubicBezTo>
                  <a:cubicBezTo>
                    <a:pt x="117042" y="36526"/>
                    <a:pt x="118169" y="36526"/>
                    <a:pt x="119295" y="35946"/>
                  </a:cubicBezTo>
                  <a:cubicBezTo>
                    <a:pt x="119875" y="35810"/>
                    <a:pt x="120728" y="35093"/>
                    <a:pt x="120728" y="34377"/>
                  </a:cubicBezTo>
                  <a:cubicBezTo>
                    <a:pt x="120591" y="33831"/>
                    <a:pt x="120148" y="33660"/>
                    <a:pt x="119738" y="33660"/>
                  </a:cubicBezTo>
                  <a:cubicBezTo>
                    <a:pt x="119602" y="33660"/>
                    <a:pt x="119602" y="33524"/>
                    <a:pt x="119431" y="33524"/>
                  </a:cubicBezTo>
                  <a:cubicBezTo>
                    <a:pt x="119295" y="33387"/>
                    <a:pt x="119022" y="33114"/>
                    <a:pt x="118885" y="32807"/>
                  </a:cubicBezTo>
                  <a:cubicBezTo>
                    <a:pt x="118885" y="32807"/>
                    <a:pt x="119022" y="32670"/>
                    <a:pt x="118885" y="32534"/>
                  </a:cubicBezTo>
                  <a:lnTo>
                    <a:pt x="119022" y="32534"/>
                  </a:lnTo>
                  <a:cubicBezTo>
                    <a:pt x="119158" y="32124"/>
                    <a:pt x="119602" y="32124"/>
                    <a:pt x="120011" y="32124"/>
                  </a:cubicBezTo>
                  <a:cubicBezTo>
                    <a:pt x="120284" y="32261"/>
                    <a:pt x="120728" y="32397"/>
                    <a:pt x="121001" y="32397"/>
                  </a:cubicBezTo>
                  <a:cubicBezTo>
                    <a:pt x="121581" y="32261"/>
                    <a:pt x="122161" y="31817"/>
                    <a:pt x="122297" y="31271"/>
                  </a:cubicBezTo>
                  <a:cubicBezTo>
                    <a:pt x="122843" y="29975"/>
                    <a:pt x="121444" y="28985"/>
                    <a:pt x="120284" y="28542"/>
                  </a:cubicBezTo>
                  <a:lnTo>
                    <a:pt x="120284" y="27996"/>
                  </a:lnTo>
                  <a:cubicBezTo>
                    <a:pt x="120011" y="26562"/>
                    <a:pt x="119022" y="25300"/>
                    <a:pt x="118169" y="24140"/>
                  </a:cubicBezTo>
                  <a:cubicBezTo>
                    <a:pt x="117588" y="23287"/>
                    <a:pt x="117042" y="22570"/>
                    <a:pt x="116599" y="21717"/>
                  </a:cubicBezTo>
                  <a:cubicBezTo>
                    <a:pt x="117179" y="21580"/>
                    <a:pt x="117042" y="20864"/>
                    <a:pt x="116872" y="20591"/>
                  </a:cubicBezTo>
                  <a:cubicBezTo>
                    <a:pt x="116633" y="20233"/>
                    <a:pt x="116160" y="19849"/>
                    <a:pt x="115771" y="19849"/>
                  </a:cubicBezTo>
                  <a:cubicBezTo>
                    <a:pt x="115715" y="19849"/>
                    <a:pt x="115661" y="19857"/>
                    <a:pt x="115609" y="19874"/>
                  </a:cubicBezTo>
                  <a:cubicBezTo>
                    <a:pt x="115473" y="19874"/>
                    <a:pt x="115473" y="19738"/>
                    <a:pt x="115473" y="19601"/>
                  </a:cubicBezTo>
                  <a:cubicBezTo>
                    <a:pt x="114176" y="17315"/>
                    <a:pt x="112334" y="14346"/>
                    <a:pt x="109638" y="13357"/>
                  </a:cubicBezTo>
                  <a:cubicBezTo>
                    <a:pt x="109392" y="13266"/>
                    <a:pt x="109150" y="13224"/>
                    <a:pt x="108916" y="13224"/>
                  </a:cubicBezTo>
                  <a:cubicBezTo>
                    <a:pt x="107659" y="13224"/>
                    <a:pt x="106662" y="14429"/>
                    <a:pt x="106806" y="15609"/>
                  </a:cubicBezTo>
                  <a:cubicBezTo>
                    <a:pt x="106635" y="15472"/>
                    <a:pt x="106498" y="15336"/>
                    <a:pt x="106362" y="15199"/>
                  </a:cubicBezTo>
                  <a:cubicBezTo>
                    <a:pt x="105645" y="14483"/>
                    <a:pt x="104792" y="14039"/>
                    <a:pt x="103803" y="13630"/>
                  </a:cubicBezTo>
                  <a:cubicBezTo>
                    <a:pt x="103086" y="13357"/>
                    <a:pt x="102370" y="12913"/>
                    <a:pt x="101687" y="12913"/>
                  </a:cubicBezTo>
                  <a:cubicBezTo>
                    <a:pt x="100663" y="9091"/>
                    <a:pt x="99264" y="5099"/>
                    <a:pt x="95716" y="2813"/>
                  </a:cubicBezTo>
                  <a:cubicBezTo>
                    <a:pt x="93839" y="1550"/>
                    <a:pt x="91723" y="1107"/>
                    <a:pt x="89573" y="834"/>
                  </a:cubicBezTo>
                  <a:cubicBezTo>
                    <a:pt x="87014" y="561"/>
                    <a:pt x="84626" y="253"/>
                    <a:pt x="82203" y="117"/>
                  </a:cubicBezTo>
                  <a:cubicBezTo>
                    <a:pt x="81409" y="32"/>
                    <a:pt x="80602" y="0"/>
                    <a:pt x="79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28"/>
            <p:cNvGrpSpPr/>
            <p:nvPr/>
          </p:nvGrpSpPr>
          <p:grpSpPr>
            <a:xfrm>
              <a:off x="-4525725" y="2832668"/>
              <a:ext cx="714251" cy="687444"/>
              <a:chOff x="354102" y="1545878"/>
              <a:chExt cx="1324649" cy="1274698"/>
            </a:xfrm>
          </p:grpSpPr>
          <p:sp>
            <p:nvSpPr>
              <p:cNvPr id="253" name="Google Shape;253;p28"/>
              <p:cNvSpPr/>
              <p:nvPr/>
            </p:nvSpPr>
            <p:spPr>
              <a:xfrm>
                <a:off x="513579" y="1750243"/>
                <a:ext cx="224635" cy="372856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5665" extrusionOk="0">
                    <a:moveTo>
                      <a:pt x="1843" y="0"/>
                    </a:moveTo>
                    <a:cubicBezTo>
                      <a:pt x="1707" y="444"/>
                      <a:pt x="1707" y="717"/>
                      <a:pt x="1536" y="1160"/>
                    </a:cubicBezTo>
                    <a:lnTo>
                      <a:pt x="1536" y="1024"/>
                    </a:lnTo>
                    <a:cubicBezTo>
                      <a:pt x="1536" y="939"/>
                      <a:pt x="1468" y="896"/>
                      <a:pt x="1400" y="896"/>
                    </a:cubicBezTo>
                    <a:cubicBezTo>
                      <a:pt x="1331" y="896"/>
                      <a:pt x="1263" y="939"/>
                      <a:pt x="1263" y="1024"/>
                    </a:cubicBezTo>
                    <a:cubicBezTo>
                      <a:pt x="1263" y="1160"/>
                      <a:pt x="1127" y="1297"/>
                      <a:pt x="1127" y="1433"/>
                    </a:cubicBezTo>
                    <a:cubicBezTo>
                      <a:pt x="1127" y="1433"/>
                      <a:pt x="1127" y="1297"/>
                      <a:pt x="990" y="1160"/>
                    </a:cubicBezTo>
                    <a:cubicBezTo>
                      <a:pt x="990" y="1092"/>
                      <a:pt x="956" y="1058"/>
                      <a:pt x="922" y="1058"/>
                    </a:cubicBezTo>
                    <a:cubicBezTo>
                      <a:pt x="888" y="1058"/>
                      <a:pt x="854" y="1092"/>
                      <a:pt x="854" y="1160"/>
                    </a:cubicBezTo>
                    <a:cubicBezTo>
                      <a:pt x="683" y="1433"/>
                      <a:pt x="547" y="1706"/>
                      <a:pt x="547" y="2014"/>
                    </a:cubicBezTo>
                    <a:lnTo>
                      <a:pt x="547" y="1877"/>
                    </a:lnTo>
                    <a:cubicBezTo>
                      <a:pt x="547" y="1792"/>
                      <a:pt x="478" y="1749"/>
                      <a:pt x="410" y="1749"/>
                    </a:cubicBezTo>
                    <a:cubicBezTo>
                      <a:pt x="342" y="1749"/>
                      <a:pt x="274" y="1792"/>
                      <a:pt x="274" y="1877"/>
                    </a:cubicBezTo>
                    <a:cubicBezTo>
                      <a:pt x="274" y="2730"/>
                      <a:pt x="547" y="3720"/>
                      <a:pt x="547" y="4573"/>
                    </a:cubicBezTo>
                    <a:cubicBezTo>
                      <a:pt x="410" y="3856"/>
                      <a:pt x="274" y="3140"/>
                      <a:pt x="274" y="2423"/>
                    </a:cubicBezTo>
                    <a:cubicBezTo>
                      <a:pt x="137" y="2423"/>
                      <a:pt x="1" y="2423"/>
                      <a:pt x="1" y="2559"/>
                    </a:cubicBezTo>
                    <a:cubicBezTo>
                      <a:pt x="137" y="3413"/>
                      <a:pt x="274" y="4573"/>
                      <a:pt x="547" y="5562"/>
                    </a:cubicBezTo>
                    <a:cubicBezTo>
                      <a:pt x="547" y="5631"/>
                      <a:pt x="623" y="5665"/>
                      <a:pt x="700" y="5665"/>
                    </a:cubicBezTo>
                    <a:cubicBezTo>
                      <a:pt x="777" y="5665"/>
                      <a:pt x="854" y="5631"/>
                      <a:pt x="854" y="5562"/>
                    </a:cubicBezTo>
                    <a:lnTo>
                      <a:pt x="854" y="4982"/>
                    </a:lnTo>
                    <a:cubicBezTo>
                      <a:pt x="990" y="4982"/>
                      <a:pt x="1127" y="4982"/>
                      <a:pt x="1127" y="4846"/>
                    </a:cubicBezTo>
                    <a:cubicBezTo>
                      <a:pt x="1127" y="4436"/>
                      <a:pt x="1127" y="4129"/>
                      <a:pt x="990" y="3720"/>
                    </a:cubicBezTo>
                    <a:cubicBezTo>
                      <a:pt x="1127" y="3720"/>
                      <a:pt x="1263" y="3720"/>
                      <a:pt x="1263" y="3583"/>
                    </a:cubicBezTo>
                    <a:lnTo>
                      <a:pt x="1263" y="3140"/>
                    </a:lnTo>
                    <a:cubicBezTo>
                      <a:pt x="1400" y="3140"/>
                      <a:pt x="1536" y="3140"/>
                      <a:pt x="1536" y="3003"/>
                    </a:cubicBezTo>
                    <a:cubicBezTo>
                      <a:pt x="1843" y="2286"/>
                      <a:pt x="1843" y="1433"/>
                      <a:pt x="2116" y="580"/>
                    </a:cubicBezTo>
                    <a:lnTo>
                      <a:pt x="2116" y="580"/>
                    </a:lnTo>
                    <a:cubicBezTo>
                      <a:pt x="2116" y="1160"/>
                      <a:pt x="1980" y="2150"/>
                      <a:pt x="1980" y="2423"/>
                    </a:cubicBezTo>
                    <a:cubicBezTo>
                      <a:pt x="1980" y="2491"/>
                      <a:pt x="2048" y="2525"/>
                      <a:pt x="2133" y="2525"/>
                    </a:cubicBezTo>
                    <a:cubicBezTo>
                      <a:pt x="2219" y="2525"/>
                      <a:pt x="2321" y="2491"/>
                      <a:pt x="2389" y="2423"/>
                    </a:cubicBezTo>
                    <a:cubicBezTo>
                      <a:pt x="2389" y="2150"/>
                      <a:pt x="2560" y="1877"/>
                      <a:pt x="2560" y="1570"/>
                    </a:cubicBezTo>
                    <a:cubicBezTo>
                      <a:pt x="2560" y="1570"/>
                      <a:pt x="2560" y="1706"/>
                      <a:pt x="2696" y="1706"/>
                    </a:cubicBezTo>
                    <a:cubicBezTo>
                      <a:pt x="2696" y="1828"/>
                      <a:pt x="2766" y="1933"/>
                      <a:pt x="2806" y="1933"/>
                    </a:cubicBezTo>
                    <a:cubicBezTo>
                      <a:pt x="2822" y="1933"/>
                      <a:pt x="2833" y="1916"/>
                      <a:pt x="2833" y="1877"/>
                    </a:cubicBezTo>
                    <a:cubicBezTo>
                      <a:pt x="3242" y="1706"/>
                      <a:pt x="3106" y="1160"/>
                      <a:pt x="3242" y="853"/>
                    </a:cubicBezTo>
                    <a:lnTo>
                      <a:pt x="3413" y="717"/>
                    </a:lnTo>
                    <a:lnTo>
                      <a:pt x="3413" y="580"/>
                    </a:lnTo>
                    <a:cubicBezTo>
                      <a:pt x="3413" y="484"/>
                      <a:pt x="3328" y="387"/>
                      <a:pt x="3229" y="387"/>
                    </a:cubicBezTo>
                    <a:cubicBezTo>
                      <a:pt x="3189" y="387"/>
                      <a:pt x="3146" y="404"/>
                      <a:pt x="3106" y="444"/>
                    </a:cubicBezTo>
                    <a:cubicBezTo>
                      <a:pt x="2969" y="444"/>
                      <a:pt x="2969" y="444"/>
                      <a:pt x="2969" y="580"/>
                    </a:cubicBezTo>
                    <a:cubicBezTo>
                      <a:pt x="2969" y="307"/>
                      <a:pt x="2969" y="171"/>
                      <a:pt x="2696" y="0"/>
                    </a:cubicBezTo>
                    <a:cubicBezTo>
                      <a:pt x="2696" y="0"/>
                      <a:pt x="2560" y="0"/>
                      <a:pt x="2560" y="171"/>
                    </a:cubicBezTo>
                    <a:cubicBezTo>
                      <a:pt x="2389" y="171"/>
                      <a:pt x="2389" y="307"/>
                      <a:pt x="2389" y="444"/>
                    </a:cubicBezTo>
                    <a:cubicBezTo>
                      <a:pt x="2253" y="307"/>
                      <a:pt x="2253" y="171"/>
                      <a:pt x="2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549516" y="1793683"/>
                <a:ext cx="215684" cy="293480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4459" extrusionOk="0">
                    <a:moveTo>
                      <a:pt x="1434" y="1763"/>
                    </a:moveTo>
                    <a:lnTo>
                      <a:pt x="1434" y="1763"/>
                    </a:lnTo>
                    <a:cubicBezTo>
                      <a:pt x="1297" y="2207"/>
                      <a:pt x="990" y="2616"/>
                      <a:pt x="717" y="3060"/>
                    </a:cubicBezTo>
                    <a:cubicBezTo>
                      <a:pt x="854" y="2616"/>
                      <a:pt x="990" y="2207"/>
                      <a:pt x="1297" y="1899"/>
                    </a:cubicBezTo>
                    <a:lnTo>
                      <a:pt x="1434" y="1763"/>
                    </a:lnTo>
                    <a:close/>
                    <a:moveTo>
                      <a:pt x="3120" y="0"/>
                    </a:moveTo>
                    <a:cubicBezTo>
                      <a:pt x="3083" y="0"/>
                      <a:pt x="3043" y="17"/>
                      <a:pt x="3003" y="57"/>
                    </a:cubicBezTo>
                    <a:cubicBezTo>
                      <a:pt x="2867" y="193"/>
                      <a:pt x="2696" y="364"/>
                      <a:pt x="2560" y="637"/>
                    </a:cubicBezTo>
                    <a:cubicBezTo>
                      <a:pt x="2560" y="569"/>
                      <a:pt x="2526" y="535"/>
                      <a:pt x="2491" y="535"/>
                    </a:cubicBezTo>
                    <a:cubicBezTo>
                      <a:pt x="2457" y="535"/>
                      <a:pt x="2423" y="569"/>
                      <a:pt x="2423" y="637"/>
                    </a:cubicBezTo>
                    <a:cubicBezTo>
                      <a:pt x="2287" y="637"/>
                      <a:pt x="2287" y="773"/>
                      <a:pt x="2150" y="773"/>
                    </a:cubicBezTo>
                    <a:cubicBezTo>
                      <a:pt x="2247" y="677"/>
                      <a:pt x="2139" y="580"/>
                      <a:pt x="2007" y="580"/>
                    </a:cubicBezTo>
                    <a:cubicBezTo>
                      <a:pt x="1952" y="580"/>
                      <a:pt x="1893" y="597"/>
                      <a:pt x="1843" y="637"/>
                    </a:cubicBezTo>
                    <a:cubicBezTo>
                      <a:pt x="1843" y="773"/>
                      <a:pt x="1843" y="773"/>
                      <a:pt x="1707" y="910"/>
                    </a:cubicBezTo>
                    <a:cubicBezTo>
                      <a:pt x="1707" y="637"/>
                      <a:pt x="1843" y="500"/>
                      <a:pt x="1843" y="193"/>
                    </a:cubicBezTo>
                    <a:cubicBezTo>
                      <a:pt x="1843" y="57"/>
                      <a:pt x="1843" y="57"/>
                      <a:pt x="1707" y="57"/>
                    </a:cubicBezTo>
                    <a:cubicBezTo>
                      <a:pt x="1434" y="57"/>
                      <a:pt x="1297" y="500"/>
                      <a:pt x="1161" y="637"/>
                    </a:cubicBezTo>
                    <a:cubicBezTo>
                      <a:pt x="1040" y="733"/>
                      <a:pt x="1090" y="830"/>
                      <a:pt x="1178" y="830"/>
                    </a:cubicBezTo>
                    <a:cubicBezTo>
                      <a:pt x="1214" y="830"/>
                      <a:pt x="1257" y="813"/>
                      <a:pt x="1297" y="773"/>
                    </a:cubicBezTo>
                    <a:cubicBezTo>
                      <a:pt x="1434" y="637"/>
                      <a:pt x="1434" y="500"/>
                      <a:pt x="1570" y="500"/>
                    </a:cubicBezTo>
                    <a:cubicBezTo>
                      <a:pt x="1434" y="637"/>
                      <a:pt x="1297" y="773"/>
                      <a:pt x="1161" y="1046"/>
                    </a:cubicBezTo>
                    <a:cubicBezTo>
                      <a:pt x="854" y="1626"/>
                      <a:pt x="444" y="2207"/>
                      <a:pt x="137" y="2923"/>
                    </a:cubicBezTo>
                    <a:cubicBezTo>
                      <a:pt x="137" y="2923"/>
                      <a:pt x="137" y="3060"/>
                      <a:pt x="308" y="3060"/>
                    </a:cubicBezTo>
                    <a:cubicBezTo>
                      <a:pt x="137" y="3469"/>
                      <a:pt x="1" y="3913"/>
                      <a:pt x="1" y="4322"/>
                    </a:cubicBezTo>
                    <a:cubicBezTo>
                      <a:pt x="1" y="4322"/>
                      <a:pt x="137" y="4459"/>
                      <a:pt x="308" y="4459"/>
                    </a:cubicBezTo>
                    <a:cubicBezTo>
                      <a:pt x="717" y="4186"/>
                      <a:pt x="1161" y="3469"/>
                      <a:pt x="990" y="3060"/>
                    </a:cubicBezTo>
                    <a:cubicBezTo>
                      <a:pt x="1297" y="2616"/>
                      <a:pt x="1570" y="2207"/>
                      <a:pt x="1843" y="1626"/>
                    </a:cubicBezTo>
                    <a:cubicBezTo>
                      <a:pt x="1843" y="1626"/>
                      <a:pt x="2014" y="1626"/>
                      <a:pt x="2014" y="1490"/>
                    </a:cubicBezTo>
                    <a:cubicBezTo>
                      <a:pt x="2082" y="1558"/>
                      <a:pt x="2116" y="1592"/>
                      <a:pt x="2150" y="1592"/>
                    </a:cubicBezTo>
                    <a:cubicBezTo>
                      <a:pt x="2184" y="1592"/>
                      <a:pt x="2219" y="1558"/>
                      <a:pt x="2287" y="1490"/>
                    </a:cubicBezTo>
                    <a:cubicBezTo>
                      <a:pt x="2696" y="1217"/>
                      <a:pt x="3003" y="637"/>
                      <a:pt x="3276" y="193"/>
                    </a:cubicBezTo>
                    <a:cubicBezTo>
                      <a:pt x="3276" y="97"/>
                      <a:pt x="3208" y="0"/>
                      <a:pt x="3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625865" y="1654412"/>
                <a:ext cx="316780" cy="190213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2890" extrusionOk="0">
                    <a:moveTo>
                      <a:pt x="2560" y="1456"/>
                    </a:moveTo>
                    <a:cubicBezTo>
                      <a:pt x="2560" y="1627"/>
                      <a:pt x="2389" y="1763"/>
                      <a:pt x="2389" y="2036"/>
                    </a:cubicBezTo>
                    <a:cubicBezTo>
                      <a:pt x="2389" y="2036"/>
                      <a:pt x="2253" y="2036"/>
                      <a:pt x="2253" y="2173"/>
                    </a:cubicBezTo>
                    <a:cubicBezTo>
                      <a:pt x="2253" y="1900"/>
                      <a:pt x="2389" y="1763"/>
                      <a:pt x="2560" y="1456"/>
                    </a:cubicBezTo>
                    <a:close/>
                    <a:moveTo>
                      <a:pt x="2125" y="1"/>
                    </a:moveTo>
                    <a:cubicBezTo>
                      <a:pt x="2072" y="1"/>
                      <a:pt x="2020" y="17"/>
                      <a:pt x="1980" y="57"/>
                    </a:cubicBezTo>
                    <a:lnTo>
                      <a:pt x="1980" y="194"/>
                    </a:lnTo>
                    <a:lnTo>
                      <a:pt x="1707" y="194"/>
                    </a:lnTo>
                    <a:cubicBezTo>
                      <a:pt x="1536" y="194"/>
                      <a:pt x="1400" y="330"/>
                      <a:pt x="1263" y="467"/>
                    </a:cubicBezTo>
                    <a:cubicBezTo>
                      <a:pt x="1263" y="398"/>
                      <a:pt x="1229" y="364"/>
                      <a:pt x="1178" y="364"/>
                    </a:cubicBezTo>
                    <a:cubicBezTo>
                      <a:pt x="1127" y="364"/>
                      <a:pt x="1059" y="398"/>
                      <a:pt x="990" y="467"/>
                    </a:cubicBezTo>
                    <a:cubicBezTo>
                      <a:pt x="683" y="1047"/>
                      <a:pt x="410" y="1763"/>
                      <a:pt x="1" y="2309"/>
                    </a:cubicBezTo>
                    <a:cubicBezTo>
                      <a:pt x="1" y="2431"/>
                      <a:pt x="70" y="2536"/>
                      <a:pt x="160" y="2536"/>
                    </a:cubicBezTo>
                    <a:cubicBezTo>
                      <a:pt x="196" y="2536"/>
                      <a:pt x="235" y="2519"/>
                      <a:pt x="274" y="2480"/>
                    </a:cubicBezTo>
                    <a:cubicBezTo>
                      <a:pt x="410" y="2309"/>
                      <a:pt x="410" y="2036"/>
                      <a:pt x="547" y="1900"/>
                    </a:cubicBezTo>
                    <a:cubicBezTo>
                      <a:pt x="547" y="1900"/>
                      <a:pt x="607" y="1961"/>
                      <a:pt x="648" y="1961"/>
                    </a:cubicBezTo>
                    <a:cubicBezTo>
                      <a:pt x="668" y="1961"/>
                      <a:pt x="683" y="1945"/>
                      <a:pt x="683" y="1900"/>
                    </a:cubicBezTo>
                    <a:cubicBezTo>
                      <a:pt x="990" y="1900"/>
                      <a:pt x="990" y="1627"/>
                      <a:pt x="1127" y="1456"/>
                    </a:cubicBezTo>
                    <a:cubicBezTo>
                      <a:pt x="1127" y="1627"/>
                      <a:pt x="1127" y="1627"/>
                      <a:pt x="1263" y="1763"/>
                    </a:cubicBezTo>
                    <a:lnTo>
                      <a:pt x="1263" y="1900"/>
                    </a:lnTo>
                    <a:cubicBezTo>
                      <a:pt x="1263" y="2036"/>
                      <a:pt x="1263" y="2173"/>
                      <a:pt x="1400" y="2173"/>
                    </a:cubicBezTo>
                    <a:cubicBezTo>
                      <a:pt x="1536" y="2173"/>
                      <a:pt x="1536" y="2309"/>
                      <a:pt x="1536" y="2309"/>
                    </a:cubicBezTo>
                    <a:lnTo>
                      <a:pt x="1536" y="2480"/>
                    </a:lnTo>
                    <a:lnTo>
                      <a:pt x="1263" y="2480"/>
                    </a:lnTo>
                    <a:cubicBezTo>
                      <a:pt x="1127" y="2480"/>
                      <a:pt x="1127" y="2753"/>
                      <a:pt x="1263" y="2753"/>
                    </a:cubicBezTo>
                    <a:lnTo>
                      <a:pt x="1400" y="2753"/>
                    </a:lnTo>
                    <a:lnTo>
                      <a:pt x="1536" y="2889"/>
                    </a:lnTo>
                    <a:lnTo>
                      <a:pt x="1843" y="2889"/>
                    </a:lnTo>
                    <a:lnTo>
                      <a:pt x="1843" y="2616"/>
                    </a:lnTo>
                    <a:cubicBezTo>
                      <a:pt x="1980" y="2616"/>
                      <a:pt x="2116" y="2616"/>
                      <a:pt x="2253" y="2480"/>
                    </a:cubicBezTo>
                    <a:cubicBezTo>
                      <a:pt x="2389" y="2480"/>
                      <a:pt x="2560" y="2480"/>
                      <a:pt x="2696" y="2309"/>
                    </a:cubicBezTo>
                    <a:cubicBezTo>
                      <a:pt x="2833" y="2173"/>
                      <a:pt x="2969" y="2173"/>
                      <a:pt x="3106" y="2036"/>
                    </a:cubicBezTo>
                    <a:cubicBezTo>
                      <a:pt x="3106" y="2105"/>
                      <a:pt x="3140" y="2139"/>
                      <a:pt x="3174" y="2139"/>
                    </a:cubicBezTo>
                    <a:cubicBezTo>
                      <a:pt x="3208" y="2139"/>
                      <a:pt x="3242" y="2105"/>
                      <a:pt x="3242" y="2036"/>
                    </a:cubicBezTo>
                    <a:cubicBezTo>
                      <a:pt x="3413" y="2036"/>
                      <a:pt x="3413" y="2036"/>
                      <a:pt x="3413" y="1900"/>
                    </a:cubicBezTo>
                    <a:cubicBezTo>
                      <a:pt x="3549" y="1900"/>
                      <a:pt x="3686" y="1900"/>
                      <a:pt x="3822" y="1763"/>
                    </a:cubicBezTo>
                    <a:cubicBezTo>
                      <a:pt x="4266" y="1627"/>
                      <a:pt x="4676" y="1320"/>
                      <a:pt x="4812" y="910"/>
                    </a:cubicBezTo>
                    <a:cubicBezTo>
                      <a:pt x="4812" y="603"/>
                      <a:pt x="4676" y="330"/>
                      <a:pt x="4403" y="330"/>
                    </a:cubicBezTo>
                    <a:cubicBezTo>
                      <a:pt x="4103" y="463"/>
                      <a:pt x="3966" y="596"/>
                      <a:pt x="3707" y="887"/>
                    </a:cubicBezTo>
                    <a:lnTo>
                      <a:pt x="3707" y="887"/>
                    </a:lnTo>
                    <a:cubicBezTo>
                      <a:pt x="3822" y="742"/>
                      <a:pt x="3815" y="459"/>
                      <a:pt x="3686" y="330"/>
                    </a:cubicBezTo>
                    <a:cubicBezTo>
                      <a:pt x="3686" y="330"/>
                      <a:pt x="3625" y="270"/>
                      <a:pt x="3544" y="270"/>
                    </a:cubicBezTo>
                    <a:cubicBezTo>
                      <a:pt x="3504" y="270"/>
                      <a:pt x="3459" y="285"/>
                      <a:pt x="3413" y="330"/>
                    </a:cubicBezTo>
                    <a:cubicBezTo>
                      <a:pt x="3413" y="467"/>
                      <a:pt x="3242" y="467"/>
                      <a:pt x="3242" y="603"/>
                    </a:cubicBezTo>
                    <a:cubicBezTo>
                      <a:pt x="3242" y="467"/>
                      <a:pt x="3106" y="330"/>
                      <a:pt x="3106" y="330"/>
                    </a:cubicBezTo>
                    <a:cubicBezTo>
                      <a:pt x="2969" y="330"/>
                      <a:pt x="2833" y="467"/>
                      <a:pt x="2696" y="603"/>
                    </a:cubicBezTo>
                    <a:cubicBezTo>
                      <a:pt x="2696" y="434"/>
                      <a:pt x="2579" y="318"/>
                      <a:pt x="2490" y="318"/>
                    </a:cubicBezTo>
                    <a:cubicBezTo>
                      <a:pt x="2434" y="318"/>
                      <a:pt x="2389" y="362"/>
                      <a:pt x="2389" y="467"/>
                    </a:cubicBezTo>
                    <a:lnTo>
                      <a:pt x="2389" y="194"/>
                    </a:lnTo>
                    <a:cubicBezTo>
                      <a:pt x="2389" y="97"/>
                      <a:pt x="2253" y="1"/>
                      <a:pt x="21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587690" y="1887737"/>
                <a:ext cx="56208" cy="895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0" extrusionOk="0">
                    <a:moveTo>
                      <a:pt x="677" y="0"/>
                    </a:moveTo>
                    <a:cubicBezTo>
                      <a:pt x="657" y="0"/>
                      <a:pt x="626" y="15"/>
                      <a:pt x="581" y="61"/>
                    </a:cubicBezTo>
                    <a:cubicBezTo>
                      <a:pt x="410" y="61"/>
                      <a:pt x="410" y="197"/>
                      <a:pt x="410" y="334"/>
                    </a:cubicBezTo>
                    <a:lnTo>
                      <a:pt x="410" y="470"/>
                    </a:lnTo>
                    <a:lnTo>
                      <a:pt x="274" y="470"/>
                    </a:lnTo>
                    <a:cubicBezTo>
                      <a:pt x="137" y="641"/>
                      <a:pt x="137" y="641"/>
                      <a:pt x="137" y="778"/>
                    </a:cubicBezTo>
                    <a:cubicBezTo>
                      <a:pt x="1" y="778"/>
                      <a:pt x="1" y="778"/>
                      <a:pt x="1" y="914"/>
                    </a:cubicBezTo>
                    <a:cubicBezTo>
                      <a:pt x="137" y="1051"/>
                      <a:pt x="137" y="1187"/>
                      <a:pt x="137" y="1187"/>
                    </a:cubicBezTo>
                    <a:cubicBezTo>
                      <a:pt x="137" y="1314"/>
                      <a:pt x="184" y="1359"/>
                      <a:pt x="238" y="1359"/>
                    </a:cubicBezTo>
                    <a:cubicBezTo>
                      <a:pt x="316" y="1359"/>
                      <a:pt x="410" y="1267"/>
                      <a:pt x="410" y="1187"/>
                    </a:cubicBezTo>
                    <a:lnTo>
                      <a:pt x="410" y="914"/>
                    </a:lnTo>
                    <a:lnTo>
                      <a:pt x="717" y="914"/>
                    </a:lnTo>
                    <a:cubicBezTo>
                      <a:pt x="717" y="960"/>
                      <a:pt x="732" y="975"/>
                      <a:pt x="753" y="975"/>
                    </a:cubicBezTo>
                    <a:cubicBezTo>
                      <a:pt x="793" y="975"/>
                      <a:pt x="854" y="914"/>
                      <a:pt x="854" y="914"/>
                    </a:cubicBezTo>
                    <a:lnTo>
                      <a:pt x="854" y="470"/>
                    </a:lnTo>
                    <a:cubicBezTo>
                      <a:pt x="854" y="334"/>
                      <a:pt x="854" y="197"/>
                      <a:pt x="717" y="61"/>
                    </a:cubicBezTo>
                    <a:cubicBezTo>
                      <a:pt x="717" y="61"/>
                      <a:pt x="717" y="0"/>
                      <a:pt x="6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569722" y="1589910"/>
                <a:ext cx="390956" cy="23450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3563" extrusionOk="0">
                    <a:moveTo>
                      <a:pt x="3573" y="0"/>
                    </a:moveTo>
                    <a:cubicBezTo>
                      <a:pt x="3414" y="0"/>
                      <a:pt x="3291" y="210"/>
                      <a:pt x="3106" y="457"/>
                    </a:cubicBezTo>
                    <a:cubicBezTo>
                      <a:pt x="3106" y="321"/>
                      <a:pt x="3106" y="321"/>
                      <a:pt x="2969" y="184"/>
                    </a:cubicBezTo>
                    <a:cubicBezTo>
                      <a:pt x="2969" y="48"/>
                      <a:pt x="2833" y="48"/>
                      <a:pt x="2833" y="48"/>
                    </a:cubicBezTo>
                    <a:cubicBezTo>
                      <a:pt x="2560" y="184"/>
                      <a:pt x="2560" y="321"/>
                      <a:pt x="2560" y="457"/>
                    </a:cubicBezTo>
                    <a:lnTo>
                      <a:pt x="2560" y="594"/>
                    </a:lnTo>
                    <a:cubicBezTo>
                      <a:pt x="2389" y="457"/>
                      <a:pt x="2389" y="457"/>
                      <a:pt x="2253" y="321"/>
                    </a:cubicBezTo>
                    <a:lnTo>
                      <a:pt x="1980" y="321"/>
                    </a:lnTo>
                    <a:cubicBezTo>
                      <a:pt x="1980" y="457"/>
                      <a:pt x="1843" y="594"/>
                      <a:pt x="1843" y="730"/>
                    </a:cubicBezTo>
                    <a:cubicBezTo>
                      <a:pt x="1843" y="662"/>
                      <a:pt x="1809" y="628"/>
                      <a:pt x="1754" y="628"/>
                    </a:cubicBezTo>
                    <a:cubicBezTo>
                      <a:pt x="1698" y="628"/>
                      <a:pt x="1621" y="662"/>
                      <a:pt x="1536" y="730"/>
                    </a:cubicBezTo>
                    <a:cubicBezTo>
                      <a:pt x="1400" y="901"/>
                      <a:pt x="1400" y="1174"/>
                      <a:pt x="1400" y="1447"/>
                    </a:cubicBezTo>
                    <a:cubicBezTo>
                      <a:pt x="1263" y="1310"/>
                      <a:pt x="1263" y="1174"/>
                      <a:pt x="1127" y="1174"/>
                    </a:cubicBezTo>
                    <a:cubicBezTo>
                      <a:pt x="1081" y="1128"/>
                      <a:pt x="1036" y="1113"/>
                      <a:pt x="995" y="1113"/>
                    </a:cubicBezTo>
                    <a:cubicBezTo>
                      <a:pt x="914" y="1113"/>
                      <a:pt x="854" y="1174"/>
                      <a:pt x="854" y="1174"/>
                    </a:cubicBezTo>
                    <a:cubicBezTo>
                      <a:pt x="854" y="1447"/>
                      <a:pt x="854" y="1754"/>
                      <a:pt x="990" y="2163"/>
                    </a:cubicBezTo>
                    <a:cubicBezTo>
                      <a:pt x="854" y="2027"/>
                      <a:pt x="854" y="1890"/>
                      <a:pt x="683" y="1754"/>
                    </a:cubicBezTo>
                    <a:lnTo>
                      <a:pt x="410" y="1754"/>
                    </a:lnTo>
                    <a:cubicBezTo>
                      <a:pt x="274" y="2027"/>
                      <a:pt x="274" y="2300"/>
                      <a:pt x="274" y="2743"/>
                    </a:cubicBezTo>
                    <a:cubicBezTo>
                      <a:pt x="1" y="2880"/>
                      <a:pt x="137" y="3153"/>
                      <a:pt x="137" y="3460"/>
                    </a:cubicBezTo>
                    <a:cubicBezTo>
                      <a:pt x="137" y="3528"/>
                      <a:pt x="205" y="3562"/>
                      <a:pt x="274" y="3562"/>
                    </a:cubicBezTo>
                    <a:cubicBezTo>
                      <a:pt x="342" y="3562"/>
                      <a:pt x="410" y="3528"/>
                      <a:pt x="410" y="3460"/>
                    </a:cubicBezTo>
                    <a:cubicBezTo>
                      <a:pt x="449" y="3499"/>
                      <a:pt x="502" y="3516"/>
                      <a:pt x="554" y="3516"/>
                    </a:cubicBezTo>
                    <a:cubicBezTo>
                      <a:pt x="683" y="3516"/>
                      <a:pt x="805" y="3411"/>
                      <a:pt x="683" y="3289"/>
                    </a:cubicBezTo>
                    <a:cubicBezTo>
                      <a:pt x="683" y="2880"/>
                      <a:pt x="683" y="2436"/>
                      <a:pt x="547" y="2163"/>
                    </a:cubicBezTo>
                    <a:lnTo>
                      <a:pt x="547" y="2163"/>
                    </a:lnTo>
                    <a:cubicBezTo>
                      <a:pt x="683" y="2436"/>
                      <a:pt x="683" y="2607"/>
                      <a:pt x="854" y="2743"/>
                    </a:cubicBezTo>
                    <a:cubicBezTo>
                      <a:pt x="899" y="2789"/>
                      <a:pt x="945" y="2804"/>
                      <a:pt x="990" y="2804"/>
                    </a:cubicBezTo>
                    <a:cubicBezTo>
                      <a:pt x="1081" y="2804"/>
                      <a:pt x="1172" y="2743"/>
                      <a:pt x="1263" y="2743"/>
                    </a:cubicBezTo>
                    <a:lnTo>
                      <a:pt x="1263" y="1890"/>
                    </a:lnTo>
                    <a:cubicBezTo>
                      <a:pt x="1263" y="2027"/>
                      <a:pt x="1263" y="2027"/>
                      <a:pt x="1400" y="2027"/>
                    </a:cubicBezTo>
                    <a:cubicBezTo>
                      <a:pt x="1400" y="2095"/>
                      <a:pt x="1434" y="2129"/>
                      <a:pt x="1489" y="2129"/>
                    </a:cubicBezTo>
                    <a:cubicBezTo>
                      <a:pt x="1545" y="2129"/>
                      <a:pt x="1621" y="2095"/>
                      <a:pt x="1707" y="2027"/>
                    </a:cubicBezTo>
                    <a:lnTo>
                      <a:pt x="1707" y="1447"/>
                    </a:lnTo>
                    <a:lnTo>
                      <a:pt x="1843" y="1447"/>
                    </a:lnTo>
                    <a:cubicBezTo>
                      <a:pt x="1843" y="1515"/>
                      <a:pt x="1912" y="1549"/>
                      <a:pt x="1980" y="1549"/>
                    </a:cubicBezTo>
                    <a:cubicBezTo>
                      <a:pt x="2048" y="1549"/>
                      <a:pt x="2116" y="1515"/>
                      <a:pt x="2116" y="1447"/>
                    </a:cubicBezTo>
                    <a:cubicBezTo>
                      <a:pt x="2215" y="1249"/>
                      <a:pt x="2099" y="817"/>
                      <a:pt x="2132" y="817"/>
                    </a:cubicBezTo>
                    <a:lnTo>
                      <a:pt x="2132" y="817"/>
                    </a:lnTo>
                    <a:cubicBezTo>
                      <a:pt x="2144" y="817"/>
                      <a:pt x="2178" y="878"/>
                      <a:pt x="2253" y="1037"/>
                    </a:cubicBezTo>
                    <a:cubicBezTo>
                      <a:pt x="2253" y="1174"/>
                      <a:pt x="2389" y="1174"/>
                      <a:pt x="2560" y="1174"/>
                    </a:cubicBezTo>
                    <a:cubicBezTo>
                      <a:pt x="2560" y="1174"/>
                      <a:pt x="2696" y="1174"/>
                      <a:pt x="2696" y="1037"/>
                    </a:cubicBezTo>
                    <a:cubicBezTo>
                      <a:pt x="2833" y="1037"/>
                      <a:pt x="2833" y="730"/>
                      <a:pt x="2833" y="594"/>
                    </a:cubicBezTo>
                    <a:cubicBezTo>
                      <a:pt x="2833" y="730"/>
                      <a:pt x="2833" y="901"/>
                      <a:pt x="2969" y="901"/>
                    </a:cubicBezTo>
                    <a:cubicBezTo>
                      <a:pt x="2969" y="969"/>
                      <a:pt x="3003" y="1003"/>
                      <a:pt x="3055" y="1003"/>
                    </a:cubicBezTo>
                    <a:cubicBezTo>
                      <a:pt x="3106" y="1003"/>
                      <a:pt x="3174" y="969"/>
                      <a:pt x="3242" y="901"/>
                    </a:cubicBezTo>
                    <a:cubicBezTo>
                      <a:pt x="3413" y="730"/>
                      <a:pt x="3413" y="730"/>
                      <a:pt x="3413" y="594"/>
                    </a:cubicBezTo>
                    <a:cubicBezTo>
                      <a:pt x="3427" y="579"/>
                      <a:pt x="3446" y="573"/>
                      <a:pt x="3469" y="573"/>
                    </a:cubicBezTo>
                    <a:cubicBezTo>
                      <a:pt x="3658" y="573"/>
                      <a:pt x="4095" y="1037"/>
                      <a:pt x="4095" y="1037"/>
                    </a:cubicBezTo>
                    <a:cubicBezTo>
                      <a:pt x="4209" y="1037"/>
                      <a:pt x="4308" y="1098"/>
                      <a:pt x="4361" y="1098"/>
                    </a:cubicBezTo>
                    <a:cubicBezTo>
                      <a:pt x="4387" y="1098"/>
                      <a:pt x="4402" y="1083"/>
                      <a:pt x="4402" y="1037"/>
                    </a:cubicBezTo>
                    <a:cubicBezTo>
                      <a:pt x="4675" y="884"/>
                      <a:pt x="4855" y="807"/>
                      <a:pt x="5017" y="807"/>
                    </a:cubicBezTo>
                    <a:cubicBezTo>
                      <a:pt x="5179" y="807"/>
                      <a:pt x="5324" y="884"/>
                      <a:pt x="5529" y="1037"/>
                    </a:cubicBezTo>
                    <a:cubicBezTo>
                      <a:pt x="5554" y="1063"/>
                      <a:pt x="5586" y="1074"/>
                      <a:pt x="5620" y="1074"/>
                    </a:cubicBezTo>
                    <a:cubicBezTo>
                      <a:pt x="5764" y="1074"/>
                      <a:pt x="5940" y="868"/>
                      <a:pt x="5802" y="730"/>
                    </a:cubicBezTo>
                    <a:cubicBezTo>
                      <a:pt x="5665" y="594"/>
                      <a:pt x="5256" y="321"/>
                      <a:pt x="5119" y="321"/>
                    </a:cubicBezTo>
                    <a:cubicBezTo>
                      <a:pt x="4823" y="321"/>
                      <a:pt x="4603" y="503"/>
                      <a:pt x="4358" y="503"/>
                    </a:cubicBezTo>
                    <a:cubicBezTo>
                      <a:pt x="4236" y="503"/>
                      <a:pt x="4107" y="457"/>
                      <a:pt x="3959" y="321"/>
                    </a:cubicBezTo>
                    <a:cubicBezTo>
                      <a:pt x="3797" y="91"/>
                      <a:pt x="3677" y="0"/>
                      <a:pt x="3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717944" y="1593003"/>
                <a:ext cx="399446" cy="125053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900" extrusionOk="0">
                    <a:moveTo>
                      <a:pt x="2150" y="1"/>
                    </a:moveTo>
                    <a:cubicBezTo>
                      <a:pt x="2014" y="1"/>
                      <a:pt x="1843" y="1"/>
                      <a:pt x="1843" y="137"/>
                    </a:cubicBezTo>
                    <a:cubicBezTo>
                      <a:pt x="2014" y="547"/>
                      <a:pt x="2287" y="990"/>
                      <a:pt x="2560" y="1263"/>
                    </a:cubicBezTo>
                    <a:cubicBezTo>
                      <a:pt x="2150" y="990"/>
                      <a:pt x="1707" y="410"/>
                      <a:pt x="1161" y="274"/>
                    </a:cubicBezTo>
                    <a:cubicBezTo>
                      <a:pt x="990" y="274"/>
                      <a:pt x="854" y="410"/>
                      <a:pt x="990" y="547"/>
                    </a:cubicBezTo>
                    <a:cubicBezTo>
                      <a:pt x="1161" y="683"/>
                      <a:pt x="1297" y="990"/>
                      <a:pt x="1434" y="1127"/>
                    </a:cubicBezTo>
                    <a:cubicBezTo>
                      <a:pt x="1161" y="854"/>
                      <a:pt x="717" y="683"/>
                      <a:pt x="308" y="547"/>
                    </a:cubicBezTo>
                    <a:cubicBezTo>
                      <a:pt x="137" y="547"/>
                      <a:pt x="1" y="683"/>
                      <a:pt x="137" y="854"/>
                    </a:cubicBezTo>
                    <a:cubicBezTo>
                      <a:pt x="308" y="990"/>
                      <a:pt x="444" y="1127"/>
                      <a:pt x="581" y="1263"/>
                    </a:cubicBezTo>
                    <a:cubicBezTo>
                      <a:pt x="621" y="1303"/>
                      <a:pt x="661" y="1320"/>
                      <a:pt x="697" y="1320"/>
                    </a:cubicBezTo>
                    <a:cubicBezTo>
                      <a:pt x="786" y="1320"/>
                      <a:pt x="854" y="1223"/>
                      <a:pt x="854" y="1127"/>
                    </a:cubicBezTo>
                    <a:cubicBezTo>
                      <a:pt x="1161" y="1400"/>
                      <a:pt x="1570" y="1707"/>
                      <a:pt x="2014" y="1843"/>
                    </a:cubicBezTo>
                    <a:cubicBezTo>
                      <a:pt x="2150" y="1843"/>
                      <a:pt x="2287" y="1707"/>
                      <a:pt x="2150" y="1536"/>
                    </a:cubicBezTo>
                    <a:cubicBezTo>
                      <a:pt x="2150" y="1400"/>
                      <a:pt x="2014" y="1400"/>
                      <a:pt x="2014" y="1263"/>
                    </a:cubicBezTo>
                    <a:lnTo>
                      <a:pt x="2014" y="1263"/>
                    </a:lnTo>
                    <a:cubicBezTo>
                      <a:pt x="2287" y="1536"/>
                      <a:pt x="2560" y="1843"/>
                      <a:pt x="3004" y="1843"/>
                    </a:cubicBezTo>
                    <a:cubicBezTo>
                      <a:pt x="3004" y="1883"/>
                      <a:pt x="3015" y="1900"/>
                      <a:pt x="3032" y="1900"/>
                    </a:cubicBezTo>
                    <a:cubicBezTo>
                      <a:pt x="3072" y="1900"/>
                      <a:pt x="3140" y="1803"/>
                      <a:pt x="3140" y="1707"/>
                    </a:cubicBezTo>
                    <a:cubicBezTo>
                      <a:pt x="3004" y="1263"/>
                      <a:pt x="2560" y="854"/>
                      <a:pt x="2423" y="547"/>
                    </a:cubicBezTo>
                    <a:lnTo>
                      <a:pt x="2423" y="547"/>
                    </a:lnTo>
                    <a:cubicBezTo>
                      <a:pt x="2867" y="683"/>
                      <a:pt x="3277" y="1400"/>
                      <a:pt x="3720" y="1536"/>
                    </a:cubicBezTo>
                    <a:cubicBezTo>
                      <a:pt x="3761" y="1587"/>
                      <a:pt x="3814" y="1608"/>
                      <a:pt x="3865" y="1608"/>
                    </a:cubicBezTo>
                    <a:cubicBezTo>
                      <a:pt x="3983" y="1608"/>
                      <a:pt x="4089" y="1495"/>
                      <a:pt x="3993" y="1400"/>
                    </a:cubicBezTo>
                    <a:cubicBezTo>
                      <a:pt x="3993" y="1263"/>
                      <a:pt x="3857" y="1127"/>
                      <a:pt x="3857" y="990"/>
                    </a:cubicBezTo>
                    <a:lnTo>
                      <a:pt x="3857" y="990"/>
                    </a:lnTo>
                    <a:cubicBezTo>
                      <a:pt x="4130" y="1263"/>
                      <a:pt x="4266" y="1400"/>
                      <a:pt x="4573" y="1400"/>
                    </a:cubicBezTo>
                    <a:cubicBezTo>
                      <a:pt x="4710" y="1400"/>
                      <a:pt x="4710" y="1263"/>
                      <a:pt x="4710" y="1127"/>
                    </a:cubicBezTo>
                    <a:cubicBezTo>
                      <a:pt x="4710" y="1127"/>
                      <a:pt x="4573" y="990"/>
                      <a:pt x="4573" y="854"/>
                    </a:cubicBezTo>
                    <a:lnTo>
                      <a:pt x="4573" y="854"/>
                    </a:lnTo>
                    <a:cubicBezTo>
                      <a:pt x="4983" y="990"/>
                      <a:pt x="5563" y="1707"/>
                      <a:pt x="5836" y="1843"/>
                    </a:cubicBezTo>
                    <a:cubicBezTo>
                      <a:pt x="5876" y="1883"/>
                      <a:pt x="5916" y="1900"/>
                      <a:pt x="5949" y="1900"/>
                    </a:cubicBezTo>
                    <a:cubicBezTo>
                      <a:pt x="6029" y="1900"/>
                      <a:pt x="6069" y="1803"/>
                      <a:pt x="5972" y="1707"/>
                    </a:cubicBezTo>
                    <a:cubicBezTo>
                      <a:pt x="5717" y="1291"/>
                      <a:pt x="4952" y="397"/>
                      <a:pt x="4380" y="397"/>
                    </a:cubicBezTo>
                    <a:cubicBezTo>
                      <a:pt x="4341" y="397"/>
                      <a:pt x="4303" y="401"/>
                      <a:pt x="4266" y="410"/>
                    </a:cubicBezTo>
                    <a:cubicBezTo>
                      <a:pt x="4130" y="410"/>
                      <a:pt x="4130" y="547"/>
                      <a:pt x="4130" y="683"/>
                    </a:cubicBezTo>
                    <a:cubicBezTo>
                      <a:pt x="4130" y="683"/>
                      <a:pt x="4130" y="757"/>
                      <a:pt x="4169" y="808"/>
                    </a:cubicBezTo>
                    <a:lnTo>
                      <a:pt x="4169" y="808"/>
                    </a:lnTo>
                    <a:cubicBezTo>
                      <a:pt x="3807" y="619"/>
                      <a:pt x="3527" y="263"/>
                      <a:pt x="3277" y="137"/>
                    </a:cubicBezTo>
                    <a:cubicBezTo>
                      <a:pt x="3140" y="137"/>
                      <a:pt x="2867" y="137"/>
                      <a:pt x="3004" y="274"/>
                    </a:cubicBezTo>
                    <a:cubicBezTo>
                      <a:pt x="3004" y="410"/>
                      <a:pt x="3140" y="547"/>
                      <a:pt x="3140" y="683"/>
                    </a:cubicBezTo>
                    <a:cubicBezTo>
                      <a:pt x="2867" y="410"/>
                      <a:pt x="2560" y="137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879133" y="1654412"/>
                <a:ext cx="344226" cy="128805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57" extrusionOk="0">
                    <a:moveTo>
                      <a:pt x="1976" y="1"/>
                    </a:moveTo>
                    <a:cubicBezTo>
                      <a:pt x="1912" y="1"/>
                      <a:pt x="1857" y="17"/>
                      <a:pt x="1817" y="57"/>
                    </a:cubicBezTo>
                    <a:cubicBezTo>
                      <a:pt x="1681" y="57"/>
                      <a:pt x="1544" y="194"/>
                      <a:pt x="1681" y="194"/>
                    </a:cubicBezTo>
                    <a:cubicBezTo>
                      <a:pt x="1681" y="330"/>
                      <a:pt x="1681" y="467"/>
                      <a:pt x="1817" y="603"/>
                    </a:cubicBezTo>
                    <a:cubicBezTo>
                      <a:pt x="1681" y="467"/>
                      <a:pt x="1408" y="330"/>
                      <a:pt x="1101" y="194"/>
                    </a:cubicBezTo>
                    <a:cubicBezTo>
                      <a:pt x="964" y="194"/>
                      <a:pt x="828" y="467"/>
                      <a:pt x="964" y="603"/>
                    </a:cubicBezTo>
                    <a:cubicBezTo>
                      <a:pt x="925" y="564"/>
                      <a:pt x="886" y="547"/>
                      <a:pt x="850" y="547"/>
                    </a:cubicBezTo>
                    <a:cubicBezTo>
                      <a:pt x="761" y="547"/>
                      <a:pt x="691" y="652"/>
                      <a:pt x="691" y="774"/>
                    </a:cubicBezTo>
                    <a:cubicBezTo>
                      <a:pt x="691" y="910"/>
                      <a:pt x="691" y="910"/>
                      <a:pt x="828" y="1047"/>
                    </a:cubicBezTo>
                    <a:cubicBezTo>
                      <a:pt x="909" y="1292"/>
                      <a:pt x="893" y="1342"/>
                      <a:pt x="808" y="1342"/>
                    </a:cubicBezTo>
                    <a:cubicBezTo>
                      <a:pt x="751" y="1342"/>
                      <a:pt x="664" y="1320"/>
                      <a:pt x="555" y="1320"/>
                    </a:cubicBezTo>
                    <a:cubicBezTo>
                      <a:pt x="691" y="1183"/>
                      <a:pt x="691" y="1047"/>
                      <a:pt x="555" y="1047"/>
                    </a:cubicBezTo>
                    <a:lnTo>
                      <a:pt x="247" y="1047"/>
                    </a:lnTo>
                    <a:cubicBezTo>
                      <a:pt x="221" y="1021"/>
                      <a:pt x="195" y="1010"/>
                      <a:pt x="171" y="1010"/>
                    </a:cubicBezTo>
                    <a:cubicBezTo>
                      <a:pt x="69" y="1010"/>
                      <a:pt x="1" y="1209"/>
                      <a:pt x="111" y="1320"/>
                    </a:cubicBezTo>
                    <a:cubicBezTo>
                      <a:pt x="247" y="1456"/>
                      <a:pt x="555" y="1627"/>
                      <a:pt x="691" y="1763"/>
                    </a:cubicBezTo>
                    <a:cubicBezTo>
                      <a:pt x="737" y="1809"/>
                      <a:pt x="782" y="1824"/>
                      <a:pt x="823" y="1824"/>
                    </a:cubicBezTo>
                    <a:cubicBezTo>
                      <a:pt x="903" y="1824"/>
                      <a:pt x="964" y="1763"/>
                      <a:pt x="964" y="1763"/>
                    </a:cubicBezTo>
                    <a:cubicBezTo>
                      <a:pt x="964" y="1763"/>
                      <a:pt x="1101" y="1763"/>
                      <a:pt x="1271" y="1627"/>
                    </a:cubicBezTo>
                    <a:lnTo>
                      <a:pt x="1271" y="1456"/>
                    </a:lnTo>
                    <a:lnTo>
                      <a:pt x="1271" y="1183"/>
                    </a:lnTo>
                    <a:cubicBezTo>
                      <a:pt x="1408" y="1320"/>
                      <a:pt x="1544" y="1456"/>
                      <a:pt x="1817" y="1627"/>
                    </a:cubicBezTo>
                    <a:cubicBezTo>
                      <a:pt x="1954" y="1627"/>
                      <a:pt x="2124" y="1456"/>
                      <a:pt x="2124" y="1320"/>
                    </a:cubicBezTo>
                    <a:cubicBezTo>
                      <a:pt x="2261" y="1627"/>
                      <a:pt x="2534" y="1763"/>
                      <a:pt x="2807" y="1763"/>
                    </a:cubicBezTo>
                    <a:cubicBezTo>
                      <a:pt x="2839" y="1789"/>
                      <a:pt x="2870" y="1800"/>
                      <a:pt x="2898" y="1800"/>
                    </a:cubicBezTo>
                    <a:cubicBezTo>
                      <a:pt x="3019" y="1800"/>
                      <a:pt x="3088" y="1595"/>
                      <a:pt x="2977" y="1456"/>
                    </a:cubicBezTo>
                    <a:cubicBezTo>
                      <a:pt x="2807" y="1183"/>
                      <a:pt x="2397" y="774"/>
                      <a:pt x="2124" y="467"/>
                    </a:cubicBezTo>
                    <a:lnTo>
                      <a:pt x="2124" y="467"/>
                    </a:lnTo>
                    <a:cubicBezTo>
                      <a:pt x="2670" y="774"/>
                      <a:pt x="3387" y="1456"/>
                      <a:pt x="3660" y="1763"/>
                    </a:cubicBezTo>
                    <a:lnTo>
                      <a:pt x="3830" y="1900"/>
                    </a:lnTo>
                    <a:cubicBezTo>
                      <a:pt x="3967" y="1900"/>
                      <a:pt x="4103" y="1763"/>
                      <a:pt x="3967" y="1627"/>
                    </a:cubicBezTo>
                    <a:lnTo>
                      <a:pt x="4103" y="1627"/>
                    </a:lnTo>
                    <a:cubicBezTo>
                      <a:pt x="4139" y="1663"/>
                      <a:pt x="4185" y="1680"/>
                      <a:pt x="4229" y="1680"/>
                    </a:cubicBezTo>
                    <a:cubicBezTo>
                      <a:pt x="4355" y="1680"/>
                      <a:pt x="4477" y="1546"/>
                      <a:pt x="4376" y="1320"/>
                    </a:cubicBezTo>
                    <a:lnTo>
                      <a:pt x="4376" y="1320"/>
                    </a:lnTo>
                    <a:cubicBezTo>
                      <a:pt x="4683" y="1627"/>
                      <a:pt x="4820" y="1763"/>
                      <a:pt x="4956" y="1900"/>
                    </a:cubicBezTo>
                    <a:cubicBezTo>
                      <a:pt x="4996" y="1940"/>
                      <a:pt x="5036" y="1956"/>
                      <a:pt x="5073" y="1956"/>
                    </a:cubicBezTo>
                    <a:cubicBezTo>
                      <a:pt x="5161" y="1956"/>
                      <a:pt x="5229" y="1860"/>
                      <a:pt x="5229" y="1763"/>
                    </a:cubicBezTo>
                    <a:cubicBezTo>
                      <a:pt x="4956" y="1183"/>
                      <a:pt x="4240" y="467"/>
                      <a:pt x="3830" y="467"/>
                    </a:cubicBezTo>
                    <a:cubicBezTo>
                      <a:pt x="3660" y="467"/>
                      <a:pt x="3660" y="467"/>
                      <a:pt x="3523" y="603"/>
                    </a:cubicBezTo>
                    <a:cubicBezTo>
                      <a:pt x="3387" y="330"/>
                      <a:pt x="3114" y="194"/>
                      <a:pt x="2807" y="57"/>
                    </a:cubicBezTo>
                    <a:cubicBezTo>
                      <a:pt x="2670" y="57"/>
                      <a:pt x="2534" y="194"/>
                      <a:pt x="2534" y="194"/>
                    </a:cubicBezTo>
                    <a:cubicBezTo>
                      <a:pt x="2341" y="97"/>
                      <a:pt x="2131" y="1"/>
                      <a:pt x="19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625865" y="1593003"/>
                <a:ext cx="709776" cy="251620"/>
              </a:xfrm>
              <a:custGeom>
                <a:avLst/>
                <a:gdLst/>
                <a:ahLst/>
                <a:cxnLst/>
                <a:rect l="l" t="t" r="r" b="b"/>
                <a:pathLst>
                  <a:path w="10784" h="3823" extrusionOk="0">
                    <a:moveTo>
                      <a:pt x="7235" y="2253"/>
                    </a:moveTo>
                    <a:cubicBezTo>
                      <a:pt x="7508" y="2253"/>
                      <a:pt x="7815" y="2389"/>
                      <a:pt x="8088" y="2560"/>
                    </a:cubicBezTo>
                    <a:cubicBezTo>
                      <a:pt x="7815" y="2560"/>
                      <a:pt x="7508" y="2389"/>
                      <a:pt x="7235" y="2253"/>
                    </a:cubicBezTo>
                    <a:close/>
                    <a:moveTo>
                      <a:pt x="3959" y="1"/>
                    </a:moveTo>
                    <a:cubicBezTo>
                      <a:pt x="3686" y="137"/>
                      <a:pt x="3686" y="137"/>
                      <a:pt x="3549" y="137"/>
                    </a:cubicBezTo>
                    <a:cubicBezTo>
                      <a:pt x="3463" y="310"/>
                      <a:pt x="3363" y="482"/>
                      <a:pt x="3301" y="482"/>
                    </a:cubicBezTo>
                    <a:cubicBezTo>
                      <a:pt x="3265" y="482"/>
                      <a:pt x="3242" y="424"/>
                      <a:pt x="3242" y="274"/>
                    </a:cubicBezTo>
                    <a:cubicBezTo>
                      <a:pt x="3242" y="137"/>
                      <a:pt x="3106" y="137"/>
                      <a:pt x="2969" y="137"/>
                    </a:cubicBezTo>
                    <a:cubicBezTo>
                      <a:pt x="2852" y="255"/>
                      <a:pt x="2305" y="574"/>
                      <a:pt x="2155" y="574"/>
                    </a:cubicBezTo>
                    <a:cubicBezTo>
                      <a:pt x="2130" y="574"/>
                      <a:pt x="2116" y="566"/>
                      <a:pt x="2116" y="547"/>
                    </a:cubicBezTo>
                    <a:cubicBezTo>
                      <a:pt x="2253" y="410"/>
                      <a:pt x="1980" y="410"/>
                      <a:pt x="1843" y="410"/>
                    </a:cubicBezTo>
                    <a:cubicBezTo>
                      <a:pt x="1707" y="547"/>
                      <a:pt x="1536" y="990"/>
                      <a:pt x="1400" y="1263"/>
                    </a:cubicBezTo>
                    <a:lnTo>
                      <a:pt x="1400" y="683"/>
                    </a:lnTo>
                    <a:cubicBezTo>
                      <a:pt x="1331" y="615"/>
                      <a:pt x="1263" y="581"/>
                      <a:pt x="1195" y="581"/>
                    </a:cubicBezTo>
                    <a:cubicBezTo>
                      <a:pt x="1127" y="581"/>
                      <a:pt x="1059" y="615"/>
                      <a:pt x="990" y="683"/>
                    </a:cubicBezTo>
                    <a:cubicBezTo>
                      <a:pt x="990" y="854"/>
                      <a:pt x="854" y="854"/>
                      <a:pt x="854" y="990"/>
                    </a:cubicBezTo>
                    <a:lnTo>
                      <a:pt x="683" y="990"/>
                    </a:lnTo>
                    <a:cubicBezTo>
                      <a:pt x="683" y="922"/>
                      <a:pt x="649" y="888"/>
                      <a:pt x="615" y="888"/>
                    </a:cubicBezTo>
                    <a:cubicBezTo>
                      <a:pt x="581" y="888"/>
                      <a:pt x="547" y="922"/>
                      <a:pt x="547" y="990"/>
                    </a:cubicBezTo>
                    <a:cubicBezTo>
                      <a:pt x="137" y="1263"/>
                      <a:pt x="137" y="1843"/>
                      <a:pt x="1" y="2253"/>
                    </a:cubicBezTo>
                    <a:cubicBezTo>
                      <a:pt x="1" y="2348"/>
                      <a:pt x="135" y="2461"/>
                      <a:pt x="215" y="2461"/>
                    </a:cubicBezTo>
                    <a:cubicBezTo>
                      <a:pt x="249" y="2461"/>
                      <a:pt x="274" y="2440"/>
                      <a:pt x="274" y="2389"/>
                    </a:cubicBezTo>
                    <a:cubicBezTo>
                      <a:pt x="378" y="2285"/>
                      <a:pt x="482" y="1607"/>
                      <a:pt x="525" y="1607"/>
                    </a:cubicBezTo>
                    <a:cubicBezTo>
                      <a:pt x="539" y="1607"/>
                      <a:pt x="547" y="1673"/>
                      <a:pt x="547" y="1843"/>
                    </a:cubicBezTo>
                    <a:cubicBezTo>
                      <a:pt x="547" y="1912"/>
                      <a:pt x="623" y="1946"/>
                      <a:pt x="700" y="1946"/>
                    </a:cubicBezTo>
                    <a:cubicBezTo>
                      <a:pt x="777" y="1946"/>
                      <a:pt x="854" y="1912"/>
                      <a:pt x="854" y="1843"/>
                    </a:cubicBezTo>
                    <a:cubicBezTo>
                      <a:pt x="990" y="1843"/>
                      <a:pt x="990" y="1707"/>
                      <a:pt x="990" y="1707"/>
                    </a:cubicBezTo>
                    <a:cubicBezTo>
                      <a:pt x="990" y="1843"/>
                      <a:pt x="990" y="1980"/>
                      <a:pt x="1127" y="2116"/>
                    </a:cubicBezTo>
                    <a:cubicBezTo>
                      <a:pt x="1127" y="2185"/>
                      <a:pt x="1161" y="2219"/>
                      <a:pt x="1212" y="2219"/>
                    </a:cubicBezTo>
                    <a:cubicBezTo>
                      <a:pt x="1263" y="2219"/>
                      <a:pt x="1331" y="2185"/>
                      <a:pt x="1400" y="2116"/>
                    </a:cubicBezTo>
                    <a:cubicBezTo>
                      <a:pt x="1536" y="1843"/>
                      <a:pt x="1707" y="1400"/>
                      <a:pt x="1843" y="990"/>
                    </a:cubicBezTo>
                    <a:lnTo>
                      <a:pt x="1843" y="1127"/>
                    </a:lnTo>
                    <a:cubicBezTo>
                      <a:pt x="1980" y="1127"/>
                      <a:pt x="1980" y="1263"/>
                      <a:pt x="1980" y="1263"/>
                    </a:cubicBezTo>
                    <a:cubicBezTo>
                      <a:pt x="2389" y="1263"/>
                      <a:pt x="2560" y="990"/>
                      <a:pt x="2833" y="683"/>
                    </a:cubicBezTo>
                    <a:lnTo>
                      <a:pt x="2833" y="854"/>
                    </a:lnTo>
                    <a:cubicBezTo>
                      <a:pt x="2969" y="990"/>
                      <a:pt x="2969" y="990"/>
                      <a:pt x="3106" y="990"/>
                    </a:cubicBezTo>
                    <a:cubicBezTo>
                      <a:pt x="3413" y="990"/>
                      <a:pt x="3549" y="683"/>
                      <a:pt x="3822" y="547"/>
                    </a:cubicBezTo>
                    <a:lnTo>
                      <a:pt x="3822" y="990"/>
                    </a:lnTo>
                    <a:cubicBezTo>
                      <a:pt x="3822" y="1087"/>
                      <a:pt x="3891" y="1183"/>
                      <a:pt x="3979" y="1183"/>
                    </a:cubicBezTo>
                    <a:cubicBezTo>
                      <a:pt x="4016" y="1183"/>
                      <a:pt x="4055" y="1167"/>
                      <a:pt x="4095" y="1127"/>
                    </a:cubicBezTo>
                    <a:lnTo>
                      <a:pt x="4095" y="1400"/>
                    </a:lnTo>
                    <a:lnTo>
                      <a:pt x="4266" y="1536"/>
                    </a:lnTo>
                    <a:cubicBezTo>
                      <a:pt x="4403" y="1536"/>
                      <a:pt x="4539" y="1400"/>
                      <a:pt x="4676" y="1400"/>
                    </a:cubicBezTo>
                    <a:lnTo>
                      <a:pt x="4676" y="1707"/>
                    </a:lnTo>
                    <a:lnTo>
                      <a:pt x="4949" y="1707"/>
                    </a:lnTo>
                    <a:cubicBezTo>
                      <a:pt x="5256" y="1400"/>
                      <a:pt x="5392" y="990"/>
                      <a:pt x="5529" y="683"/>
                    </a:cubicBezTo>
                    <a:cubicBezTo>
                      <a:pt x="5587" y="507"/>
                      <a:pt x="5646" y="406"/>
                      <a:pt x="5694" y="406"/>
                    </a:cubicBezTo>
                    <a:cubicBezTo>
                      <a:pt x="5757" y="406"/>
                      <a:pt x="5802" y="582"/>
                      <a:pt x="5802" y="990"/>
                    </a:cubicBezTo>
                    <a:lnTo>
                      <a:pt x="5802" y="1263"/>
                    </a:lnTo>
                    <a:cubicBezTo>
                      <a:pt x="5802" y="1536"/>
                      <a:pt x="5665" y="1843"/>
                      <a:pt x="5665" y="1980"/>
                    </a:cubicBezTo>
                    <a:cubicBezTo>
                      <a:pt x="5392" y="2116"/>
                      <a:pt x="4949" y="2116"/>
                      <a:pt x="4676" y="2253"/>
                    </a:cubicBezTo>
                    <a:lnTo>
                      <a:pt x="3959" y="2253"/>
                    </a:lnTo>
                    <a:cubicBezTo>
                      <a:pt x="3822" y="2253"/>
                      <a:pt x="3822" y="2389"/>
                      <a:pt x="3959" y="2560"/>
                    </a:cubicBezTo>
                    <a:cubicBezTo>
                      <a:pt x="4266" y="2833"/>
                      <a:pt x="4676" y="2833"/>
                      <a:pt x="4949" y="2833"/>
                    </a:cubicBezTo>
                    <a:cubicBezTo>
                      <a:pt x="5119" y="2833"/>
                      <a:pt x="5119" y="2696"/>
                      <a:pt x="5119" y="2696"/>
                    </a:cubicBezTo>
                    <a:cubicBezTo>
                      <a:pt x="5256" y="2696"/>
                      <a:pt x="5529" y="2696"/>
                      <a:pt x="5665" y="2560"/>
                    </a:cubicBezTo>
                    <a:cubicBezTo>
                      <a:pt x="5802" y="2560"/>
                      <a:pt x="5802" y="2389"/>
                      <a:pt x="5802" y="2389"/>
                    </a:cubicBezTo>
                    <a:cubicBezTo>
                      <a:pt x="5972" y="2389"/>
                      <a:pt x="5972" y="2560"/>
                      <a:pt x="6109" y="2560"/>
                    </a:cubicBezTo>
                    <a:cubicBezTo>
                      <a:pt x="6382" y="2560"/>
                      <a:pt x="6655" y="2560"/>
                      <a:pt x="6825" y="2389"/>
                    </a:cubicBezTo>
                    <a:cubicBezTo>
                      <a:pt x="6962" y="2560"/>
                      <a:pt x="7098" y="2696"/>
                      <a:pt x="7235" y="2696"/>
                    </a:cubicBezTo>
                    <a:cubicBezTo>
                      <a:pt x="7235" y="2833"/>
                      <a:pt x="7371" y="2833"/>
                      <a:pt x="7371" y="2833"/>
                    </a:cubicBezTo>
                    <a:cubicBezTo>
                      <a:pt x="7678" y="3106"/>
                      <a:pt x="8088" y="3106"/>
                      <a:pt x="8668" y="3242"/>
                    </a:cubicBezTo>
                    <a:cubicBezTo>
                      <a:pt x="8531" y="3242"/>
                      <a:pt x="8531" y="3242"/>
                      <a:pt x="8668" y="3413"/>
                    </a:cubicBezTo>
                    <a:cubicBezTo>
                      <a:pt x="8804" y="3822"/>
                      <a:pt x="9521" y="3686"/>
                      <a:pt x="9931" y="3822"/>
                    </a:cubicBezTo>
                    <a:lnTo>
                      <a:pt x="10511" y="3822"/>
                    </a:lnTo>
                    <a:cubicBezTo>
                      <a:pt x="10647" y="3822"/>
                      <a:pt x="10784" y="3549"/>
                      <a:pt x="10511" y="3549"/>
                    </a:cubicBezTo>
                    <a:cubicBezTo>
                      <a:pt x="10374" y="3413"/>
                      <a:pt x="10238" y="3413"/>
                      <a:pt x="10067" y="3413"/>
                    </a:cubicBezTo>
                    <a:cubicBezTo>
                      <a:pt x="9385" y="3106"/>
                      <a:pt x="8941" y="2389"/>
                      <a:pt x="8361" y="1980"/>
                    </a:cubicBezTo>
                    <a:cubicBezTo>
                      <a:pt x="8361" y="1980"/>
                      <a:pt x="8224" y="1980"/>
                      <a:pt x="8088" y="2116"/>
                    </a:cubicBezTo>
                    <a:cubicBezTo>
                      <a:pt x="7951" y="1980"/>
                      <a:pt x="7678" y="1980"/>
                      <a:pt x="7371" y="1843"/>
                    </a:cubicBezTo>
                    <a:cubicBezTo>
                      <a:pt x="7235" y="1843"/>
                      <a:pt x="7098" y="1980"/>
                      <a:pt x="6962" y="1980"/>
                    </a:cubicBezTo>
                    <a:lnTo>
                      <a:pt x="6245" y="1980"/>
                    </a:lnTo>
                    <a:cubicBezTo>
                      <a:pt x="6518" y="1536"/>
                      <a:pt x="6825" y="1127"/>
                      <a:pt x="6382" y="854"/>
                    </a:cubicBezTo>
                    <a:lnTo>
                      <a:pt x="6245" y="854"/>
                    </a:lnTo>
                    <a:cubicBezTo>
                      <a:pt x="6109" y="547"/>
                      <a:pt x="6109" y="274"/>
                      <a:pt x="5802" y="1"/>
                    </a:cubicBezTo>
                    <a:lnTo>
                      <a:pt x="5665" y="1"/>
                    </a:lnTo>
                    <a:cubicBezTo>
                      <a:pt x="5392" y="137"/>
                      <a:pt x="5256" y="547"/>
                      <a:pt x="5119" y="854"/>
                    </a:cubicBezTo>
                    <a:lnTo>
                      <a:pt x="5119" y="410"/>
                    </a:lnTo>
                    <a:cubicBezTo>
                      <a:pt x="5119" y="342"/>
                      <a:pt x="5042" y="308"/>
                      <a:pt x="4949" y="308"/>
                    </a:cubicBezTo>
                    <a:cubicBezTo>
                      <a:pt x="4855" y="308"/>
                      <a:pt x="4744" y="342"/>
                      <a:pt x="4676" y="410"/>
                    </a:cubicBezTo>
                    <a:cubicBezTo>
                      <a:pt x="4595" y="491"/>
                      <a:pt x="4562" y="631"/>
                      <a:pt x="4520" y="760"/>
                    </a:cubicBezTo>
                    <a:lnTo>
                      <a:pt x="4520" y="760"/>
                    </a:lnTo>
                    <a:cubicBezTo>
                      <a:pt x="4539" y="664"/>
                      <a:pt x="4539" y="551"/>
                      <a:pt x="4539" y="410"/>
                    </a:cubicBezTo>
                    <a:cubicBezTo>
                      <a:pt x="4539" y="250"/>
                      <a:pt x="4445" y="184"/>
                      <a:pt x="4368" y="184"/>
                    </a:cubicBezTo>
                    <a:cubicBezTo>
                      <a:pt x="4313" y="184"/>
                      <a:pt x="4266" y="217"/>
                      <a:pt x="4266" y="274"/>
                    </a:cubicBezTo>
                    <a:cubicBezTo>
                      <a:pt x="4095" y="274"/>
                      <a:pt x="4095" y="274"/>
                      <a:pt x="4095" y="137"/>
                    </a:cubicBez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466388" y="1655596"/>
                <a:ext cx="215684" cy="31401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4771" extrusionOk="0">
                    <a:moveTo>
                      <a:pt x="2900" y="1"/>
                    </a:moveTo>
                    <a:cubicBezTo>
                      <a:pt x="2882" y="1"/>
                      <a:pt x="2860" y="12"/>
                      <a:pt x="2833" y="39"/>
                    </a:cubicBezTo>
                    <a:cubicBezTo>
                      <a:pt x="1980" y="312"/>
                      <a:pt x="854" y="1029"/>
                      <a:pt x="410" y="1745"/>
                    </a:cubicBezTo>
                    <a:cubicBezTo>
                      <a:pt x="410" y="1882"/>
                      <a:pt x="410" y="2018"/>
                      <a:pt x="547" y="2018"/>
                    </a:cubicBezTo>
                    <a:lnTo>
                      <a:pt x="547" y="2291"/>
                    </a:lnTo>
                    <a:cubicBezTo>
                      <a:pt x="274" y="2462"/>
                      <a:pt x="274" y="2871"/>
                      <a:pt x="137" y="3144"/>
                    </a:cubicBezTo>
                    <a:lnTo>
                      <a:pt x="137" y="3452"/>
                    </a:lnTo>
                    <a:cubicBezTo>
                      <a:pt x="1" y="3724"/>
                      <a:pt x="1" y="3997"/>
                      <a:pt x="1" y="4168"/>
                    </a:cubicBezTo>
                    <a:cubicBezTo>
                      <a:pt x="1" y="4168"/>
                      <a:pt x="137" y="4305"/>
                      <a:pt x="274" y="4305"/>
                    </a:cubicBezTo>
                    <a:cubicBezTo>
                      <a:pt x="137" y="4441"/>
                      <a:pt x="137" y="4578"/>
                      <a:pt x="137" y="4578"/>
                    </a:cubicBezTo>
                    <a:cubicBezTo>
                      <a:pt x="41" y="4674"/>
                      <a:pt x="149" y="4771"/>
                      <a:pt x="221" y="4771"/>
                    </a:cubicBezTo>
                    <a:cubicBezTo>
                      <a:pt x="251" y="4771"/>
                      <a:pt x="274" y="4754"/>
                      <a:pt x="274" y="4714"/>
                    </a:cubicBezTo>
                    <a:cubicBezTo>
                      <a:pt x="410" y="4578"/>
                      <a:pt x="547" y="4305"/>
                      <a:pt x="718" y="3861"/>
                    </a:cubicBezTo>
                    <a:cubicBezTo>
                      <a:pt x="854" y="3861"/>
                      <a:pt x="991" y="3724"/>
                      <a:pt x="991" y="3588"/>
                    </a:cubicBezTo>
                    <a:cubicBezTo>
                      <a:pt x="1127" y="3588"/>
                      <a:pt x="1127" y="3452"/>
                      <a:pt x="1127" y="3452"/>
                    </a:cubicBezTo>
                    <a:cubicBezTo>
                      <a:pt x="1127" y="3520"/>
                      <a:pt x="1195" y="3554"/>
                      <a:pt x="1285" y="3554"/>
                    </a:cubicBezTo>
                    <a:cubicBezTo>
                      <a:pt x="1374" y="3554"/>
                      <a:pt x="1485" y="3520"/>
                      <a:pt x="1571" y="3452"/>
                    </a:cubicBezTo>
                    <a:cubicBezTo>
                      <a:pt x="1707" y="3315"/>
                      <a:pt x="1844" y="3008"/>
                      <a:pt x="1980" y="2735"/>
                    </a:cubicBezTo>
                    <a:lnTo>
                      <a:pt x="2117" y="2735"/>
                    </a:lnTo>
                    <a:cubicBezTo>
                      <a:pt x="2117" y="2871"/>
                      <a:pt x="2253" y="2871"/>
                      <a:pt x="2253" y="2871"/>
                    </a:cubicBezTo>
                    <a:cubicBezTo>
                      <a:pt x="2833" y="2598"/>
                      <a:pt x="3277" y="1438"/>
                      <a:pt x="3277" y="1029"/>
                    </a:cubicBezTo>
                    <a:cubicBezTo>
                      <a:pt x="3277" y="892"/>
                      <a:pt x="3106" y="892"/>
                      <a:pt x="3106" y="892"/>
                    </a:cubicBezTo>
                    <a:cubicBezTo>
                      <a:pt x="3026" y="852"/>
                      <a:pt x="2958" y="836"/>
                      <a:pt x="2898" y="836"/>
                    </a:cubicBezTo>
                    <a:cubicBezTo>
                      <a:pt x="2753" y="836"/>
                      <a:pt x="2657" y="932"/>
                      <a:pt x="2560" y="1029"/>
                    </a:cubicBezTo>
                    <a:lnTo>
                      <a:pt x="2560" y="892"/>
                    </a:lnTo>
                    <a:cubicBezTo>
                      <a:pt x="2697" y="585"/>
                      <a:pt x="2833" y="449"/>
                      <a:pt x="2970" y="176"/>
                    </a:cubicBezTo>
                    <a:cubicBezTo>
                      <a:pt x="2970" y="176"/>
                      <a:pt x="2970" y="1"/>
                      <a:pt x="2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729923" y="1761432"/>
                <a:ext cx="73452" cy="8668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317" extrusionOk="0">
                    <a:moveTo>
                      <a:pt x="535" y="1"/>
                    </a:moveTo>
                    <a:cubicBezTo>
                      <a:pt x="535" y="137"/>
                      <a:pt x="535" y="274"/>
                      <a:pt x="672" y="410"/>
                    </a:cubicBezTo>
                    <a:lnTo>
                      <a:pt x="535" y="410"/>
                    </a:lnTo>
                    <a:cubicBezTo>
                      <a:pt x="535" y="410"/>
                      <a:pt x="399" y="547"/>
                      <a:pt x="399" y="683"/>
                    </a:cubicBezTo>
                    <a:cubicBezTo>
                      <a:pt x="262" y="854"/>
                      <a:pt x="262" y="854"/>
                      <a:pt x="126" y="990"/>
                    </a:cubicBezTo>
                    <a:cubicBezTo>
                      <a:pt x="1" y="1190"/>
                      <a:pt x="132" y="1317"/>
                      <a:pt x="265" y="1317"/>
                    </a:cubicBezTo>
                    <a:cubicBezTo>
                      <a:pt x="313" y="1317"/>
                      <a:pt x="362" y="1300"/>
                      <a:pt x="399" y="1263"/>
                    </a:cubicBezTo>
                    <a:cubicBezTo>
                      <a:pt x="672" y="990"/>
                      <a:pt x="1115" y="410"/>
                      <a:pt x="979" y="137"/>
                    </a:cubicBezTo>
                    <a:cubicBezTo>
                      <a:pt x="979" y="1"/>
                      <a:pt x="672" y="1"/>
                      <a:pt x="5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738150" y="1545878"/>
                <a:ext cx="354954" cy="9214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400" extrusionOk="0">
                    <a:moveTo>
                      <a:pt x="3550" y="0"/>
                    </a:moveTo>
                    <a:cubicBezTo>
                      <a:pt x="3243" y="0"/>
                      <a:pt x="3106" y="137"/>
                      <a:pt x="2970" y="273"/>
                    </a:cubicBezTo>
                    <a:lnTo>
                      <a:pt x="2833" y="273"/>
                    </a:lnTo>
                    <a:cubicBezTo>
                      <a:pt x="2697" y="221"/>
                      <a:pt x="2541" y="199"/>
                      <a:pt x="2373" y="199"/>
                    </a:cubicBezTo>
                    <a:cubicBezTo>
                      <a:pt x="1656" y="199"/>
                      <a:pt x="718" y="604"/>
                      <a:pt x="137" y="853"/>
                    </a:cubicBezTo>
                    <a:cubicBezTo>
                      <a:pt x="1" y="990"/>
                      <a:pt x="137" y="1126"/>
                      <a:pt x="274" y="1126"/>
                    </a:cubicBezTo>
                    <a:cubicBezTo>
                      <a:pt x="683" y="1126"/>
                      <a:pt x="990" y="853"/>
                      <a:pt x="1400" y="717"/>
                    </a:cubicBezTo>
                    <a:lnTo>
                      <a:pt x="1400" y="717"/>
                    </a:lnTo>
                    <a:cubicBezTo>
                      <a:pt x="1263" y="853"/>
                      <a:pt x="1127" y="853"/>
                      <a:pt x="1127" y="990"/>
                    </a:cubicBezTo>
                    <a:cubicBezTo>
                      <a:pt x="990" y="990"/>
                      <a:pt x="990" y="1263"/>
                      <a:pt x="1263" y="1263"/>
                    </a:cubicBezTo>
                    <a:cubicBezTo>
                      <a:pt x="1400" y="1263"/>
                      <a:pt x="1536" y="1126"/>
                      <a:pt x="1707" y="990"/>
                    </a:cubicBezTo>
                    <a:cubicBezTo>
                      <a:pt x="1707" y="1126"/>
                      <a:pt x="1843" y="1126"/>
                      <a:pt x="1843" y="1126"/>
                    </a:cubicBezTo>
                    <a:cubicBezTo>
                      <a:pt x="2116" y="1126"/>
                      <a:pt x="2253" y="990"/>
                      <a:pt x="2560" y="853"/>
                    </a:cubicBezTo>
                    <a:cubicBezTo>
                      <a:pt x="2697" y="853"/>
                      <a:pt x="2697" y="853"/>
                      <a:pt x="2833" y="717"/>
                    </a:cubicBezTo>
                    <a:lnTo>
                      <a:pt x="3106" y="717"/>
                    </a:lnTo>
                    <a:cubicBezTo>
                      <a:pt x="2970" y="853"/>
                      <a:pt x="2970" y="853"/>
                      <a:pt x="2970" y="990"/>
                    </a:cubicBezTo>
                    <a:cubicBezTo>
                      <a:pt x="2873" y="1086"/>
                      <a:pt x="2981" y="1183"/>
                      <a:pt x="3101" y="1183"/>
                    </a:cubicBezTo>
                    <a:cubicBezTo>
                      <a:pt x="3151" y="1183"/>
                      <a:pt x="3203" y="1166"/>
                      <a:pt x="3243" y="1126"/>
                    </a:cubicBezTo>
                    <a:lnTo>
                      <a:pt x="3413" y="990"/>
                    </a:lnTo>
                    <a:cubicBezTo>
                      <a:pt x="3413" y="1086"/>
                      <a:pt x="3481" y="1183"/>
                      <a:pt x="3570" y="1183"/>
                    </a:cubicBezTo>
                    <a:cubicBezTo>
                      <a:pt x="3606" y="1183"/>
                      <a:pt x="3646" y="1166"/>
                      <a:pt x="3686" y="1126"/>
                    </a:cubicBezTo>
                    <a:cubicBezTo>
                      <a:pt x="3823" y="1126"/>
                      <a:pt x="3823" y="1126"/>
                      <a:pt x="3959" y="990"/>
                    </a:cubicBezTo>
                    <a:lnTo>
                      <a:pt x="3959" y="1263"/>
                    </a:lnTo>
                    <a:cubicBezTo>
                      <a:pt x="4096" y="1399"/>
                      <a:pt x="4266" y="1399"/>
                      <a:pt x="4266" y="1399"/>
                    </a:cubicBezTo>
                    <a:cubicBezTo>
                      <a:pt x="4459" y="1206"/>
                      <a:pt x="4652" y="1013"/>
                      <a:pt x="4906" y="1013"/>
                    </a:cubicBezTo>
                    <a:cubicBezTo>
                      <a:pt x="5011" y="1013"/>
                      <a:pt x="5126" y="1046"/>
                      <a:pt x="5256" y="1126"/>
                    </a:cubicBezTo>
                    <a:cubicBezTo>
                      <a:pt x="5256" y="1166"/>
                      <a:pt x="5268" y="1183"/>
                      <a:pt x="5284" y="1183"/>
                    </a:cubicBezTo>
                    <a:cubicBezTo>
                      <a:pt x="5324" y="1183"/>
                      <a:pt x="5392" y="1086"/>
                      <a:pt x="5392" y="990"/>
                    </a:cubicBezTo>
                    <a:cubicBezTo>
                      <a:pt x="5328" y="654"/>
                      <a:pt x="5197" y="536"/>
                      <a:pt x="5034" y="536"/>
                    </a:cubicBezTo>
                    <a:cubicBezTo>
                      <a:pt x="4848" y="536"/>
                      <a:pt x="4621" y="690"/>
                      <a:pt x="4403" y="853"/>
                    </a:cubicBezTo>
                    <a:cubicBezTo>
                      <a:pt x="4403" y="717"/>
                      <a:pt x="4539" y="546"/>
                      <a:pt x="4403" y="410"/>
                    </a:cubicBezTo>
                    <a:cubicBezTo>
                      <a:pt x="4403" y="410"/>
                      <a:pt x="4403" y="273"/>
                      <a:pt x="4266" y="273"/>
                    </a:cubicBezTo>
                    <a:cubicBezTo>
                      <a:pt x="4096" y="273"/>
                      <a:pt x="4096" y="410"/>
                      <a:pt x="3959" y="410"/>
                    </a:cubicBezTo>
                    <a:cubicBezTo>
                      <a:pt x="3959" y="273"/>
                      <a:pt x="3823" y="137"/>
                      <a:pt x="3686" y="137"/>
                    </a:cubicBezTo>
                    <a:lnTo>
                      <a:pt x="3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877421" y="1554829"/>
                <a:ext cx="402079" cy="190476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894" extrusionOk="0">
                    <a:moveTo>
                      <a:pt x="1843" y="1434"/>
                    </a:moveTo>
                    <a:cubicBezTo>
                      <a:pt x="1570" y="1570"/>
                      <a:pt x="1434" y="1707"/>
                      <a:pt x="1297" y="1843"/>
                    </a:cubicBezTo>
                    <a:lnTo>
                      <a:pt x="1297" y="1707"/>
                    </a:lnTo>
                    <a:cubicBezTo>
                      <a:pt x="1434" y="1570"/>
                      <a:pt x="1570" y="1434"/>
                      <a:pt x="1843" y="1434"/>
                    </a:cubicBezTo>
                    <a:close/>
                    <a:moveTo>
                      <a:pt x="1843" y="1"/>
                    </a:moveTo>
                    <a:cubicBezTo>
                      <a:pt x="1707" y="1"/>
                      <a:pt x="1707" y="137"/>
                      <a:pt x="1707" y="274"/>
                    </a:cubicBezTo>
                    <a:cubicBezTo>
                      <a:pt x="1707" y="410"/>
                      <a:pt x="1707" y="581"/>
                      <a:pt x="1843" y="581"/>
                    </a:cubicBezTo>
                    <a:cubicBezTo>
                      <a:pt x="1980" y="717"/>
                      <a:pt x="2150" y="717"/>
                      <a:pt x="2150" y="717"/>
                    </a:cubicBezTo>
                    <a:lnTo>
                      <a:pt x="2150" y="854"/>
                    </a:lnTo>
                    <a:lnTo>
                      <a:pt x="1980" y="854"/>
                    </a:lnTo>
                    <a:cubicBezTo>
                      <a:pt x="1434" y="717"/>
                      <a:pt x="717" y="581"/>
                      <a:pt x="137" y="581"/>
                    </a:cubicBezTo>
                    <a:cubicBezTo>
                      <a:pt x="0" y="581"/>
                      <a:pt x="0" y="717"/>
                      <a:pt x="0" y="854"/>
                    </a:cubicBezTo>
                    <a:lnTo>
                      <a:pt x="137" y="854"/>
                    </a:lnTo>
                    <a:cubicBezTo>
                      <a:pt x="205" y="922"/>
                      <a:pt x="239" y="956"/>
                      <a:pt x="278" y="956"/>
                    </a:cubicBezTo>
                    <a:cubicBezTo>
                      <a:pt x="316" y="956"/>
                      <a:pt x="359" y="922"/>
                      <a:pt x="444" y="854"/>
                    </a:cubicBezTo>
                    <a:cubicBezTo>
                      <a:pt x="581" y="990"/>
                      <a:pt x="854" y="990"/>
                      <a:pt x="1127" y="1127"/>
                    </a:cubicBezTo>
                    <a:lnTo>
                      <a:pt x="1707" y="1127"/>
                    </a:lnTo>
                    <a:cubicBezTo>
                      <a:pt x="1127" y="1263"/>
                      <a:pt x="717" y="1434"/>
                      <a:pt x="717" y="1980"/>
                    </a:cubicBezTo>
                    <a:cubicBezTo>
                      <a:pt x="717" y="2287"/>
                      <a:pt x="854" y="2423"/>
                      <a:pt x="990" y="2423"/>
                    </a:cubicBezTo>
                    <a:cubicBezTo>
                      <a:pt x="1127" y="2423"/>
                      <a:pt x="1297" y="2287"/>
                      <a:pt x="1297" y="2287"/>
                    </a:cubicBezTo>
                    <a:cubicBezTo>
                      <a:pt x="1434" y="2116"/>
                      <a:pt x="1570" y="1980"/>
                      <a:pt x="1707" y="1980"/>
                    </a:cubicBezTo>
                    <a:cubicBezTo>
                      <a:pt x="1775" y="1843"/>
                      <a:pt x="1954" y="1741"/>
                      <a:pt x="2082" y="1741"/>
                    </a:cubicBezTo>
                    <a:cubicBezTo>
                      <a:pt x="2210" y="1741"/>
                      <a:pt x="2287" y="1843"/>
                      <a:pt x="2150" y="2116"/>
                    </a:cubicBezTo>
                    <a:cubicBezTo>
                      <a:pt x="2028" y="2238"/>
                      <a:pt x="2150" y="2342"/>
                      <a:pt x="2280" y="2342"/>
                    </a:cubicBezTo>
                    <a:cubicBezTo>
                      <a:pt x="2331" y="2342"/>
                      <a:pt x="2384" y="2326"/>
                      <a:pt x="2423" y="2287"/>
                    </a:cubicBezTo>
                    <a:lnTo>
                      <a:pt x="2560" y="2423"/>
                    </a:lnTo>
                    <a:lnTo>
                      <a:pt x="2423" y="2423"/>
                    </a:lnTo>
                    <a:cubicBezTo>
                      <a:pt x="2327" y="2616"/>
                      <a:pt x="2435" y="2809"/>
                      <a:pt x="2555" y="2809"/>
                    </a:cubicBezTo>
                    <a:cubicBezTo>
                      <a:pt x="2605" y="2809"/>
                      <a:pt x="2656" y="2776"/>
                      <a:pt x="2696" y="2696"/>
                    </a:cubicBezTo>
                    <a:cubicBezTo>
                      <a:pt x="2833" y="2696"/>
                      <a:pt x="2833" y="2560"/>
                      <a:pt x="3003" y="2560"/>
                    </a:cubicBezTo>
                    <a:cubicBezTo>
                      <a:pt x="3003" y="2423"/>
                      <a:pt x="3140" y="2287"/>
                      <a:pt x="3276" y="2287"/>
                    </a:cubicBezTo>
                    <a:cubicBezTo>
                      <a:pt x="3276" y="2560"/>
                      <a:pt x="3413" y="2833"/>
                      <a:pt x="3549" y="2833"/>
                    </a:cubicBezTo>
                    <a:cubicBezTo>
                      <a:pt x="3549" y="2878"/>
                      <a:pt x="3583" y="2893"/>
                      <a:pt x="3629" y="2893"/>
                    </a:cubicBezTo>
                    <a:cubicBezTo>
                      <a:pt x="3720" y="2893"/>
                      <a:pt x="3856" y="2833"/>
                      <a:pt x="3856" y="2833"/>
                    </a:cubicBezTo>
                    <a:cubicBezTo>
                      <a:pt x="3856" y="2560"/>
                      <a:pt x="3856" y="2287"/>
                      <a:pt x="3686" y="1980"/>
                    </a:cubicBezTo>
                    <a:lnTo>
                      <a:pt x="3686" y="1980"/>
                    </a:lnTo>
                    <a:cubicBezTo>
                      <a:pt x="3856" y="2287"/>
                      <a:pt x="4129" y="2560"/>
                      <a:pt x="4402" y="2560"/>
                    </a:cubicBezTo>
                    <a:lnTo>
                      <a:pt x="4539" y="2423"/>
                    </a:lnTo>
                    <a:cubicBezTo>
                      <a:pt x="4539" y="2287"/>
                      <a:pt x="4539" y="1980"/>
                      <a:pt x="4402" y="1843"/>
                    </a:cubicBezTo>
                    <a:lnTo>
                      <a:pt x="4402" y="1843"/>
                    </a:lnTo>
                    <a:lnTo>
                      <a:pt x="4539" y="1980"/>
                    </a:lnTo>
                    <a:lnTo>
                      <a:pt x="4709" y="1980"/>
                    </a:lnTo>
                    <a:cubicBezTo>
                      <a:pt x="4982" y="2116"/>
                      <a:pt x="5255" y="2423"/>
                      <a:pt x="5392" y="2560"/>
                    </a:cubicBezTo>
                    <a:cubicBezTo>
                      <a:pt x="5442" y="2600"/>
                      <a:pt x="5501" y="2616"/>
                      <a:pt x="5555" y="2616"/>
                    </a:cubicBezTo>
                    <a:cubicBezTo>
                      <a:pt x="5687" y="2616"/>
                      <a:pt x="5796" y="2520"/>
                      <a:pt x="5699" y="2423"/>
                    </a:cubicBezTo>
                    <a:cubicBezTo>
                      <a:pt x="5699" y="2116"/>
                      <a:pt x="5563" y="1980"/>
                      <a:pt x="5255" y="1707"/>
                    </a:cubicBezTo>
                    <a:cubicBezTo>
                      <a:pt x="5119" y="1570"/>
                      <a:pt x="4982" y="1434"/>
                      <a:pt x="4709" y="1263"/>
                    </a:cubicBezTo>
                    <a:cubicBezTo>
                      <a:pt x="4709" y="1263"/>
                      <a:pt x="4709" y="1127"/>
                      <a:pt x="4539" y="1127"/>
                    </a:cubicBezTo>
                    <a:lnTo>
                      <a:pt x="4709" y="1127"/>
                    </a:lnTo>
                    <a:cubicBezTo>
                      <a:pt x="5001" y="1345"/>
                      <a:pt x="5378" y="1546"/>
                      <a:pt x="5670" y="1546"/>
                    </a:cubicBezTo>
                    <a:cubicBezTo>
                      <a:pt x="5788" y="1546"/>
                      <a:pt x="5893" y="1513"/>
                      <a:pt x="5972" y="1434"/>
                    </a:cubicBezTo>
                    <a:cubicBezTo>
                      <a:pt x="6109" y="1434"/>
                      <a:pt x="6109" y="1263"/>
                      <a:pt x="5972" y="1127"/>
                    </a:cubicBezTo>
                    <a:cubicBezTo>
                      <a:pt x="5119" y="137"/>
                      <a:pt x="3140" y="137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1054867" y="1690414"/>
                <a:ext cx="623884" cy="503767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7654" extrusionOk="0">
                    <a:moveTo>
                      <a:pt x="3112" y="0"/>
                    </a:moveTo>
                    <a:cubicBezTo>
                      <a:pt x="3073" y="0"/>
                      <a:pt x="3003" y="105"/>
                      <a:pt x="3003" y="227"/>
                    </a:cubicBezTo>
                    <a:lnTo>
                      <a:pt x="3003" y="909"/>
                    </a:lnTo>
                    <a:cubicBezTo>
                      <a:pt x="2764" y="864"/>
                      <a:pt x="2525" y="849"/>
                      <a:pt x="2292" y="849"/>
                    </a:cubicBezTo>
                    <a:cubicBezTo>
                      <a:pt x="1824" y="849"/>
                      <a:pt x="1376" y="909"/>
                      <a:pt x="990" y="909"/>
                    </a:cubicBezTo>
                    <a:lnTo>
                      <a:pt x="137" y="909"/>
                    </a:lnTo>
                    <a:cubicBezTo>
                      <a:pt x="0" y="1080"/>
                      <a:pt x="0" y="1216"/>
                      <a:pt x="137" y="1216"/>
                    </a:cubicBezTo>
                    <a:cubicBezTo>
                      <a:pt x="717" y="1353"/>
                      <a:pt x="1433" y="1353"/>
                      <a:pt x="2013" y="1353"/>
                    </a:cubicBezTo>
                    <a:cubicBezTo>
                      <a:pt x="2286" y="1216"/>
                      <a:pt x="2696" y="1216"/>
                      <a:pt x="3003" y="1216"/>
                    </a:cubicBezTo>
                    <a:cubicBezTo>
                      <a:pt x="3003" y="1489"/>
                      <a:pt x="3140" y="1626"/>
                      <a:pt x="3140" y="1762"/>
                    </a:cubicBezTo>
                    <a:cubicBezTo>
                      <a:pt x="3140" y="1848"/>
                      <a:pt x="3174" y="1890"/>
                      <a:pt x="3225" y="1890"/>
                    </a:cubicBezTo>
                    <a:cubicBezTo>
                      <a:pt x="3276" y="1890"/>
                      <a:pt x="3344" y="1848"/>
                      <a:pt x="3413" y="1762"/>
                    </a:cubicBezTo>
                    <a:cubicBezTo>
                      <a:pt x="3549" y="1933"/>
                      <a:pt x="3549" y="2206"/>
                      <a:pt x="3549" y="2342"/>
                    </a:cubicBezTo>
                    <a:cubicBezTo>
                      <a:pt x="3720" y="2615"/>
                      <a:pt x="3856" y="3195"/>
                      <a:pt x="4129" y="3195"/>
                    </a:cubicBezTo>
                    <a:cubicBezTo>
                      <a:pt x="4266" y="3195"/>
                      <a:pt x="4402" y="3059"/>
                      <a:pt x="4402" y="2923"/>
                    </a:cubicBezTo>
                    <a:cubicBezTo>
                      <a:pt x="4402" y="2923"/>
                      <a:pt x="4266" y="2342"/>
                      <a:pt x="4266" y="2069"/>
                    </a:cubicBezTo>
                    <a:lnTo>
                      <a:pt x="4266" y="2069"/>
                    </a:lnTo>
                    <a:cubicBezTo>
                      <a:pt x="4709" y="2615"/>
                      <a:pt x="4982" y="3332"/>
                      <a:pt x="5119" y="3912"/>
                    </a:cubicBezTo>
                    <a:cubicBezTo>
                      <a:pt x="5255" y="4185"/>
                      <a:pt x="5426" y="4629"/>
                      <a:pt x="5835" y="4765"/>
                    </a:cubicBezTo>
                    <a:lnTo>
                      <a:pt x="5972" y="4765"/>
                    </a:lnTo>
                    <a:lnTo>
                      <a:pt x="5972" y="4629"/>
                    </a:lnTo>
                    <a:cubicBezTo>
                      <a:pt x="6279" y="5345"/>
                      <a:pt x="6415" y="5891"/>
                      <a:pt x="6552" y="6471"/>
                    </a:cubicBezTo>
                    <a:cubicBezTo>
                      <a:pt x="6631" y="6550"/>
                      <a:pt x="6755" y="6629"/>
                      <a:pt x="6846" y="6629"/>
                    </a:cubicBezTo>
                    <a:cubicBezTo>
                      <a:pt x="6913" y="6629"/>
                      <a:pt x="6961" y="6587"/>
                      <a:pt x="6961" y="6471"/>
                    </a:cubicBezTo>
                    <a:cubicBezTo>
                      <a:pt x="7132" y="6881"/>
                      <a:pt x="7405" y="7324"/>
                      <a:pt x="7678" y="7597"/>
                    </a:cubicBezTo>
                    <a:cubicBezTo>
                      <a:pt x="7718" y="7637"/>
                      <a:pt x="7772" y="7654"/>
                      <a:pt x="7826" y="7654"/>
                    </a:cubicBezTo>
                    <a:cubicBezTo>
                      <a:pt x="7956" y="7654"/>
                      <a:pt x="8082" y="7557"/>
                      <a:pt x="7985" y="7461"/>
                    </a:cubicBezTo>
                    <a:cubicBezTo>
                      <a:pt x="7985" y="6608"/>
                      <a:pt x="7678" y="5755"/>
                      <a:pt x="7678" y="5038"/>
                    </a:cubicBezTo>
                    <a:lnTo>
                      <a:pt x="7678" y="5038"/>
                    </a:lnTo>
                    <a:cubicBezTo>
                      <a:pt x="7678" y="5345"/>
                      <a:pt x="7985" y="5755"/>
                      <a:pt x="8121" y="6198"/>
                    </a:cubicBezTo>
                    <a:cubicBezTo>
                      <a:pt x="8258" y="6608"/>
                      <a:pt x="8394" y="6881"/>
                      <a:pt x="8531" y="7324"/>
                    </a:cubicBezTo>
                    <a:cubicBezTo>
                      <a:pt x="8583" y="7429"/>
                      <a:pt x="8660" y="7473"/>
                      <a:pt x="8735" y="7473"/>
                    </a:cubicBezTo>
                    <a:cubicBezTo>
                      <a:pt x="8857" y="7473"/>
                      <a:pt x="8975" y="7357"/>
                      <a:pt x="8975" y="7188"/>
                    </a:cubicBezTo>
                    <a:cubicBezTo>
                      <a:pt x="8838" y="6744"/>
                      <a:pt x="8667" y="6335"/>
                      <a:pt x="8667" y="5755"/>
                    </a:cubicBezTo>
                    <a:lnTo>
                      <a:pt x="8667" y="5755"/>
                    </a:lnTo>
                    <a:cubicBezTo>
                      <a:pt x="8838" y="6198"/>
                      <a:pt x="8838" y="6744"/>
                      <a:pt x="8975" y="7051"/>
                    </a:cubicBezTo>
                    <a:cubicBezTo>
                      <a:pt x="9016" y="7135"/>
                      <a:pt x="9083" y="7167"/>
                      <a:pt x="9153" y="7167"/>
                    </a:cubicBezTo>
                    <a:cubicBezTo>
                      <a:pt x="9310" y="7167"/>
                      <a:pt x="9479" y="6999"/>
                      <a:pt x="9384" y="6881"/>
                    </a:cubicBezTo>
                    <a:cubicBezTo>
                      <a:pt x="9111" y="6335"/>
                      <a:pt x="9111" y="5345"/>
                      <a:pt x="8531" y="5038"/>
                    </a:cubicBezTo>
                    <a:cubicBezTo>
                      <a:pt x="8491" y="4998"/>
                      <a:pt x="8451" y="4982"/>
                      <a:pt x="8414" y="4982"/>
                    </a:cubicBezTo>
                    <a:cubicBezTo>
                      <a:pt x="8326" y="4982"/>
                      <a:pt x="8258" y="5078"/>
                      <a:pt x="8258" y="5175"/>
                    </a:cubicBezTo>
                    <a:cubicBezTo>
                      <a:pt x="8142" y="4827"/>
                      <a:pt x="7903" y="4455"/>
                      <a:pt x="7667" y="4455"/>
                    </a:cubicBezTo>
                    <a:cubicBezTo>
                      <a:pt x="7625" y="4455"/>
                      <a:pt x="7583" y="4466"/>
                      <a:pt x="7541" y="4492"/>
                    </a:cubicBezTo>
                    <a:cubicBezTo>
                      <a:pt x="7132" y="4629"/>
                      <a:pt x="7268" y="5345"/>
                      <a:pt x="7405" y="6028"/>
                    </a:cubicBezTo>
                    <a:cubicBezTo>
                      <a:pt x="7132" y="5482"/>
                      <a:pt x="6961" y="4902"/>
                      <a:pt x="6825" y="4492"/>
                    </a:cubicBezTo>
                    <a:cubicBezTo>
                      <a:pt x="6757" y="4407"/>
                      <a:pt x="6654" y="4364"/>
                      <a:pt x="6569" y="4364"/>
                    </a:cubicBezTo>
                    <a:cubicBezTo>
                      <a:pt x="6484" y="4364"/>
                      <a:pt x="6415" y="4407"/>
                      <a:pt x="6415" y="4492"/>
                    </a:cubicBezTo>
                    <a:cubicBezTo>
                      <a:pt x="6279" y="3912"/>
                      <a:pt x="5972" y="3468"/>
                      <a:pt x="5835" y="2923"/>
                    </a:cubicBezTo>
                    <a:cubicBezTo>
                      <a:pt x="5799" y="2886"/>
                      <a:pt x="5752" y="2869"/>
                      <a:pt x="5704" y="2869"/>
                    </a:cubicBezTo>
                    <a:cubicBezTo>
                      <a:pt x="5572" y="2869"/>
                      <a:pt x="5426" y="2996"/>
                      <a:pt x="5426" y="3195"/>
                    </a:cubicBezTo>
                    <a:cubicBezTo>
                      <a:pt x="5426" y="3332"/>
                      <a:pt x="5562" y="3468"/>
                      <a:pt x="5562" y="3776"/>
                    </a:cubicBezTo>
                    <a:cubicBezTo>
                      <a:pt x="5562" y="3639"/>
                      <a:pt x="5426" y="3468"/>
                      <a:pt x="5426" y="3468"/>
                    </a:cubicBezTo>
                    <a:cubicBezTo>
                      <a:pt x="5119" y="2786"/>
                      <a:pt x="4846" y="2069"/>
                      <a:pt x="4402" y="1489"/>
                    </a:cubicBezTo>
                    <a:cubicBezTo>
                      <a:pt x="4357" y="1444"/>
                      <a:pt x="4311" y="1429"/>
                      <a:pt x="4271" y="1429"/>
                    </a:cubicBezTo>
                    <a:cubicBezTo>
                      <a:pt x="4190" y="1429"/>
                      <a:pt x="4129" y="1489"/>
                      <a:pt x="4129" y="1489"/>
                    </a:cubicBezTo>
                    <a:cubicBezTo>
                      <a:pt x="3993" y="1626"/>
                      <a:pt x="3993" y="1762"/>
                      <a:pt x="3856" y="1933"/>
                    </a:cubicBezTo>
                    <a:lnTo>
                      <a:pt x="3856" y="1489"/>
                    </a:lnTo>
                    <a:cubicBezTo>
                      <a:pt x="3720" y="1216"/>
                      <a:pt x="3549" y="363"/>
                      <a:pt x="3140" y="56"/>
                    </a:cubicBezTo>
                    <a:cubicBezTo>
                      <a:pt x="3140" y="17"/>
                      <a:pt x="3128" y="0"/>
                      <a:pt x="31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354102" y="1775715"/>
                <a:ext cx="224701" cy="533780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8110" extrusionOk="0">
                    <a:moveTo>
                      <a:pt x="2970" y="2480"/>
                    </a:moveTo>
                    <a:cubicBezTo>
                      <a:pt x="2970" y="3026"/>
                      <a:pt x="2833" y="3879"/>
                      <a:pt x="2833" y="4322"/>
                    </a:cubicBezTo>
                    <a:lnTo>
                      <a:pt x="2833" y="4902"/>
                    </a:lnTo>
                    <a:lnTo>
                      <a:pt x="2833" y="5039"/>
                    </a:lnTo>
                    <a:cubicBezTo>
                      <a:pt x="2833" y="4732"/>
                      <a:pt x="2697" y="4595"/>
                      <a:pt x="2560" y="4459"/>
                    </a:cubicBezTo>
                    <a:cubicBezTo>
                      <a:pt x="2560" y="4390"/>
                      <a:pt x="2483" y="4356"/>
                      <a:pt x="2406" y="4356"/>
                    </a:cubicBezTo>
                    <a:cubicBezTo>
                      <a:pt x="2330" y="4356"/>
                      <a:pt x="2253" y="4390"/>
                      <a:pt x="2253" y="4459"/>
                    </a:cubicBezTo>
                    <a:lnTo>
                      <a:pt x="2116" y="4595"/>
                    </a:lnTo>
                    <a:lnTo>
                      <a:pt x="2116" y="4459"/>
                    </a:lnTo>
                    <a:cubicBezTo>
                      <a:pt x="2560" y="4049"/>
                      <a:pt x="2560" y="3026"/>
                      <a:pt x="2970" y="2480"/>
                    </a:cubicBezTo>
                    <a:close/>
                    <a:moveTo>
                      <a:pt x="2391" y="0"/>
                    </a:moveTo>
                    <a:cubicBezTo>
                      <a:pt x="2350" y="0"/>
                      <a:pt x="2303" y="17"/>
                      <a:pt x="2253" y="57"/>
                    </a:cubicBezTo>
                    <a:cubicBezTo>
                      <a:pt x="2116" y="57"/>
                      <a:pt x="1707" y="193"/>
                      <a:pt x="1707" y="466"/>
                    </a:cubicBezTo>
                    <a:cubicBezTo>
                      <a:pt x="1570" y="637"/>
                      <a:pt x="1707" y="637"/>
                      <a:pt x="1707" y="637"/>
                    </a:cubicBezTo>
                    <a:cubicBezTo>
                      <a:pt x="1707" y="773"/>
                      <a:pt x="1570" y="910"/>
                      <a:pt x="1570" y="1046"/>
                    </a:cubicBezTo>
                    <a:cubicBezTo>
                      <a:pt x="1400" y="1046"/>
                      <a:pt x="1263" y="1183"/>
                      <a:pt x="1127" y="1319"/>
                    </a:cubicBezTo>
                    <a:cubicBezTo>
                      <a:pt x="990" y="1627"/>
                      <a:pt x="990" y="1899"/>
                      <a:pt x="990" y="2172"/>
                    </a:cubicBezTo>
                    <a:cubicBezTo>
                      <a:pt x="990" y="2343"/>
                      <a:pt x="990" y="2343"/>
                      <a:pt x="854" y="2480"/>
                    </a:cubicBezTo>
                    <a:cubicBezTo>
                      <a:pt x="717" y="2480"/>
                      <a:pt x="547" y="2480"/>
                      <a:pt x="547" y="2616"/>
                    </a:cubicBezTo>
                    <a:cubicBezTo>
                      <a:pt x="547" y="2753"/>
                      <a:pt x="717" y="2889"/>
                      <a:pt x="717" y="3026"/>
                    </a:cubicBezTo>
                    <a:lnTo>
                      <a:pt x="717" y="3196"/>
                    </a:lnTo>
                    <a:lnTo>
                      <a:pt x="547" y="3196"/>
                    </a:lnTo>
                    <a:lnTo>
                      <a:pt x="410" y="3333"/>
                    </a:lnTo>
                    <a:cubicBezTo>
                      <a:pt x="410" y="3469"/>
                      <a:pt x="410" y="3606"/>
                      <a:pt x="547" y="3742"/>
                    </a:cubicBezTo>
                    <a:cubicBezTo>
                      <a:pt x="410" y="3879"/>
                      <a:pt x="410" y="3879"/>
                      <a:pt x="410" y="4049"/>
                    </a:cubicBezTo>
                    <a:lnTo>
                      <a:pt x="410" y="4459"/>
                    </a:lnTo>
                    <a:lnTo>
                      <a:pt x="274" y="4459"/>
                    </a:lnTo>
                    <a:cubicBezTo>
                      <a:pt x="1" y="4732"/>
                      <a:pt x="274" y="5312"/>
                      <a:pt x="547" y="5585"/>
                    </a:cubicBezTo>
                    <a:lnTo>
                      <a:pt x="547" y="5892"/>
                    </a:lnTo>
                    <a:lnTo>
                      <a:pt x="854" y="5892"/>
                    </a:lnTo>
                    <a:cubicBezTo>
                      <a:pt x="854" y="6028"/>
                      <a:pt x="990" y="6165"/>
                      <a:pt x="990" y="6438"/>
                    </a:cubicBezTo>
                    <a:cubicBezTo>
                      <a:pt x="1127" y="6881"/>
                      <a:pt x="1263" y="7598"/>
                      <a:pt x="1570" y="8008"/>
                    </a:cubicBezTo>
                    <a:cubicBezTo>
                      <a:pt x="1570" y="8076"/>
                      <a:pt x="1639" y="8110"/>
                      <a:pt x="1707" y="8110"/>
                    </a:cubicBezTo>
                    <a:cubicBezTo>
                      <a:pt x="1775" y="8110"/>
                      <a:pt x="1843" y="8076"/>
                      <a:pt x="1843" y="8008"/>
                    </a:cubicBezTo>
                    <a:lnTo>
                      <a:pt x="1843" y="7735"/>
                    </a:lnTo>
                    <a:cubicBezTo>
                      <a:pt x="1980" y="7735"/>
                      <a:pt x="2116" y="7735"/>
                      <a:pt x="2116" y="7598"/>
                    </a:cubicBezTo>
                    <a:cubicBezTo>
                      <a:pt x="2253" y="6745"/>
                      <a:pt x="1843" y="5755"/>
                      <a:pt x="1843" y="4902"/>
                    </a:cubicBezTo>
                    <a:lnTo>
                      <a:pt x="1843" y="4902"/>
                    </a:lnTo>
                    <a:cubicBezTo>
                      <a:pt x="2116" y="5585"/>
                      <a:pt x="2116" y="6438"/>
                      <a:pt x="2253" y="7018"/>
                    </a:cubicBezTo>
                    <a:cubicBezTo>
                      <a:pt x="2253" y="7122"/>
                      <a:pt x="2298" y="7167"/>
                      <a:pt x="2361" y="7167"/>
                    </a:cubicBezTo>
                    <a:cubicBezTo>
                      <a:pt x="2463" y="7167"/>
                      <a:pt x="2612" y="7050"/>
                      <a:pt x="2697" y="6881"/>
                    </a:cubicBezTo>
                    <a:lnTo>
                      <a:pt x="2697" y="6608"/>
                    </a:lnTo>
                    <a:cubicBezTo>
                      <a:pt x="2697" y="6608"/>
                      <a:pt x="2970" y="6608"/>
                      <a:pt x="2970" y="6438"/>
                    </a:cubicBezTo>
                    <a:lnTo>
                      <a:pt x="2970" y="6028"/>
                    </a:lnTo>
                    <a:cubicBezTo>
                      <a:pt x="3038" y="6165"/>
                      <a:pt x="3149" y="6233"/>
                      <a:pt x="3242" y="6233"/>
                    </a:cubicBezTo>
                    <a:cubicBezTo>
                      <a:pt x="3336" y="6233"/>
                      <a:pt x="3413" y="6165"/>
                      <a:pt x="3413" y="6028"/>
                    </a:cubicBezTo>
                    <a:cubicBezTo>
                      <a:pt x="3413" y="5755"/>
                      <a:pt x="3413" y="5448"/>
                      <a:pt x="3277" y="5175"/>
                    </a:cubicBezTo>
                    <a:lnTo>
                      <a:pt x="3277" y="3742"/>
                    </a:lnTo>
                    <a:cubicBezTo>
                      <a:pt x="3277" y="3196"/>
                      <a:pt x="3413" y="2480"/>
                      <a:pt x="3106" y="2036"/>
                    </a:cubicBezTo>
                    <a:cubicBezTo>
                      <a:pt x="3106" y="1968"/>
                      <a:pt x="3072" y="1934"/>
                      <a:pt x="3021" y="1934"/>
                    </a:cubicBezTo>
                    <a:cubicBezTo>
                      <a:pt x="2970" y="1934"/>
                      <a:pt x="2901" y="1968"/>
                      <a:pt x="2833" y="2036"/>
                    </a:cubicBezTo>
                    <a:cubicBezTo>
                      <a:pt x="2763" y="2036"/>
                      <a:pt x="2729" y="2072"/>
                      <a:pt x="2694" y="2130"/>
                    </a:cubicBezTo>
                    <a:lnTo>
                      <a:pt x="2694" y="2130"/>
                    </a:lnTo>
                    <a:cubicBezTo>
                      <a:pt x="2679" y="2001"/>
                      <a:pt x="2592" y="1946"/>
                      <a:pt x="2491" y="1946"/>
                    </a:cubicBezTo>
                    <a:cubicBezTo>
                      <a:pt x="2412" y="1946"/>
                      <a:pt x="2324" y="1979"/>
                      <a:pt x="2253" y="2036"/>
                    </a:cubicBezTo>
                    <a:cubicBezTo>
                      <a:pt x="2253" y="2343"/>
                      <a:pt x="2116" y="2616"/>
                      <a:pt x="1980" y="2889"/>
                    </a:cubicBezTo>
                    <a:cubicBezTo>
                      <a:pt x="1980" y="3196"/>
                      <a:pt x="1707" y="3606"/>
                      <a:pt x="1570" y="3879"/>
                    </a:cubicBezTo>
                    <a:cubicBezTo>
                      <a:pt x="1707" y="3469"/>
                      <a:pt x="1843" y="3196"/>
                      <a:pt x="1843" y="2889"/>
                    </a:cubicBezTo>
                    <a:cubicBezTo>
                      <a:pt x="1980" y="2343"/>
                      <a:pt x="2253" y="1763"/>
                      <a:pt x="2424" y="1183"/>
                    </a:cubicBezTo>
                    <a:cubicBezTo>
                      <a:pt x="2424" y="1086"/>
                      <a:pt x="2338" y="990"/>
                      <a:pt x="2240" y="990"/>
                    </a:cubicBezTo>
                    <a:cubicBezTo>
                      <a:pt x="2199" y="990"/>
                      <a:pt x="2156" y="1006"/>
                      <a:pt x="2116" y="1046"/>
                    </a:cubicBezTo>
                    <a:lnTo>
                      <a:pt x="2116" y="910"/>
                    </a:lnTo>
                    <a:cubicBezTo>
                      <a:pt x="2253" y="773"/>
                      <a:pt x="2424" y="637"/>
                      <a:pt x="2560" y="466"/>
                    </a:cubicBezTo>
                    <a:cubicBezTo>
                      <a:pt x="2560" y="330"/>
                      <a:pt x="2560" y="330"/>
                      <a:pt x="2424" y="330"/>
                    </a:cubicBezTo>
                    <a:cubicBezTo>
                      <a:pt x="2424" y="193"/>
                      <a:pt x="2560" y="193"/>
                      <a:pt x="2560" y="193"/>
                    </a:cubicBezTo>
                    <a:cubicBezTo>
                      <a:pt x="2560" y="97"/>
                      <a:pt x="2492" y="0"/>
                      <a:pt x="2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439929" y="1888000"/>
                <a:ext cx="147826" cy="220752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3354" extrusionOk="0">
                    <a:moveTo>
                      <a:pt x="1120" y="774"/>
                    </a:moveTo>
                    <a:lnTo>
                      <a:pt x="1120" y="1183"/>
                    </a:lnTo>
                    <a:cubicBezTo>
                      <a:pt x="949" y="1047"/>
                      <a:pt x="949" y="910"/>
                      <a:pt x="1120" y="774"/>
                    </a:cubicBezTo>
                    <a:close/>
                    <a:moveTo>
                      <a:pt x="1256" y="1320"/>
                    </a:moveTo>
                    <a:lnTo>
                      <a:pt x="1256" y="1490"/>
                    </a:lnTo>
                    <a:cubicBezTo>
                      <a:pt x="1256" y="1490"/>
                      <a:pt x="1120" y="1490"/>
                      <a:pt x="949" y="1627"/>
                    </a:cubicBezTo>
                    <a:cubicBezTo>
                      <a:pt x="949" y="1627"/>
                      <a:pt x="949" y="1490"/>
                      <a:pt x="812" y="1490"/>
                    </a:cubicBezTo>
                    <a:lnTo>
                      <a:pt x="949" y="1490"/>
                    </a:lnTo>
                    <a:cubicBezTo>
                      <a:pt x="979" y="1514"/>
                      <a:pt x="1008" y="1524"/>
                      <a:pt x="1034" y="1524"/>
                    </a:cubicBezTo>
                    <a:cubicBezTo>
                      <a:pt x="1103" y="1524"/>
                      <a:pt x="1157" y="1454"/>
                      <a:pt x="1171" y="1372"/>
                    </a:cubicBezTo>
                    <a:lnTo>
                      <a:pt x="1171" y="1372"/>
                    </a:lnTo>
                    <a:cubicBezTo>
                      <a:pt x="1188" y="1385"/>
                      <a:pt x="1206" y="1395"/>
                      <a:pt x="1221" y="1395"/>
                    </a:cubicBezTo>
                    <a:cubicBezTo>
                      <a:pt x="1241" y="1395"/>
                      <a:pt x="1256" y="1376"/>
                      <a:pt x="1256" y="1320"/>
                    </a:cubicBezTo>
                    <a:close/>
                    <a:moveTo>
                      <a:pt x="1401" y="0"/>
                    </a:moveTo>
                    <a:cubicBezTo>
                      <a:pt x="1348" y="0"/>
                      <a:pt x="1296" y="17"/>
                      <a:pt x="1256" y="57"/>
                    </a:cubicBezTo>
                    <a:cubicBezTo>
                      <a:pt x="1256" y="57"/>
                      <a:pt x="1256" y="193"/>
                      <a:pt x="1120" y="193"/>
                    </a:cubicBezTo>
                    <a:cubicBezTo>
                      <a:pt x="949" y="193"/>
                      <a:pt x="812" y="330"/>
                      <a:pt x="812" y="466"/>
                    </a:cubicBezTo>
                    <a:cubicBezTo>
                      <a:pt x="539" y="637"/>
                      <a:pt x="403" y="910"/>
                      <a:pt x="403" y="1183"/>
                    </a:cubicBezTo>
                    <a:cubicBezTo>
                      <a:pt x="266" y="1183"/>
                      <a:pt x="266" y="1183"/>
                      <a:pt x="96" y="1320"/>
                    </a:cubicBezTo>
                    <a:lnTo>
                      <a:pt x="96" y="1490"/>
                    </a:lnTo>
                    <a:cubicBezTo>
                      <a:pt x="96" y="1627"/>
                      <a:pt x="266" y="1763"/>
                      <a:pt x="539" y="1900"/>
                    </a:cubicBezTo>
                    <a:cubicBezTo>
                      <a:pt x="403" y="1900"/>
                      <a:pt x="266" y="2036"/>
                      <a:pt x="266" y="2036"/>
                    </a:cubicBezTo>
                    <a:cubicBezTo>
                      <a:pt x="0" y="2036"/>
                      <a:pt x="67" y="2369"/>
                      <a:pt x="201" y="2369"/>
                    </a:cubicBezTo>
                    <a:cubicBezTo>
                      <a:pt x="222" y="2369"/>
                      <a:pt x="244" y="2361"/>
                      <a:pt x="266" y="2343"/>
                    </a:cubicBezTo>
                    <a:cubicBezTo>
                      <a:pt x="539" y="2343"/>
                      <a:pt x="676" y="2173"/>
                      <a:pt x="812" y="2036"/>
                    </a:cubicBezTo>
                    <a:cubicBezTo>
                      <a:pt x="949" y="2173"/>
                      <a:pt x="949" y="2173"/>
                      <a:pt x="1120" y="2173"/>
                    </a:cubicBezTo>
                    <a:cubicBezTo>
                      <a:pt x="949" y="2343"/>
                      <a:pt x="812" y="2616"/>
                      <a:pt x="812" y="2753"/>
                    </a:cubicBezTo>
                    <a:cubicBezTo>
                      <a:pt x="676" y="2889"/>
                      <a:pt x="812" y="3026"/>
                      <a:pt x="949" y="3026"/>
                    </a:cubicBezTo>
                    <a:lnTo>
                      <a:pt x="949" y="3196"/>
                    </a:lnTo>
                    <a:cubicBezTo>
                      <a:pt x="949" y="3275"/>
                      <a:pt x="1051" y="3354"/>
                      <a:pt x="1164" y="3354"/>
                    </a:cubicBezTo>
                    <a:cubicBezTo>
                      <a:pt x="1247" y="3354"/>
                      <a:pt x="1335" y="3312"/>
                      <a:pt x="1393" y="3196"/>
                    </a:cubicBezTo>
                    <a:cubicBezTo>
                      <a:pt x="1393" y="3026"/>
                      <a:pt x="1529" y="2889"/>
                      <a:pt x="1529" y="2616"/>
                    </a:cubicBezTo>
                    <a:cubicBezTo>
                      <a:pt x="1666" y="2343"/>
                      <a:pt x="1973" y="2036"/>
                      <a:pt x="2109" y="1900"/>
                    </a:cubicBezTo>
                    <a:cubicBezTo>
                      <a:pt x="2109" y="1763"/>
                      <a:pt x="2109" y="1627"/>
                      <a:pt x="1973" y="1627"/>
                    </a:cubicBezTo>
                    <a:cubicBezTo>
                      <a:pt x="2109" y="1490"/>
                      <a:pt x="2109" y="1490"/>
                      <a:pt x="2246" y="1320"/>
                    </a:cubicBezTo>
                    <a:cubicBezTo>
                      <a:pt x="2246" y="1183"/>
                      <a:pt x="2109" y="1047"/>
                      <a:pt x="1973" y="1047"/>
                    </a:cubicBezTo>
                    <a:cubicBezTo>
                      <a:pt x="1802" y="1047"/>
                      <a:pt x="1802" y="1183"/>
                      <a:pt x="1666" y="1183"/>
                    </a:cubicBezTo>
                    <a:cubicBezTo>
                      <a:pt x="1666" y="910"/>
                      <a:pt x="1666" y="774"/>
                      <a:pt x="1529" y="466"/>
                    </a:cubicBezTo>
                    <a:cubicBezTo>
                      <a:pt x="1529" y="466"/>
                      <a:pt x="1529" y="330"/>
                      <a:pt x="1666" y="193"/>
                    </a:cubicBezTo>
                    <a:cubicBezTo>
                      <a:pt x="1666" y="97"/>
                      <a:pt x="1529" y="0"/>
                      <a:pt x="1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428213" y="2083151"/>
                <a:ext cx="205153" cy="410570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38" extrusionOk="0">
                    <a:moveTo>
                      <a:pt x="1122" y="357"/>
                    </a:moveTo>
                    <a:cubicBezTo>
                      <a:pt x="1125" y="357"/>
                      <a:pt x="1127" y="361"/>
                      <a:pt x="1127" y="368"/>
                    </a:cubicBezTo>
                    <a:cubicBezTo>
                      <a:pt x="1127" y="504"/>
                      <a:pt x="1127" y="504"/>
                      <a:pt x="1298" y="504"/>
                    </a:cubicBezTo>
                    <a:cubicBezTo>
                      <a:pt x="990" y="777"/>
                      <a:pt x="854" y="914"/>
                      <a:pt x="717" y="1221"/>
                    </a:cubicBezTo>
                    <a:cubicBezTo>
                      <a:pt x="691" y="1248"/>
                      <a:pt x="673" y="1260"/>
                      <a:pt x="663" y="1260"/>
                    </a:cubicBezTo>
                    <a:cubicBezTo>
                      <a:pt x="577" y="1260"/>
                      <a:pt x="1066" y="357"/>
                      <a:pt x="1122" y="357"/>
                    </a:cubicBezTo>
                    <a:close/>
                    <a:moveTo>
                      <a:pt x="1548" y="1862"/>
                    </a:moveTo>
                    <a:cubicBezTo>
                      <a:pt x="1509" y="2071"/>
                      <a:pt x="1434" y="2246"/>
                      <a:pt x="1434" y="2347"/>
                    </a:cubicBezTo>
                    <a:cubicBezTo>
                      <a:pt x="1298" y="2620"/>
                      <a:pt x="1298" y="2791"/>
                      <a:pt x="1127" y="2791"/>
                    </a:cubicBezTo>
                    <a:cubicBezTo>
                      <a:pt x="1127" y="2620"/>
                      <a:pt x="1298" y="2347"/>
                      <a:pt x="1298" y="2210"/>
                    </a:cubicBezTo>
                    <a:cubicBezTo>
                      <a:pt x="1397" y="2111"/>
                      <a:pt x="1478" y="1990"/>
                      <a:pt x="1548" y="1862"/>
                    </a:cubicBezTo>
                    <a:close/>
                    <a:moveTo>
                      <a:pt x="1247" y="0"/>
                    </a:moveTo>
                    <a:cubicBezTo>
                      <a:pt x="1222" y="0"/>
                      <a:pt x="1184" y="15"/>
                      <a:pt x="1127" y="61"/>
                    </a:cubicBezTo>
                    <a:cubicBezTo>
                      <a:pt x="581" y="231"/>
                      <a:pt x="1" y="1084"/>
                      <a:pt x="137" y="1630"/>
                    </a:cubicBezTo>
                    <a:lnTo>
                      <a:pt x="274" y="1630"/>
                    </a:lnTo>
                    <a:cubicBezTo>
                      <a:pt x="581" y="1630"/>
                      <a:pt x="717" y="1630"/>
                      <a:pt x="854" y="1494"/>
                    </a:cubicBezTo>
                    <a:lnTo>
                      <a:pt x="854" y="1494"/>
                    </a:lnTo>
                    <a:cubicBezTo>
                      <a:pt x="717" y="1767"/>
                      <a:pt x="581" y="2074"/>
                      <a:pt x="717" y="2347"/>
                    </a:cubicBezTo>
                    <a:cubicBezTo>
                      <a:pt x="717" y="2483"/>
                      <a:pt x="717" y="2483"/>
                      <a:pt x="854" y="2483"/>
                    </a:cubicBezTo>
                    <a:cubicBezTo>
                      <a:pt x="717" y="2791"/>
                      <a:pt x="717" y="3064"/>
                      <a:pt x="854" y="3337"/>
                    </a:cubicBezTo>
                    <a:cubicBezTo>
                      <a:pt x="854" y="3473"/>
                      <a:pt x="990" y="3473"/>
                      <a:pt x="1127" y="3473"/>
                    </a:cubicBezTo>
                    <a:lnTo>
                      <a:pt x="1127" y="3337"/>
                    </a:lnTo>
                    <a:cubicBezTo>
                      <a:pt x="1127" y="3473"/>
                      <a:pt x="1127" y="3644"/>
                      <a:pt x="1298" y="3644"/>
                    </a:cubicBezTo>
                    <a:cubicBezTo>
                      <a:pt x="1298" y="3740"/>
                      <a:pt x="1366" y="3837"/>
                      <a:pt x="1454" y="3837"/>
                    </a:cubicBezTo>
                    <a:cubicBezTo>
                      <a:pt x="1491" y="3837"/>
                      <a:pt x="1531" y="3820"/>
                      <a:pt x="1571" y="3780"/>
                    </a:cubicBezTo>
                    <a:cubicBezTo>
                      <a:pt x="1571" y="4053"/>
                      <a:pt x="1571" y="4190"/>
                      <a:pt x="1707" y="4497"/>
                    </a:cubicBezTo>
                    <a:lnTo>
                      <a:pt x="2151" y="4497"/>
                    </a:lnTo>
                    <a:cubicBezTo>
                      <a:pt x="2151" y="4633"/>
                      <a:pt x="2287" y="4770"/>
                      <a:pt x="2287" y="4906"/>
                    </a:cubicBezTo>
                    <a:cubicBezTo>
                      <a:pt x="2424" y="5350"/>
                      <a:pt x="2424" y="5759"/>
                      <a:pt x="2697" y="6203"/>
                    </a:cubicBezTo>
                    <a:cubicBezTo>
                      <a:pt x="2720" y="6227"/>
                      <a:pt x="2750" y="6237"/>
                      <a:pt x="2781" y="6237"/>
                    </a:cubicBezTo>
                    <a:cubicBezTo>
                      <a:pt x="2927" y="6237"/>
                      <a:pt x="3116" y="6008"/>
                      <a:pt x="3004" y="5896"/>
                    </a:cubicBezTo>
                    <a:cubicBezTo>
                      <a:pt x="2697" y="5486"/>
                      <a:pt x="2697" y="4053"/>
                      <a:pt x="2151" y="3917"/>
                    </a:cubicBezTo>
                    <a:cubicBezTo>
                      <a:pt x="1980" y="3917"/>
                      <a:pt x="1980" y="4053"/>
                      <a:pt x="1980" y="4053"/>
                    </a:cubicBezTo>
                    <a:cubicBezTo>
                      <a:pt x="1844" y="3337"/>
                      <a:pt x="1980" y="2791"/>
                      <a:pt x="2151" y="2074"/>
                    </a:cubicBezTo>
                    <a:cubicBezTo>
                      <a:pt x="2151" y="1937"/>
                      <a:pt x="1980" y="1937"/>
                      <a:pt x="1980" y="1767"/>
                    </a:cubicBezTo>
                    <a:cubicBezTo>
                      <a:pt x="2085" y="1598"/>
                      <a:pt x="1956" y="1482"/>
                      <a:pt x="1810" y="1482"/>
                    </a:cubicBezTo>
                    <a:cubicBezTo>
                      <a:pt x="1780" y="1482"/>
                      <a:pt x="1749" y="1486"/>
                      <a:pt x="1720" y="1497"/>
                    </a:cubicBezTo>
                    <a:lnTo>
                      <a:pt x="1720" y="1497"/>
                    </a:lnTo>
                    <a:cubicBezTo>
                      <a:pt x="1763" y="1396"/>
                      <a:pt x="1803" y="1301"/>
                      <a:pt x="1844" y="1221"/>
                    </a:cubicBezTo>
                    <a:cubicBezTo>
                      <a:pt x="1844" y="1221"/>
                      <a:pt x="1844" y="1084"/>
                      <a:pt x="1980" y="914"/>
                    </a:cubicBezTo>
                    <a:cubicBezTo>
                      <a:pt x="1980" y="777"/>
                      <a:pt x="1844" y="641"/>
                      <a:pt x="1707" y="641"/>
                    </a:cubicBezTo>
                    <a:cubicBezTo>
                      <a:pt x="1707" y="504"/>
                      <a:pt x="1844" y="368"/>
                      <a:pt x="1844" y="368"/>
                    </a:cubicBezTo>
                    <a:lnTo>
                      <a:pt x="1844" y="231"/>
                    </a:lnTo>
                    <a:cubicBezTo>
                      <a:pt x="1941" y="109"/>
                      <a:pt x="1830" y="5"/>
                      <a:pt x="1708" y="5"/>
                    </a:cubicBezTo>
                    <a:cubicBezTo>
                      <a:pt x="1660" y="5"/>
                      <a:pt x="1610" y="22"/>
                      <a:pt x="1571" y="61"/>
                    </a:cubicBezTo>
                    <a:cubicBezTo>
                      <a:pt x="1571" y="231"/>
                      <a:pt x="1434" y="231"/>
                      <a:pt x="1434" y="368"/>
                    </a:cubicBezTo>
                    <a:cubicBezTo>
                      <a:pt x="1434" y="231"/>
                      <a:pt x="1434" y="231"/>
                      <a:pt x="1298" y="61"/>
                    </a:cubicBezTo>
                    <a:cubicBezTo>
                      <a:pt x="1298" y="61"/>
                      <a:pt x="1298" y="0"/>
                      <a:pt x="1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522596" y="2202216"/>
                <a:ext cx="144535" cy="32204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893" extrusionOk="0">
                    <a:moveTo>
                      <a:pt x="137" y="1"/>
                    </a:moveTo>
                    <a:cubicBezTo>
                      <a:pt x="68" y="1"/>
                      <a:pt x="0" y="43"/>
                      <a:pt x="0" y="128"/>
                    </a:cubicBezTo>
                    <a:cubicBezTo>
                      <a:pt x="137" y="674"/>
                      <a:pt x="137" y="1391"/>
                      <a:pt x="273" y="1971"/>
                    </a:cubicBezTo>
                    <a:cubicBezTo>
                      <a:pt x="273" y="2039"/>
                      <a:pt x="307" y="2073"/>
                      <a:pt x="358" y="2073"/>
                    </a:cubicBezTo>
                    <a:cubicBezTo>
                      <a:pt x="410" y="2073"/>
                      <a:pt x="478" y="2039"/>
                      <a:pt x="546" y="1971"/>
                    </a:cubicBezTo>
                    <a:cubicBezTo>
                      <a:pt x="546" y="1835"/>
                      <a:pt x="546" y="1835"/>
                      <a:pt x="717" y="1664"/>
                    </a:cubicBezTo>
                    <a:lnTo>
                      <a:pt x="717" y="1528"/>
                    </a:lnTo>
                    <a:cubicBezTo>
                      <a:pt x="717" y="1835"/>
                      <a:pt x="717" y="2108"/>
                      <a:pt x="853" y="2381"/>
                    </a:cubicBezTo>
                    <a:cubicBezTo>
                      <a:pt x="853" y="2517"/>
                      <a:pt x="990" y="2517"/>
                      <a:pt x="990" y="2517"/>
                    </a:cubicBezTo>
                    <a:cubicBezTo>
                      <a:pt x="1126" y="2824"/>
                      <a:pt x="1126" y="3097"/>
                      <a:pt x="1263" y="3370"/>
                    </a:cubicBezTo>
                    <a:cubicBezTo>
                      <a:pt x="1263" y="3541"/>
                      <a:pt x="1399" y="3541"/>
                      <a:pt x="1399" y="3541"/>
                    </a:cubicBezTo>
                    <a:cubicBezTo>
                      <a:pt x="1570" y="3950"/>
                      <a:pt x="1706" y="4394"/>
                      <a:pt x="1843" y="4803"/>
                    </a:cubicBezTo>
                    <a:cubicBezTo>
                      <a:pt x="1843" y="4860"/>
                      <a:pt x="1913" y="4893"/>
                      <a:pt x="1986" y="4893"/>
                    </a:cubicBezTo>
                    <a:cubicBezTo>
                      <a:pt x="2088" y="4893"/>
                      <a:pt x="2196" y="4827"/>
                      <a:pt x="2116" y="4667"/>
                    </a:cubicBezTo>
                    <a:cubicBezTo>
                      <a:pt x="1979" y="4087"/>
                      <a:pt x="1979" y="3370"/>
                      <a:pt x="1706" y="2961"/>
                    </a:cubicBezTo>
                    <a:cubicBezTo>
                      <a:pt x="1570" y="2824"/>
                      <a:pt x="1570" y="2824"/>
                      <a:pt x="1399" y="2824"/>
                    </a:cubicBezTo>
                    <a:cubicBezTo>
                      <a:pt x="1399" y="2381"/>
                      <a:pt x="1399" y="1971"/>
                      <a:pt x="1263" y="1664"/>
                    </a:cubicBezTo>
                    <a:lnTo>
                      <a:pt x="1126" y="1528"/>
                    </a:lnTo>
                    <a:cubicBezTo>
                      <a:pt x="990" y="1255"/>
                      <a:pt x="990" y="1118"/>
                      <a:pt x="717" y="982"/>
                    </a:cubicBezTo>
                    <a:lnTo>
                      <a:pt x="546" y="982"/>
                    </a:lnTo>
                    <a:cubicBezTo>
                      <a:pt x="410" y="1118"/>
                      <a:pt x="410" y="1118"/>
                      <a:pt x="410" y="1255"/>
                    </a:cubicBezTo>
                    <a:cubicBezTo>
                      <a:pt x="410" y="811"/>
                      <a:pt x="410" y="401"/>
                      <a:pt x="273" y="128"/>
                    </a:cubicBezTo>
                    <a:cubicBezTo>
                      <a:pt x="273" y="43"/>
                      <a:pt x="20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466388" y="2309433"/>
                <a:ext cx="215684" cy="307039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4665" extrusionOk="0">
                    <a:moveTo>
                      <a:pt x="274" y="3447"/>
                    </a:moveTo>
                    <a:cubicBezTo>
                      <a:pt x="275" y="3448"/>
                      <a:pt x="313" y="3496"/>
                      <a:pt x="394" y="3560"/>
                    </a:cubicBezTo>
                    <a:lnTo>
                      <a:pt x="394" y="3560"/>
                    </a:lnTo>
                    <a:cubicBezTo>
                      <a:pt x="353" y="3532"/>
                      <a:pt x="314" y="3497"/>
                      <a:pt x="274" y="3447"/>
                    </a:cubicBezTo>
                    <a:close/>
                    <a:moveTo>
                      <a:pt x="417" y="1"/>
                    </a:moveTo>
                    <a:cubicBezTo>
                      <a:pt x="235" y="1"/>
                      <a:pt x="161" y="230"/>
                      <a:pt x="274" y="342"/>
                    </a:cubicBezTo>
                    <a:cubicBezTo>
                      <a:pt x="718" y="615"/>
                      <a:pt x="1127" y="888"/>
                      <a:pt x="1400" y="1195"/>
                    </a:cubicBezTo>
                    <a:cubicBezTo>
                      <a:pt x="1707" y="1332"/>
                      <a:pt x="2117" y="1605"/>
                      <a:pt x="2424" y="1912"/>
                    </a:cubicBezTo>
                    <a:cubicBezTo>
                      <a:pt x="2253" y="1912"/>
                      <a:pt x="2117" y="1741"/>
                      <a:pt x="1980" y="1741"/>
                    </a:cubicBezTo>
                    <a:cubicBezTo>
                      <a:pt x="1571" y="1468"/>
                      <a:pt x="1127" y="1332"/>
                      <a:pt x="718" y="1195"/>
                    </a:cubicBezTo>
                    <a:cubicBezTo>
                      <a:pt x="693" y="1176"/>
                      <a:pt x="669" y="1167"/>
                      <a:pt x="647" y="1167"/>
                    </a:cubicBezTo>
                    <a:cubicBezTo>
                      <a:pt x="514" y="1167"/>
                      <a:pt x="430" y="1468"/>
                      <a:pt x="547" y="1468"/>
                    </a:cubicBezTo>
                    <a:cubicBezTo>
                      <a:pt x="854" y="1741"/>
                      <a:pt x="1264" y="1912"/>
                      <a:pt x="1707" y="2048"/>
                    </a:cubicBezTo>
                    <a:cubicBezTo>
                      <a:pt x="1980" y="2321"/>
                      <a:pt x="2253" y="2458"/>
                      <a:pt x="2560" y="2594"/>
                    </a:cubicBezTo>
                    <a:cubicBezTo>
                      <a:pt x="1980" y="2458"/>
                      <a:pt x="1264" y="1912"/>
                      <a:pt x="718" y="1741"/>
                    </a:cubicBezTo>
                    <a:cubicBezTo>
                      <a:pt x="688" y="1717"/>
                      <a:pt x="659" y="1707"/>
                      <a:pt x="632" y="1707"/>
                    </a:cubicBezTo>
                    <a:cubicBezTo>
                      <a:pt x="508" y="1707"/>
                      <a:pt x="434" y="1936"/>
                      <a:pt x="547" y="2048"/>
                    </a:cubicBezTo>
                    <a:cubicBezTo>
                      <a:pt x="1127" y="2458"/>
                      <a:pt x="1707" y="2765"/>
                      <a:pt x="2253" y="3174"/>
                    </a:cubicBezTo>
                    <a:lnTo>
                      <a:pt x="1980" y="3174"/>
                    </a:lnTo>
                    <a:cubicBezTo>
                      <a:pt x="1400" y="2901"/>
                      <a:pt x="854" y="2765"/>
                      <a:pt x="410" y="2458"/>
                    </a:cubicBezTo>
                    <a:cubicBezTo>
                      <a:pt x="359" y="2432"/>
                      <a:pt x="312" y="2421"/>
                      <a:pt x="271" y="2421"/>
                    </a:cubicBezTo>
                    <a:cubicBezTo>
                      <a:pt x="96" y="2421"/>
                      <a:pt x="27" y="2626"/>
                      <a:pt x="137" y="2765"/>
                    </a:cubicBezTo>
                    <a:cubicBezTo>
                      <a:pt x="718" y="3038"/>
                      <a:pt x="1264" y="3311"/>
                      <a:pt x="1844" y="3754"/>
                    </a:cubicBezTo>
                    <a:cubicBezTo>
                      <a:pt x="1264" y="3447"/>
                      <a:pt x="854" y="3174"/>
                      <a:pt x="410" y="3038"/>
                    </a:cubicBezTo>
                    <a:cubicBezTo>
                      <a:pt x="137" y="3038"/>
                      <a:pt x="137" y="3311"/>
                      <a:pt x="274" y="3447"/>
                    </a:cubicBezTo>
                    <a:cubicBezTo>
                      <a:pt x="137" y="3447"/>
                      <a:pt x="1" y="3754"/>
                      <a:pt x="137" y="3891"/>
                    </a:cubicBezTo>
                    <a:cubicBezTo>
                      <a:pt x="410" y="4027"/>
                      <a:pt x="718" y="4300"/>
                      <a:pt x="991" y="4471"/>
                    </a:cubicBezTo>
                    <a:cubicBezTo>
                      <a:pt x="991" y="4608"/>
                      <a:pt x="991" y="4608"/>
                      <a:pt x="1127" y="4608"/>
                    </a:cubicBezTo>
                    <a:cubicBezTo>
                      <a:pt x="1167" y="4647"/>
                      <a:pt x="1207" y="4664"/>
                      <a:pt x="1244" y="4664"/>
                    </a:cubicBezTo>
                    <a:cubicBezTo>
                      <a:pt x="1332" y="4664"/>
                      <a:pt x="1400" y="4568"/>
                      <a:pt x="1400" y="4471"/>
                    </a:cubicBezTo>
                    <a:lnTo>
                      <a:pt x="1571" y="4471"/>
                    </a:lnTo>
                    <a:cubicBezTo>
                      <a:pt x="1610" y="4510"/>
                      <a:pt x="1649" y="4527"/>
                      <a:pt x="1684" y="4527"/>
                    </a:cubicBezTo>
                    <a:cubicBezTo>
                      <a:pt x="1774" y="4527"/>
                      <a:pt x="1844" y="4422"/>
                      <a:pt x="1844" y="4300"/>
                    </a:cubicBezTo>
                    <a:lnTo>
                      <a:pt x="1844" y="4164"/>
                    </a:lnTo>
                    <a:cubicBezTo>
                      <a:pt x="1980" y="4300"/>
                      <a:pt x="2253" y="4300"/>
                      <a:pt x="2560" y="4300"/>
                    </a:cubicBezTo>
                    <a:cubicBezTo>
                      <a:pt x="2589" y="4336"/>
                      <a:pt x="2617" y="4351"/>
                      <a:pt x="2643" y="4351"/>
                    </a:cubicBezTo>
                    <a:cubicBezTo>
                      <a:pt x="2742" y="4351"/>
                      <a:pt x="2805" y="4136"/>
                      <a:pt x="2697" y="4027"/>
                    </a:cubicBezTo>
                    <a:cubicBezTo>
                      <a:pt x="2560" y="3891"/>
                      <a:pt x="2424" y="3754"/>
                      <a:pt x="2253" y="3618"/>
                    </a:cubicBezTo>
                    <a:lnTo>
                      <a:pt x="2253" y="3618"/>
                    </a:lnTo>
                    <a:cubicBezTo>
                      <a:pt x="2424" y="3754"/>
                      <a:pt x="2560" y="3754"/>
                      <a:pt x="2833" y="3754"/>
                    </a:cubicBezTo>
                    <a:cubicBezTo>
                      <a:pt x="2833" y="3618"/>
                      <a:pt x="2970" y="3618"/>
                      <a:pt x="2833" y="3447"/>
                    </a:cubicBezTo>
                    <a:cubicBezTo>
                      <a:pt x="2833" y="3311"/>
                      <a:pt x="2697" y="3174"/>
                      <a:pt x="2697" y="3038"/>
                    </a:cubicBezTo>
                    <a:lnTo>
                      <a:pt x="2697" y="3038"/>
                    </a:lnTo>
                    <a:cubicBezTo>
                      <a:pt x="2833" y="3174"/>
                      <a:pt x="2970" y="3174"/>
                      <a:pt x="2970" y="3174"/>
                    </a:cubicBezTo>
                    <a:cubicBezTo>
                      <a:pt x="3106" y="3038"/>
                      <a:pt x="3277" y="2901"/>
                      <a:pt x="3277" y="2765"/>
                    </a:cubicBezTo>
                    <a:cubicBezTo>
                      <a:pt x="3106" y="2594"/>
                      <a:pt x="2970" y="2458"/>
                      <a:pt x="2697" y="2321"/>
                    </a:cubicBezTo>
                    <a:cubicBezTo>
                      <a:pt x="2833" y="2321"/>
                      <a:pt x="2970" y="2185"/>
                      <a:pt x="2970" y="2048"/>
                    </a:cubicBezTo>
                    <a:cubicBezTo>
                      <a:pt x="2833" y="1741"/>
                      <a:pt x="2424" y="1468"/>
                      <a:pt x="2117" y="1195"/>
                    </a:cubicBezTo>
                    <a:cubicBezTo>
                      <a:pt x="2117" y="1195"/>
                      <a:pt x="1980" y="1195"/>
                      <a:pt x="1980" y="1059"/>
                    </a:cubicBezTo>
                    <a:cubicBezTo>
                      <a:pt x="1980" y="1059"/>
                      <a:pt x="2117" y="888"/>
                      <a:pt x="1980" y="752"/>
                    </a:cubicBezTo>
                    <a:lnTo>
                      <a:pt x="1980" y="615"/>
                    </a:lnTo>
                    <a:lnTo>
                      <a:pt x="1980" y="479"/>
                    </a:lnTo>
                    <a:cubicBezTo>
                      <a:pt x="1980" y="479"/>
                      <a:pt x="1919" y="418"/>
                      <a:pt x="1839" y="418"/>
                    </a:cubicBezTo>
                    <a:cubicBezTo>
                      <a:pt x="1798" y="418"/>
                      <a:pt x="1753" y="433"/>
                      <a:pt x="1707" y="479"/>
                    </a:cubicBezTo>
                    <a:cubicBezTo>
                      <a:pt x="1571" y="342"/>
                      <a:pt x="1264" y="206"/>
                      <a:pt x="991" y="35"/>
                    </a:cubicBezTo>
                    <a:cubicBezTo>
                      <a:pt x="854" y="35"/>
                      <a:pt x="854" y="206"/>
                      <a:pt x="854" y="206"/>
                    </a:cubicBezTo>
                    <a:cubicBezTo>
                      <a:pt x="718" y="206"/>
                      <a:pt x="547" y="35"/>
                      <a:pt x="547" y="35"/>
                    </a:cubicBezTo>
                    <a:cubicBezTo>
                      <a:pt x="499" y="11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381088" y="2215643"/>
                <a:ext cx="241813" cy="35344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5370" extrusionOk="0">
                    <a:moveTo>
                      <a:pt x="343" y="0"/>
                    </a:moveTo>
                    <a:cubicBezTo>
                      <a:pt x="323" y="0"/>
                      <a:pt x="307" y="15"/>
                      <a:pt x="307" y="61"/>
                    </a:cubicBezTo>
                    <a:cubicBezTo>
                      <a:pt x="0" y="470"/>
                      <a:pt x="137" y="1187"/>
                      <a:pt x="307" y="1767"/>
                    </a:cubicBezTo>
                    <a:cubicBezTo>
                      <a:pt x="307" y="2313"/>
                      <a:pt x="307" y="3030"/>
                      <a:pt x="444" y="3473"/>
                    </a:cubicBezTo>
                    <a:cubicBezTo>
                      <a:pt x="580" y="3610"/>
                      <a:pt x="580" y="3610"/>
                      <a:pt x="717" y="3610"/>
                    </a:cubicBezTo>
                    <a:cubicBezTo>
                      <a:pt x="717" y="4019"/>
                      <a:pt x="853" y="4326"/>
                      <a:pt x="990" y="4736"/>
                    </a:cubicBezTo>
                    <a:cubicBezTo>
                      <a:pt x="990" y="4804"/>
                      <a:pt x="1067" y="4838"/>
                      <a:pt x="1143" y="4838"/>
                    </a:cubicBezTo>
                    <a:cubicBezTo>
                      <a:pt x="1220" y="4838"/>
                      <a:pt x="1297" y="4804"/>
                      <a:pt x="1297" y="4736"/>
                    </a:cubicBezTo>
                    <a:cubicBezTo>
                      <a:pt x="1433" y="4599"/>
                      <a:pt x="1433" y="4463"/>
                      <a:pt x="1433" y="4326"/>
                    </a:cubicBezTo>
                    <a:cubicBezTo>
                      <a:pt x="1433" y="4599"/>
                      <a:pt x="1570" y="4872"/>
                      <a:pt x="1570" y="5179"/>
                    </a:cubicBezTo>
                    <a:cubicBezTo>
                      <a:pt x="1638" y="5248"/>
                      <a:pt x="1749" y="5282"/>
                      <a:pt x="1843" y="5282"/>
                    </a:cubicBezTo>
                    <a:cubicBezTo>
                      <a:pt x="1937" y="5282"/>
                      <a:pt x="2014" y="5248"/>
                      <a:pt x="2014" y="5179"/>
                    </a:cubicBezTo>
                    <a:lnTo>
                      <a:pt x="2014" y="4872"/>
                    </a:lnTo>
                    <a:cubicBezTo>
                      <a:pt x="2014" y="5043"/>
                      <a:pt x="2150" y="5043"/>
                      <a:pt x="2150" y="5043"/>
                    </a:cubicBezTo>
                    <a:cubicBezTo>
                      <a:pt x="2150" y="5203"/>
                      <a:pt x="2244" y="5269"/>
                      <a:pt x="2321" y="5269"/>
                    </a:cubicBezTo>
                    <a:cubicBezTo>
                      <a:pt x="2376" y="5269"/>
                      <a:pt x="2423" y="5236"/>
                      <a:pt x="2423" y="5179"/>
                    </a:cubicBezTo>
                    <a:cubicBezTo>
                      <a:pt x="2560" y="4872"/>
                      <a:pt x="2560" y="4736"/>
                      <a:pt x="2560" y="4463"/>
                    </a:cubicBezTo>
                    <a:cubicBezTo>
                      <a:pt x="2696" y="4599"/>
                      <a:pt x="2696" y="4736"/>
                      <a:pt x="2696" y="4736"/>
                    </a:cubicBezTo>
                    <a:cubicBezTo>
                      <a:pt x="2816" y="4831"/>
                      <a:pt x="2918" y="4944"/>
                      <a:pt x="2969" y="4944"/>
                    </a:cubicBezTo>
                    <a:cubicBezTo>
                      <a:pt x="2991" y="4944"/>
                      <a:pt x="3003" y="4923"/>
                      <a:pt x="3003" y="4872"/>
                    </a:cubicBezTo>
                    <a:cubicBezTo>
                      <a:pt x="3140" y="5043"/>
                      <a:pt x="3140" y="5179"/>
                      <a:pt x="3276" y="5316"/>
                    </a:cubicBezTo>
                    <a:cubicBezTo>
                      <a:pt x="3313" y="5353"/>
                      <a:pt x="3361" y="5369"/>
                      <a:pt x="3410" y="5369"/>
                    </a:cubicBezTo>
                    <a:cubicBezTo>
                      <a:pt x="3543" y="5369"/>
                      <a:pt x="3674" y="5243"/>
                      <a:pt x="3549" y="5043"/>
                    </a:cubicBezTo>
                    <a:cubicBezTo>
                      <a:pt x="3140" y="4326"/>
                      <a:pt x="3549" y="3030"/>
                      <a:pt x="3140" y="2313"/>
                    </a:cubicBezTo>
                    <a:cubicBezTo>
                      <a:pt x="3101" y="2274"/>
                      <a:pt x="3048" y="2257"/>
                      <a:pt x="2992" y="2257"/>
                    </a:cubicBezTo>
                    <a:cubicBezTo>
                      <a:pt x="2853" y="2257"/>
                      <a:pt x="2696" y="2362"/>
                      <a:pt x="2696" y="2484"/>
                    </a:cubicBezTo>
                    <a:cubicBezTo>
                      <a:pt x="2696" y="2313"/>
                      <a:pt x="2696" y="2177"/>
                      <a:pt x="2560" y="1904"/>
                    </a:cubicBezTo>
                    <a:cubicBezTo>
                      <a:pt x="2560" y="1835"/>
                      <a:pt x="2491" y="1801"/>
                      <a:pt x="2423" y="1801"/>
                    </a:cubicBezTo>
                    <a:cubicBezTo>
                      <a:pt x="2355" y="1801"/>
                      <a:pt x="2287" y="1835"/>
                      <a:pt x="2287" y="1904"/>
                    </a:cubicBezTo>
                    <a:cubicBezTo>
                      <a:pt x="2150" y="2040"/>
                      <a:pt x="2150" y="2177"/>
                      <a:pt x="2150" y="2313"/>
                    </a:cubicBezTo>
                    <a:cubicBezTo>
                      <a:pt x="2150" y="2177"/>
                      <a:pt x="2150" y="1904"/>
                      <a:pt x="2014" y="1767"/>
                    </a:cubicBezTo>
                    <a:cubicBezTo>
                      <a:pt x="2014" y="1699"/>
                      <a:pt x="1937" y="1665"/>
                      <a:pt x="1860" y="1665"/>
                    </a:cubicBezTo>
                    <a:cubicBezTo>
                      <a:pt x="1783" y="1665"/>
                      <a:pt x="1706" y="1699"/>
                      <a:pt x="1706" y="1767"/>
                    </a:cubicBezTo>
                    <a:cubicBezTo>
                      <a:pt x="1570" y="2040"/>
                      <a:pt x="1570" y="2177"/>
                      <a:pt x="1570" y="2484"/>
                    </a:cubicBezTo>
                    <a:cubicBezTo>
                      <a:pt x="1570" y="2040"/>
                      <a:pt x="1433" y="1631"/>
                      <a:pt x="1297" y="1187"/>
                    </a:cubicBezTo>
                    <a:cubicBezTo>
                      <a:pt x="1297" y="1142"/>
                      <a:pt x="1263" y="1126"/>
                      <a:pt x="1217" y="1126"/>
                    </a:cubicBezTo>
                    <a:cubicBezTo>
                      <a:pt x="1126" y="1126"/>
                      <a:pt x="990" y="1187"/>
                      <a:pt x="990" y="1187"/>
                    </a:cubicBezTo>
                    <a:cubicBezTo>
                      <a:pt x="990" y="1051"/>
                      <a:pt x="853" y="778"/>
                      <a:pt x="853" y="607"/>
                    </a:cubicBezTo>
                    <a:cubicBezTo>
                      <a:pt x="853" y="470"/>
                      <a:pt x="785" y="402"/>
                      <a:pt x="717" y="402"/>
                    </a:cubicBezTo>
                    <a:cubicBezTo>
                      <a:pt x="649" y="402"/>
                      <a:pt x="580" y="470"/>
                      <a:pt x="580" y="607"/>
                    </a:cubicBezTo>
                    <a:cubicBezTo>
                      <a:pt x="444" y="914"/>
                      <a:pt x="444" y="1324"/>
                      <a:pt x="444" y="1631"/>
                    </a:cubicBezTo>
                    <a:cubicBezTo>
                      <a:pt x="444" y="1051"/>
                      <a:pt x="307" y="470"/>
                      <a:pt x="444" y="61"/>
                    </a:cubicBezTo>
                    <a:cubicBezTo>
                      <a:pt x="444" y="61"/>
                      <a:pt x="383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363119" y="2110400"/>
                <a:ext cx="159542" cy="46414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7052" extrusionOk="0">
                    <a:moveTo>
                      <a:pt x="990" y="2069"/>
                    </a:moveTo>
                    <a:cubicBezTo>
                      <a:pt x="1126" y="2375"/>
                      <a:pt x="1126" y="2512"/>
                      <a:pt x="1261" y="2783"/>
                    </a:cubicBezTo>
                    <a:lnTo>
                      <a:pt x="1261" y="2783"/>
                    </a:lnTo>
                    <a:cubicBezTo>
                      <a:pt x="1126" y="2512"/>
                      <a:pt x="1126" y="2376"/>
                      <a:pt x="990" y="2206"/>
                    </a:cubicBezTo>
                    <a:lnTo>
                      <a:pt x="990" y="2069"/>
                    </a:lnTo>
                    <a:close/>
                    <a:moveTo>
                      <a:pt x="493" y="1"/>
                    </a:moveTo>
                    <a:cubicBezTo>
                      <a:pt x="379" y="1"/>
                      <a:pt x="273" y="67"/>
                      <a:pt x="273" y="227"/>
                    </a:cubicBezTo>
                    <a:cubicBezTo>
                      <a:pt x="247" y="201"/>
                      <a:pt x="221" y="190"/>
                      <a:pt x="196" y="190"/>
                    </a:cubicBezTo>
                    <a:cubicBezTo>
                      <a:pt x="90" y="190"/>
                      <a:pt x="0" y="389"/>
                      <a:pt x="0" y="500"/>
                    </a:cubicBezTo>
                    <a:cubicBezTo>
                      <a:pt x="137" y="500"/>
                      <a:pt x="137" y="670"/>
                      <a:pt x="137" y="670"/>
                    </a:cubicBezTo>
                    <a:lnTo>
                      <a:pt x="0" y="807"/>
                    </a:lnTo>
                    <a:cubicBezTo>
                      <a:pt x="0" y="1080"/>
                      <a:pt x="0" y="1353"/>
                      <a:pt x="137" y="1523"/>
                    </a:cubicBezTo>
                    <a:cubicBezTo>
                      <a:pt x="137" y="1660"/>
                      <a:pt x="0" y="1660"/>
                      <a:pt x="0" y="1660"/>
                    </a:cubicBezTo>
                    <a:cubicBezTo>
                      <a:pt x="0" y="1933"/>
                      <a:pt x="0" y="2069"/>
                      <a:pt x="137" y="2377"/>
                    </a:cubicBezTo>
                    <a:lnTo>
                      <a:pt x="0" y="2513"/>
                    </a:lnTo>
                    <a:cubicBezTo>
                      <a:pt x="137" y="2650"/>
                      <a:pt x="137" y="2786"/>
                      <a:pt x="137" y="2923"/>
                    </a:cubicBezTo>
                    <a:lnTo>
                      <a:pt x="137" y="3059"/>
                    </a:lnTo>
                    <a:cubicBezTo>
                      <a:pt x="137" y="3230"/>
                      <a:pt x="137" y="3230"/>
                      <a:pt x="273" y="3230"/>
                    </a:cubicBezTo>
                    <a:cubicBezTo>
                      <a:pt x="273" y="3503"/>
                      <a:pt x="273" y="3639"/>
                      <a:pt x="410" y="3776"/>
                    </a:cubicBezTo>
                    <a:cubicBezTo>
                      <a:pt x="410" y="3912"/>
                      <a:pt x="410" y="3912"/>
                      <a:pt x="580" y="3912"/>
                    </a:cubicBezTo>
                    <a:cubicBezTo>
                      <a:pt x="580" y="4083"/>
                      <a:pt x="717" y="4356"/>
                      <a:pt x="717" y="4492"/>
                    </a:cubicBezTo>
                    <a:cubicBezTo>
                      <a:pt x="853" y="4936"/>
                      <a:pt x="1126" y="5209"/>
                      <a:pt x="1263" y="5618"/>
                    </a:cubicBezTo>
                    <a:cubicBezTo>
                      <a:pt x="1433" y="5789"/>
                      <a:pt x="1570" y="5925"/>
                      <a:pt x="1570" y="6062"/>
                    </a:cubicBezTo>
                    <a:cubicBezTo>
                      <a:pt x="1570" y="6062"/>
                      <a:pt x="1570" y="6198"/>
                      <a:pt x="1433" y="6198"/>
                    </a:cubicBezTo>
                    <a:cubicBezTo>
                      <a:pt x="1263" y="6642"/>
                      <a:pt x="1706" y="6915"/>
                      <a:pt x="1979" y="7051"/>
                    </a:cubicBezTo>
                    <a:cubicBezTo>
                      <a:pt x="2287" y="7051"/>
                      <a:pt x="2423" y="6778"/>
                      <a:pt x="2287" y="6778"/>
                    </a:cubicBezTo>
                    <a:cubicBezTo>
                      <a:pt x="2116" y="6778"/>
                      <a:pt x="1979" y="6642"/>
                      <a:pt x="1843" y="6642"/>
                    </a:cubicBezTo>
                    <a:cubicBezTo>
                      <a:pt x="1979" y="6642"/>
                      <a:pt x="2116" y="6471"/>
                      <a:pt x="1979" y="6335"/>
                    </a:cubicBezTo>
                    <a:cubicBezTo>
                      <a:pt x="1843" y="6062"/>
                      <a:pt x="1706" y="5482"/>
                      <a:pt x="1570" y="5209"/>
                    </a:cubicBezTo>
                    <a:cubicBezTo>
                      <a:pt x="1263" y="4765"/>
                      <a:pt x="990" y="4492"/>
                      <a:pt x="853" y="3912"/>
                    </a:cubicBezTo>
                    <a:lnTo>
                      <a:pt x="853" y="3912"/>
                    </a:lnTo>
                    <a:cubicBezTo>
                      <a:pt x="891" y="3959"/>
                      <a:pt x="939" y="3980"/>
                      <a:pt x="987" y="3980"/>
                    </a:cubicBezTo>
                    <a:cubicBezTo>
                      <a:pt x="1110" y="3980"/>
                      <a:pt x="1225" y="3837"/>
                      <a:pt x="1126" y="3639"/>
                    </a:cubicBezTo>
                    <a:cubicBezTo>
                      <a:pt x="1126" y="3503"/>
                      <a:pt x="990" y="3366"/>
                      <a:pt x="990" y="3230"/>
                    </a:cubicBezTo>
                    <a:cubicBezTo>
                      <a:pt x="853" y="3059"/>
                      <a:pt x="853" y="2786"/>
                      <a:pt x="853" y="2650"/>
                    </a:cubicBezTo>
                    <a:lnTo>
                      <a:pt x="853" y="2650"/>
                    </a:lnTo>
                    <a:cubicBezTo>
                      <a:pt x="1263" y="3230"/>
                      <a:pt x="1570" y="3912"/>
                      <a:pt x="2116" y="4219"/>
                    </a:cubicBezTo>
                    <a:cubicBezTo>
                      <a:pt x="2166" y="4259"/>
                      <a:pt x="2213" y="4276"/>
                      <a:pt x="2254" y="4276"/>
                    </a:cubicBezTo>
                    <a:cubicBezTo>
                      <a:pt x="2355" y="4276"/>
                      <a:pt x="2423" y="4179"/>
                      <a:pt x="2423" y="4083"/>
                    </a:cubicBezTo>
                    <a:cubicBezTo>
                      <a:pt x="2116" y="3059"/>
                      <a:pt x="1433" y="2206"/>
                      <a:pt x="1126" y="1216"/>
                    </a:cubicBezTo>
                    <a:cubicBezTo>
                      <a:pt x="990" y="807"/>
                      <a:pt x="853" y="363"/>
                      <a:pt x="717" y="90"/>
                    </a:cubicBezTo>
                    <a:cubicBezTo>
                      <a:pt x="660" y="34"/>
                      <a:pt x="575" y="1"/>
                      <a:pt x="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484356" y="2120799"/>
                <a:ext cx="112416" cy="203903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098" extrusionOk="0">
                    <a:moveTo>
                      <a:pt x="1144" y="1"/>
                    </a:moveTo>
                    <a:cubicBezTo>
                      <a:pt x="1067" y="1"/>
                      <a:pt x="991" y="69"/>
                      <a:pt x="991" y="205"/>
                    </a:cubicBezTo>
                    <a:lnTo>
                      <a:pt x="991" y="922"/>
                    </a:lnTo>
                    <a:cubicBezTo>
                      <a:pt x="934" y="865"/>
                      <a:pt x="854" y="832"/>
                      <a:pt x="780" y="832"/>
                    </a:cubicBezTo>
                    <a:cubicBezTo>
                      <a:pt x="675" y="832"/>
                      <a:pt x="581" y="898"/>
                      <a:pt x="581" y="1058"/>
                    </a:cubicBezTo>
                    <a:cubicBezTo>
                      <a:pt x="581" y="1195"/>
                      <a:pt x="718" y="1365"/>
                      <a:pt x="718" y="1365"/>
                    </a:cubicBezTo>
                    <a:cubicBezTo>
                      <a:pt x="854" y="1775"/>
                      <a:pt x="991" y="2219"/>
                      <a:pt x="1127" y="2492"/>
                    </a:cubicBezTo>
                    <a:lnTo>
                      <a:pt x="1127" y="2765"/>
                    </a:lnTo>
                    <a:cubicBezTo>
                      <a:pt x="1127" y="2628"/>
                      <a:pt x="854" y="2492"/>
                      <a:pt x="854" y="2355"/>
                    </a:cubicBezTo>
                    <a:cubicBezTo>
                      <a:pt x="718" y="1911"/>
                      <a:pt x="581" y="1365"/>
                      <a:pt x="274" y="1058"/>
                    </a:cubicBezTo>
                    <a:cubicBezTo>
                      <a:pt x="137" y="1058"/>
                      <a:pt x="1" y="1058"/>
                      <a:pt x="1" y="1195"/>
                    </a:cubicBezTo>
                    <a:cubicBezTo>
                      <a:pt x="1" y="1638"/>
                      <a:pt x="274" y="2048"/>
                      <a:pt x="581" y="2492"/>
                    </a:cubicBezTo>
                    <a:lnTo>
                      <a:pt x="581" y="2628"/>
                    </a:lnTo>
                    <a:cubicBezTo>
                      <a:pt x="700" y="2747"/>
                      <a:pt x="1025" y="3097"/>
                      <a:pt x="1220" y="3097"/>
                    </a:cubicBezTo>
                    <a:cubicBezTo>
                      <a:pt x="1249" y="3097"/>
                      <a:pt x="1275" y="3089"/>
                      <a:pt x="1298" y="3072"/>
                    </a:cubicBezTo>
                    <a:cubicBezTo>
                      <a:pt x="1707" y="2901"/>
                      <a:pt x="1434" y="2048"/>
                      <a:pt x="1127" y="1502"/>
                    </a:cubicBezTo>
                    <a:lnTo>
                      <a:pt x="1298" y="1502"/>
                    </a:lnTo>
                    <a:cubicBezTo>
                      <a:pt x="1298" y="1195"/>
                      <a:pt x="1434" y="512"/>
                      <a:pt x="1298" y="205"/>
                    </a:cubicBezTo>
                    <a:cubicBezTo>
                      <a:pt x="1298" y="69"/>
                      <a:pt x="1221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515159" y="2453180"/>
                <a:ext cx="362325" cy="319017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4847" extrusionOk="0">
                    <a:moveTo>
                      <a:pt x="3082" y="1263"/>
                    </a:moveTo>
                    <a:cubicBezTo>
                      <a:pt x="3218" y="1434"/>
                      <a:pt x="3389" y="1570"/>
                      <a:pt x="3525" y="1707"/>
                    </a:cubicBezTo>
                    <a:cubicBezTo>
                      <a:pt x="3935" y="2116"/>
                      <a:pt x="4515" y="2696"/>
                      <a:pt x="4924" y="3140"/>
                    </a:cubicBezTo>
                    <a:lnTo>
                      <a:pt x="4788" y="3140"/>
                    </a:lnTo>
                    <a:cubicBezTo>
                      <a:pt x="4378" y="2560"/>
                      <a:pt x="3798" y="2116"/>
                      <a:pt x="3218" y="1707"/>
                    </a:cubicBezTo>
                    <a:cubicBezTo>
                      <a:pt x="3082" y="1570"/>
                      <a:pt x="3082" y="1434"/>
                      <a:pt x="2945" y="1434"/>
                    </a:cubicBezTo>
                    <a:cubicBezTo>
                      <a:pt x="3082" y="1434"/>
                      <a:pt x="3082" y="1263"/>
                      <a:pt x="3082" y="1263"/>
                    </a:cubicBezTo>
                    <a:close/>
                    <a:moveTo>
                      <a:pt x="3662" y="2560"/>
                    </a:moveTo>
                    <a:cubicBezTo>
                      <a:pt x="3798" y="2696"/>
                      <a:pt x="3935" y="2833"/>
                      <a:pt x="4071" y="2969"/>
                    </a:cubicBezTo>
                    <a:cubicBezTo>
                      <a:pt x="4309" y="3102"/>
                      <a:pt x="4691" y="3542"/>
                      <a:pt x="4532" y="3542"/>
                    </a:cubicBezTo>
                    <a:cubicBezTo>
                      <a:pt x="4486" y="3542"/>
                      <a:pt x="4395" y="3505"/>
                      <a:pt x="4242" y="3413"/>
                    </a:cubicBezTo>
                    <a:cubicBezTo>
                      <a:pt x="4071" y="3277"/>
                      <a:pt x="3798" y="3140"/>
                      <a:pt x="3662" y="2969"/>
                    </a:cubicBezTo>
                    <a:cubicBezTo>
                      <a:pt x="3662" y="2833"/>
                      <a:pt x="3798" y="2833"/>
                      <a:pt x="3662" y="2696"/>
                    </a:cubicBezTo>
                    <a:lnTo>
                      <a:pt x="3662" y="2560"/>
                    </a:lnTo>
                    <a:close/>
                    <a:moveTo>
                      <a:pt x="2365" y="1"/>
                    </a:moveTo>
                    <a:cubicBezTo>
                      <a:pt x="2229" y="1"/>
                      <a:pt x="2092" y="1"/>
                      <a:pt x="2092" y="137"/>
                    </a:cubicBezTo>
                    <a:lnTo>
                      <a:pt x="2092" y="274"/>
                    </a:lnTo>
                    <a:lnTo>
                      <a:pt x="2092" y="410"/>
                    </a:lnTo>
                    <a:cubicBezTo>
                      <a:pt x="2229" y="581"/>
                      <a:pt x="2229" y="717"/>
                      <a:pt x="2229" y="854"/>
                    </a:cubicBezTo>
                    <a:cubicBezTo>
                      <a:pt x="2189" y="814"/>
                      <a:pt x="2149" y="797"/>
                      <a:pt x="2116" y="797"/>
                    </a:cubicBezTo>
                    <a:cubicBezTo>
                      <a:pt x="2036" y="797"/>
                      <a:pt x="1996" y="894"/>
                      <a:pt x="2092" y="990"/>
                    </a:cubicBezTo>
                    <a:cubicBezTo>
                      <a:pt x="2365" y="1570"/>
                      <a:pt x="2809" y="1980"/>
                      <a:pt x="3082" y="2560"/>
                    </a:cubicBezTo>
                    <a:cubicBezTo>
                      <a:pt x="2809" y="2287"/>
                      <a:pt x="2672" y="2116"/>
                      <a:pt x="2229" y="1980"/>
                    </a:cubicBezTo>
                    <a:cubicBezTo>
                      <a:pt x="2229" y="1934"/>
                      <a:pt x="2214" y="1919"/>
                      <a:pt x="2193" y="1919"/>
                    </a:cubicBezTo>
                    <a:cubicBezTo>
                      <a:pt x="2153" y="1919"/>
                      <a:pt x="2092" y="1980"/>
                      <a:pt x="2092" y="1980"/>
                    </a:cubicBezTo>
                    <a:cubicBezTo>
                      <a:pt x="1956" y="2287"/>
                      <a:pt x="2229" y="2424"/>
                      <a:pt x="2365" y="2560"/>
                    </a:cubicBezTo>
                    <a:cubicBezTo>
                      <a:pt x="2536" y="2969"/>
                      <a:pt x="2809" y="3277"/>
                      <a:pt x="3082" y="3550"/>
                    </a:cubicBezTo>
                    <a:cubicBezTo>
                      <a:pt x="3218" y="3686"/>
                      <a:pt x="3662" y="3993"/>
                      <a:pt x="3798" y="4266"/>
                    </a:cubicBezTo>
                    <a:cubicBezTo>
                      <a:pt x="3525" y="4130"/>
                      <a:pt x="3082" y="3823"/>
                      <a:pt x="2945" y="3550"/>
                    </a:cubicBezTo>
                    <a:cubicBezTo>
                      <a:pt x="2536" y="3277"/>
                      <a:pt x="1956" y="2833"/>
                      <a:pt x="1512" y="2560"/>
                    </a:cubicBezTo>
                    <a:cubicBezTo>
                      <a:pt x="1376" y="2560"/>
                      <a:pt x="1239" y="2696"/>
                      <a:pt x="1239" y="2833"/>
                    </a:cubicBezTo>
                    <a:cubicBezTo>
                      <a:pt x="1512" y="3277"/>
                      <a:pt x="2229" y="3686"/>
                      <a:pt x="2536" y="4130"/>
                    </a:cubicBezTo>
                    <a:cubicBezTo>
                      <a:pt x="1819" y="3686"/>
                      <a:pt x="966" y="3140"/>
                      <a:pt x="523" y="2560"/>
                    </a:cubicBezTo>
                    <a:cubicBezTo>
                      <a:pt x="659" y="2424"/>
                      <a:pt x="523" y="2287"/>
                      <a:pt x="523" y="2287"/>
                    </a:cubicBezTo>
                    <a:lnTo>
                      <a:pt x="386" y="2116"/>
                    </a:lnTo>
                    <a:cubicBezTo>
                      <a:pt x="338" y="2093"/>
                      <a:pt x="295" y="2082"/>
                      <a:pt x="256" y="2082"/>
                    </a:cubicBezTo>
                    <a:cubicBezTo>
                      <a:pt x="74" y="2082"/>
                      <a:pt x="0" y="2311"/>
                      <a:pt x="113" y="2424"/>
                    </a:cubicBezTo>
                    <a:cubicBezTo>
                      <a:pt x="523" y="3413"/>
                      <a:pt x="1819" y="4266"/>
                      <a:pt x="2945" y="4676"/>
                    </a:cubicBezTo>
                    <a:cubicBezTo>
                      <a:pt x="3082" y="4676"/>
                      <a:pt x="3218" y="4676"/>
                      <a:pt x="3218" y="4403"/>
                    </a:cubicBezTo>
                    <a:cubicBezTo>
                      <a:pt x="3082" y="4403"/>
                      <a:pt x="3082" y="4266"/>
                      <a:pt x="3082" y="4266"/>
                    </a:cubicBezTo>
                    <a:lnTo>
                      <a:pt x="3082" y="4266"/>
                    </a:lnTo>
                    <a:cubicBezTo>
                      <a:pt x="3389" y="4539"/>
                      <a:pt x="3798" y="4846"/>
                      <a:pt x="4071" y="4846"/>
                    </a:cubicBezTo>
                    <a:cubicBezTo>
                      <a:pt x="4242" y="4846"/>
                      <a:pt x="4378" y="4676"/>
                      <a:pt x="4378" y="4539"/>
                    </a:cubicBezTo>
                    <a:cubicBezTo>
                      <a:pt x="4378" y="4266"/>
                      <a:pt x="3935" y="3993"/>
                      <a:pt x="3798" y="3686"/>
                    </a:cubicBezTo>
                    <a:cubicBezTo>
                      <a:pt x="3662" y="3686"/>
                      <a:pt x="3082" y="3140"/>
                      <a:pt x="2672" y="2696"/>
                    </a:cubicBezTo>
                    <a:lnTo>
                      <a:pt x="2672" y="2696"/>
                    </a:lnTo>
                    <a:cubicBezTo>
                      <a:pt x="3218" y="2969"/>
                      <a:pt x="3662" y="3413"/>
                      <a:pt x="4071" y="3686"/>
                    </a:cubicBezTo>
                    <a:cubicBezTo>
                      <a:pt x="4309" y="3792"/>
                      <a:pt x="4525" y="4080"/>
                      <a:pt x="4816" y="4080"/>
                    </a:cubicBezTo>
                    <a:cubicBezTo>
                      <a:pt x="4902" y="4080"/>
                      <a:pt x="4994" y="4055"/>
                      <a:pt x="5095" y="3993"/>
                    </a:cubicBezTo>
                    <a:cubicBezTo>
                      <a:pt x="5095" y="3993"/>
                      <a:pt x="5231" y="3823"/>
                      <a:pt x="5095" y="3823"/>
                    </a:cubicBezTo>
                    <a:lnTo>
                      <a:pt x="5095" y="3550"/>
                    </a:lnTo>
                    <a:lnTo>
                      <a:pt x="5231" y="3686"/>
                    </a:lnTo>
                    <a:cubicBezTo>
                      <a:pt x="5368" y="3686"/>
                      <a:pt x="5504" y="3550"/>
                      <a:pt x="5368" y="3413"/>
                    </a:cubicBezTo>
                    <a:cubicBezTo>
                      <a:pt x="5095" y="2833"/>
                      <a:pt x="4515" y="2287"/>
                      <a:pt x="3935" y="1707"/>
                    </a:cubicBezTo>
                    <a:cubicBezTo>
                      <a:pt x="3525" y="1127"/>
                      <a:pt x="2945" y="581"/>
                      <a:pt x="2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540565" y="2521434"/>
                <a:ext cx="458221" cy="272419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4139" extrusionOk="0">
                    <a:moveTo>
                      <a:pt x="615" y="0"/>
                    </a:moveTo>
                    <a:cubicBezTo>
                      <a:pt x="537" y="0"/>
                      <a:pt x="444" y="66"/>
                      <a:pt x="444" y="226"/>
                    </a:cubicBezTo>
                    <a:cubicBezTo>
                      <a:pt x="444" y="806"/>
                      <a:pt x="717" y="1523"/>
                      <a:pt x="853" y="2103"/>
                    </a:cubicBezTo>
                    <a:cubicBezTo>
                      <a:pt x="580" y="1659"/>
                      <a:pt x="444" y="1079"/>
                      <a:pt x="137" y="670"/>
                    </a:cubicBezTo>
                    <a:cubicBezTo>
                      <a:pt x="137" y="630"/>
                      <a:pt x="125" y="613"/>
                      <a:pt x="108" y="613"/>
                    </a:cubicBezTo>
                    <a:cubicBezTo>
                      <a:pt x="68" y="613"/>
                      <a:pt x="0" y="710"/>
                      <a:pt x="0" y="806"/>
                    </a:cubicBezTo>
                    <a:cubicBezTo>
                      <a:pt x="137" y="1387"/>
                      <a:pt x="444" y="2240"/>
                      <a:pt x="853" y="2649"/>
                    </a:cubicBezTo>
                    <a:cubicBezTo>
                      <a:pt x="921" y="2717"/>
                      <a:pt x="990" y="2751"/>
                      <a:pt x="1041" y="2751"/>
                    </a:cubicBezTo>
                    <a:cubicBezTo>
                      <a:pt x="1092" y="2751"/>
                      <a:pt x="1126" y="2717"/>
                      <a:pt x="1126" y="2649"/>
                    </a:cubicBezTo>
                    <a:lnTo>
                      <a:pt x="1126" y="2513"/>
                    </a:lnTo>
                    <a:cubicBezTo>
                      <a:pt x="1297" y="2786"/>
                      <a:pt x="1433" y="2956"/>
                      <a:pt x="1570" y="3093"/>
                    </a:cubicBezTo>
                    <a:lnTo>
                      <a:pt x="1843" y="3093"/>
                    </a:lnTo>
                    <a:lnTo>
                      <a:pt x="1843" y="2649"/>
                    </a:lnTo>
                    <a:cubicBezTo>
                      <a:pt x="1979" y="2786"/>
                      <a:pt x="2150" y="3229"/>
                      <a:pt x="2423" y="3366"/>
                    </a:cubicBezTo>
                    <a:cubicBezTo>
                      <a:pt x="2423" y="3366"/>
                      <a:pt x="2559" y="3366"/>
                      <a:pt x="2559" y="3229"/>
                    </a:cubicBezTo>
                    <a:lnTo>
                      <a:pt x="2559" y="3093"/>
                    </a:lnTo>
                    <a:cubicBezTo>
                      <a:pt x="2696" y="3366"/>
                      <a:pt x="2832" y="3639"/>
                      <a:pt x="3139" y="3946"/>
                    </a:cubicBezTo>
                    <a:cubicBezTo>
                      <a:pt x="3276" y="3946"/>
                      <a:pt x="3412" y="3946"/>
                      <a:pt x="3412" y="3809"/>
                    </a:cubicBezTo>
                    <a:cubicBezTo>
                      <a:pt x="3412" y="3568"/>
                      <a:pt x="3412" y="3348"/>
                      <a:pt x="3346" y="3133"/>
                    </a:cubicBezTo>
                    <a:lnTo>
                      <a:pt x="3346" y="3133"/>
                    </a:lnTo>
                    <a:cubicBezTo>
                      <a:pt x="3495" y="3452"/>
                      <a:pt x="3732" y="3705"/>
                      <a:pt x="3992" y="4082"/>
                    </a:cubicBezTo>
                    <a:cubicBezTo>
                      <a:pt x="3992" y="4122"/>
                      <a:pt x="4016" y="4139"/>
                      <a:pt x="4049" y="4139"/>
                    </a:cubicBezTo>
                    <a:cubicBezTo>
                      <a:pt x="4129" y="4139"/>
                      <a:pt x="4265" y="4042"/>
                      <a:pt x="4265" y="3946"/>
                    </a:cubicBezTo>
                    <a:cubicBezTo>
                      <a:pt x="4265" y="3639"/>
                      <a:pt x="4265" y="3366"/>
                      <a:pt x="4129" y="3093"/>
                    </a:cubicBezTo>
                    <a:lnTo>
                      <a:pt x="4129" y="3093"/>
                    </a:lnTo>
                    <a:cubicBezTo>
                      <a:pt x="4265" y="3366"/>
                      <a:pt x="4402" y="3639"/>
                      <a:pt x="4709" y="3809"/>
                    </a:cubicBezTo>
                    <a:cubicBezTo>
                      <a:pt x="4748" y="3848"/>
                      <a:pt x="4787" y="3865"/>
                      <a:pt x="4823" y="3865"/>
                    </a:cubicBezTo>
                    <a:cubicBezTo>
                      <a:pt x="4912" y="3865"/>
                      <a:pt x="4982" y="3761"/>
                      <a:pt x="4982" y="3639"/>
                    </a:cubicBezTo>
                    <a:cubicBezTo>
                      <a:pt x="4982" y="3502"/>
                      <a:pt x="4982" y="3366"/>
                      <a:pt x="4846" y="3093"/>
                    </a:cubicBezTo>
                    <a:lnTo>
                      <a:pt x="4846" y="3093"/>
                    </a:lnTo>
                    <a:cubicBezTo>
                      <a:pt x="4982" y="3366"/>
                      <a:pt x="5119" y="3639"/>
                      <a:pt x="5391" y="3809"/>
                    </a:cubicBezTo>
                    <a:lnTo>
                      <a:pt x="5699" y="3809"/>
                    </a:lnTo>
                    <a:cubicBezTo>
                      <a:pt x="5835" y="3639"/>
                      <a:pt x="5835" y="3639"/>
                      <a:pt x="5835" y="3502"/>
                    </a:cubicBezTo>
                    <a:cubicBezTo>
                      <a:pt x="5931" y="3598"/>
                      <a:pt x="6026" y="3710"/>
                      <a:pt x="6122" y="3710"/>
                    </a:cubicBezTo>
                    <a:cubicBezTo>
                      <a:pt x="6163" y="3710"/>
                      <a:pt x="6204" y="3690"/>
                      <a:pt x="6245" y="3639"/>
                    </a:cubicBezTo>
                    <a:cubicBezTo>
                      <a:pt x="6245" y="3639"/>
                      <a:pt x="6415" y="3639"/>
                      <a:pt x="6415" y="3502"/>
                    </a:cubicBezTo>
                    <a:cubicBezTo>
                      <a:pt x="6490" y="3352"/>
                      <a:pt x="6431" y="3244"/>
                      <a:pt x="6436" y="3244"/>
                    </a:cubicBezTo>
                    <a:lnTo>
                      <a:pt x="6436" y="3244"/>
                    </a:lnTo>
                    <a:cubicBezTo>
                      <a:pt x="6441" y="3244"/>
                      <a:pt x="6488" y="3317"/>
                      <a:pt x="6688" y="3502"/>
                    </a:cubicBezTo>
                    <a:cubicBezTo>
                      <a:pt x="6825" y="3502"/>
                      <a:pt x="6961" y="3366"/>
                      <a:pt x="6825" y="3229"/>
                    </a:cubicBezTo>
                    <a:cubicBezTo>
                      <a:pt x="6825" y="3093"/>
                      <a:pt x="6552" y="2786"/>
                      <a:pt x="6415" y="2786"/>
                    </a:cubicBezTo>
                    <a:lnTo>
                      <a:pt x="6108" y="2786"/>
                    </a:lnTo>
                    <a:cubicBezTo>
                      <a:pt x="6108" y="2956"/>
                      <a:pt x="5972" y="2956"/>
                      <a:pt x="5972" y="3093"/>
                    </a:cubicBezTo>
                    <a:lnTo>
                      <a:pt x="5972" y="2956"/>
                    </a:lnTo>
                    <a:cubicBezTo>
                      <a:pt x="5699" y="2513"/>
                      <a:pt x="5562" y="2240"/>
                      <a:pt x="5255" y="1796"/>
                    </a:cubicBezTo>
                    <a:cubicBezTo>
                      <a:pt x="5255" y="1796"/>
                      <a:pt x="4982" y="1796"/>
                      <a:pt x="4982" y="1932"/>
                    </a:cubicBezTo>
                    <a:cubicBezTo>
                      <a:pt x="4982" y="2240"/>
                      <a:pt x="5118" y="2513"/>
                      <a:pt x="5255" y="2786"/>
                    </a:cubicBezTo>
                    <a:cubicBezTo>
                      <a:pt x="4982" y="2376"/>
                      <a:pt x="4709" y="1659"/>
                      <a:pt x="4265" y="1387"/>
                    </a:cubicBezTo>
                    <a:cubicBezTo>
                      <a:pt x="4265" y="1347"/>
                      <a:pt x="4242" y="1330"/>
                      <a:pt x="4209" y="1330"/>
                    </a:cubicBezTo>
                    <a:cubicBezTo>
                      <a:pt x="4129" y="1330"/>
                      <a:pt x="3992" y="1426"/>
                      <a:pt x="3992" y="1523"/>
                    </a:cubicBezTo>
                    <a:cubicBezTo>
                      <a:pt x="3992" y="1659"/>
                      <a:pt x="4129" y="1932"/>
                      <a:pt x="4129" y="2103"/>
                    </a:cubicBezTo>
                    <a:cubicBezTo>
                      <a:pt x="3992" y="1796"/>
                      <a:pt x="3856" y="1523"/>
                      <a:pt x="3685" y="1250"/>
                    </a:cubicBezTo>
                    <a:cubicBezTo>
                      <a:pt x="3685" y="1165"/>
                      <a:pt x="3617" y="1122"/>
                      <a:pt x="3549" y="1122"/>
                    </a:cubicBezTo>
                    <a:cubicBezTo>
                      <a:pt x="3481" y="1122"/>
                      <a:pt x="3412" y="1165"/>
                      <a:pt x="3412" y="1250"/>
                    </a:cubicBezTo>
                    <a:cubicBezTo>
                      <a:pt x="3412" y="1796"/>
                      <a:pt x="3549" y="2376"/>
                      <a:pt x="3685" y="2956"/>
                    </a:cubicBezTo>
                    <a:cubicBezTo>
                      <a:pt x="3412" y="2240"/>
                      <a:pt x="3276" y="1387"/>
                      <a:pt x="2832" y="806"/>
                    </a:cubicBezTo>
                    <a:cubicBezTo>
                      <a:pt x="2832" y="750"/>
                      <a:pt x="2785" y="717"/>
                      <a:pt x="2731" y="717"/>
                    </a:cubicBezTo>
                    <a:cubicBezTo>
                      <a:pt x="2653" y="717"/>
                      <a:pt x="2559" y="783"/>
                      <a:pt x="2559" y="943"/>
                    </a:cubicBezTo>
                    <a:cubicBezTo>
                      <a:pt x="2559" y="1659"/>
                      <a:pt x="2832" y="2240"/>
                      <a:pt x="3003" y="2956"/>
                    </a:cubicBezTo>
                    <a:cubicBezTo>
                      <a:pt x="2559" y="2240"/>
                      <a:pt x="2423" y="1250"/>
                      <a:pt x="2150" y="533"/>
                    </a:cubicBezTo>
                    <a:cubicBezTo>
                      <a:pt x="2150" y="477"/>
                      <a:pt x="2097" y="444"/>
                      <a:pt x="2035" y="444"/>
                    </a:cubicBezTo>
                    <a:cubicBezTo>
                      <a:pt x="1948" y="444"/>
                      <a:pt x="1843" y="510"/>
                      <a:pt x="1843" y="670"/>
                    </a:cubicBezTo>
                    <a:cubicBezTo>
                      <a:pt x="1843" y="1109"/>
                      <a:pt x="2018" y="1528"/>
                      <a:pt x="2104" y="1957"/>
                    </a:cubicBezTo>
                    <a:lnTo>
                      <a:pt x="2104" y="1957"/>
                    </a:lnTo>
                    <a:cubicBezTo>
                      <a:pt x="2079" y="1897"/>
                      <a:pt x="2040" y="1844"/>
                      <a:pt x="1979" y="1796"/>
                    </a:cubicBezTo>
                    <a:cubicBezTo>
                      <a:pt x="1843" y="1387"/>
                      <a:pt x="1706" y="806"/>
                      <a:pt x="1433" y="226"/>
                    </a:cubicBezTo>
                    <a:cubicBezTo>
                      <a:pt x="1433" y="172"/>
                      <a:pt x="1384" y="139"/>
                      <a:pt x="1325" y="139"/>
                    </a:cubicBezTo>
                    <a:cubicBezTo>
                      <a:pt x="1237" y="139"/>
                      <a:pt x="1126" y="213"/>
                      <a:pt x="1126" y="397"/>
                    </a:cubicBezTo>
                    <a:cubicBezTo>
                      <a:pt x="1126" y="943"/>
                      <a:pt x="1433" y="1659"/>
                      <a:pt x="1433" y="2376"/>
                    </a:cubicBezTo>
                    <a:cubicBezTo>
                      <a:pt x="1433" y="2103"/>
                      <a:pt x="1297" y="1796"/>
                      <a:pt x="1297" y="1659"/>
                    </a:cubicBezTo>
                    <a:cubicBezTo>
                      <a:pt x="990" y="1079"/>
                      <a:pt x="853" y="670"/>
                      <a:pt x="717" y="90"/>
                    </a:cubicBezTo>
                    <a:cubicBezTo>
                      <a:pt x="717" y="33"/>
                      <a:pt x="670" y="0"/>
                      <a:pt x="6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540565" y="2514588"/>
                <a:ext cx="523315" cy="293546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4460" extrusionOk="0">
                    <a:moveTo>
                      <a:pt x="2310" y="1"/>
                    </a:moveTo>
                    <a:cubicBezTo>
                      <a:pt x="2230" y="1"/>
                      <a:pt x="2190" y="97"/>
                      <a:pt x="2286" y="194"/>
                    </a:cubicBezTo>
                    <a:cubicBezTo>
                      <a:pt x="2150" y="194"/>
                      <a:pt x="1979" y="194"/>
                      <a:pt x="1843" y="57"/>
                    </a:cubicBezTo>
                    <a:cubicBezTo>
                      <a:pt x="1570" y="57"/>
                      <a:pt x="1570" y="330"/>
                      <a:pt x="1706" y="501"/>
                    </a:cubicBezTo>
                    <a:cubicBezTo>
                      <a:pt x="1706" y="501"/>
                      <a:pt x="1843" y="501"/>
                      <a:pt x="1843" y="637"/>
                    </a:cubicBezTo>
                    <a:cubicBezTo>
                      <a:pt x="1706" y="501"/>
                      <a:pt x="1433" y="330"/>
                      <a:pt x="1126" y="330"/>
                    </a:cubicBezTo>
                    <a:cubicBezTo>
                      <a:pt x="1102" y="306"/>
                      <a:pt x="1078" y="296"/>
                      <a:pt x="1056" y="296"/>
                    </a:cubicBezTo>
                    <a:cubicBezTo>
                      <a:pt x="950" y="296"/>
                      <a:pt x="877" y="525"/>
                      <a:pt x="990" y="637"/>
                    </a:cubicBezTo>
                    <a:cubicBezTo>
                      <a:pt x="1570" y="1047"/>
                      <a:pt x="2150" y="1491"/>
                      <a:pt x="2696" y="2036"/>
                    </a:cubicBezTo>
                    <a:lnTo>
                      <a:pt x="2696" y="2207"/>
                    </a:lnTo>
                    <a:cubicBezTo>
                      <a:pt x="2423" y="1900"/>
                      <a:pt x="1979" y="1763"/>
                      <a:pt x="1570" y="1491"/>
                    </a:cubicBezTo>
                    <a:cubicBezTo>
                      <a:pt x="1570" y="1047"/>
                      <a:pt x="444" y="910"/>
                      <a:pt x="137" y="910"/>
                    </a:cubicBezTo>
                    <a:cubicBezTo>
                      <a:pt x="0" y="910"/>
                      <a:pt x="0" y="1047"/>
                      <a:pt x="0" y="1183"/>
                    </a:cubicBezTo>
                    <a:lnTo>
                      <a:pt x="137" y="1183"/>
                    </a:lnTo>
                    <a:lnTo>
                      <a:pt x="137" y="1491"/>
                    </a:lnTo>
                    <a:lnTo>
                      <a:pt x="273" y="1491"/>
                    </a:lnTo>
                    <a:cubicBezTo>
                      <a:pt x="137" y="1491"/>
                      <a:pt x="137" y="1627"/>
                      <a:pt x="137" y="1763"/>
                    </a:cubicBezTo>
                    <a:cubicBezTo>
                      <a:pt x="655" y="2160"/>
                      <a:pt x="1718" y="2638"/>
                      <a:pt x="2547" y="2638"/>
                    </a:cubicBezTo>
                    <a:cubicBezTo>
                      <a:pt x="2646" y="2638"/>
                      <a:pt x="2741" y="2631"/>
                      <a:pt x="2832" y="2617"/>
                    </a:cubicBezTo>
                    <a:cubicBezTo>
                      <a:pt x="2832" y="2617"/>
                      <a:pt x="3003" y="2753"/>
                      <a:pt x="3139" y="2753"/>
                    </a:cubicBezTo>
                    <a:cubicBezTo>
                      <a:pt x="3178" y="2773"/>
                      <a:pt x="3215" y="2781"/>
                      <a:pt x="3247" y="2781"/>
                    </a:cubicBezTo>
                    <a:cubicBezTo>
                      <a:pt x="3443" y="2781"/>
                      <a:pt x="3510" y="2480"/>
                      <a:pt x="3276" y="2480"/>
                    </a:cubicBezTo>
                    <a:lnTo>
                      <a:pt x="3276" y="2344"/>
                    </a:lnTo>
                    <a:cubicBezTo>
                      <a:pt x="3139" y="1900"/>
                      <a:pt x="2696" y="1491"/>
                      <a:pt x="2286" y="1047"/>
                    </a:cubicBezTo>
                    <a:lnTo>
                      <a:pt x="2286" y="1047"/>
                    </a:lnTo>
                    <a:cubicBezTo>
                      <a:pt x="2832" y="1354"/>
                      <a:pt x="3412" y="1627"/>
                      <a:pt x="3992" y="1763"/>
                    </a:cubicBezTo>
                    <a:lnTo>
                      <a:pt x="4265" y="1763"/>
                    </a:lnTo>
                    <a:cubicBezTo>
                      <a:pt x="4982" y="2207"/>
                      <a:pt x="5972" y="2617"/>
                      <a:pt x="6688" y="2890"/>
                    </a:cubicBezTo>
                    <a:lnTo>
                      <a:pt x="6825" y="2890"/>
                    </a:lnTo>
                    <a:cubicBezTo>
                      <a:pt x="6961" y="3060"/>
                      <a:pt x="7268" y="3197"/>
                      <a:pt x="7405" y="3333"/>
                    </a:cubicBezTo>
                    <a:cubicBezTo>
                      <a:pt x="6415" y="3060"/>
                      <a:pt x="5391" y="2344"/>
                      <a:pt x="4538" y="2036"/>
                    </a:cubicBezTo>
                    <a:cubicBezTo>
                      <a:pt x="4265" y="2036"/>
                      <a:pt x="4129" y="2344"/>
                      <a:pt x="4402" y="2480"/>
                    </a:cubicBezTo>
                    <a:cubicBezTo>
                      <a:pt x="4845" y="2753"/>
                      <a:pt x="5391" y="3060"/>
                      <a:pt x="5972" y="3333"/>
                    </a:cubicBezTo>
                    <a:cubicBezTo>
                      <a:pt x="6108" y="3333"/>
                      <a:pt x="6245" y="3470"/>
                      <a:pt x="6552" y="3606"/>
                    </a:cubicBezTo>
                    <a:cubicBezTo>
                      <a:pt x="5835" y="3470"/>
                      <a:pt x="5118" y="3060"/>
                      <a:pt x="4538" y="2890"/>
                    </a:cubicBezTo>
                    <a:cubicBezTo>
                      <a:pt x="4521" y="2872"/>
                      <a:pt x="4503" y="2864"/>
                      <a:pt x="4485" y="2864"/>
                    </a:cubicBezTo>
                    <a:cubicBezTo>
                      <a:pt x="4371" y="2864"/>
                      <a:pt x="4283" y="3215"/>
                      <a:pt x="4402" y="3333"/>
                    </a:cubicBezTo>
                    <a:cubicBezTo>
                      <a:pt x="4538" y="3333"/>
                      <a:pt x="4709" y="3333"/>
                      <a:pt x="4709" y="3470"/>
                    </a:cubicBezTo>
                    <a:cubicBezTo>
                      <a:pt x="4538" y="3333"/>
                      <a:pt x="4402" y="3333"/>
                      <a:pt x="4402" y="3333"/>
                    </a:cubicBezTo>
                    <a:cubicBezTo>
                      <a:pt x="4129" y="3333"/>
                      <a:pt x="3992" y="3606"/>
                      <a:pt x="4129" y="3743"/>
                    </a:cubicBezTo>
                    <a:cubicBezTo>
                      <a:pt x="4402" y="3743"/>
                      <a:pt x="4538" y="3913"/>
                      <a:pt x="4709" y="3913"/>
                    </a:cubicBezTo>
                    <a:lnTo>
                      <a:pt x="4402" y="3913"/>
                    </a:lnTo>
                    <a:cubicBezTo>
                      <a:pt x="4265" y="3743"/>
                      <a:pt x="3992" y="3743"/>
                      <a:pt x="3856" y="3743"/>
                    </a:cubicBezTo>
                    <a:cubicBezTo>
                      <a:pt x="3856" y="3697"/>
                      <a:pt x="3837" y="3682"/>
                      <a:pt x="3812" y="3682"/>
                    </a:cubicBezTo>
                    <a:cubicBezTo>
                      <a:pt x="3761" y="3682"/>
                      <a:pt x="3685" y="3743"/>
                      <a:pt x="3685" y="3743"/>
                    </a:cubicBezTo>
                    <a:lnTo>
                      <a:pt x="3685" y="3606"/>
                    </a:lnTo>
                    <a:cubicBezTo>
                      <a:pt x="3549" y="3470"/>
                      <a:pt x="3412" y="3470"/>
                      <a:pt x="3276" y="3470"/>
                    </a:cubicBezTo>
                    <a:cubicBezTo>
                      <a:pt x="3139" y="3470"/>
                      <a:pt x="3139" y="3913"/>
                      <a:pt x="3276" y="3913"/>
                    </a:cubicBezTo>
                    <a:cubicBezTo>
                      <a:pt x="3685" y="4186"/>
                      <a:pt x="4265" y="4459"/>
                      <a:pt x="4845" y="4459"/>
                    </a:cubicBezTo>
                    <a:lnTo>
                      <a:pt x="4982" y="4459"/>
                    </a:lnTo>
                    <a:cubicBezTo>
                      <a:pt x="5255" y="4459"/>
                      <a:pt x="5391" y="4459"/>
                      <a:pt x="5562" y="4323"/>
                    </a:cubicBezTo>
                    <a:cubicBezTo>
                      <a:pt x="5699" y="4323"/>
                      <a:pt x="5699" y="4186"/>
                      <a:pt x="5699" y="4186"/>
                    </a:cubicBezTo>
                    <a:cubicBezTo>
                      <a:pt x="5972" y="4186"/>
                      <a:pt x="6245" y="4323"/>
                      <a:pt x="6415" y="4323"/>
                    </a:cubicBezTo>
                    <a:cubicBezTo>
                      <a:pt x="6688" y="4323"/>
                      <a:pt x="6688" y="4050"/>
                      <a:pt x="6688" y="3913"/>
                    </a:cubicBezTo>
                    <a:cubicBezTo>
                      <a:pt x="6734" y="3959"/>
                      <a:pt x="6779" y="3974"/>
                      <a:pt x="6825" y="3974"/>
                    </a:cubicBezTo>
                    <a:cubicBezTo>
                      <a:pt x="6916" y="3974"/>
                      <a:pt x="7007" y="3913"/>
                      <a:pt x="7098" y="3913"/>
                    </a:cubicBezTo>
                    <a:cubicBezTo>
                      <a:pt x="7262" y="3913"/>
                      <a:pt x="7268" y="3755"/>
                      <a:pt x="7268" y="3621"/>
                    </a:cubicBezTo>
                    <a:lnTo>
                      <a:pt x="7268" y="3621"/>
                    </a:lnTo>
                    <a:cubicBezTo>
                      <a:pt x="7467" y="3657"/>
                      <a:pt x="7597" y="3743"/>
                      <a:pt x="7814" y="3743"/>
                    </a:cubicBezTo>
                    <a:cubicBezTo>
                      <a:pt x="7814" y="3743"/>
                      <a:pt x="7951" y="3606"/>
                      <a:pt x="7951" y="3470"/>
                    </a:cubicBezTo>
                    <a:cubicBezTo>
                      <a:pt x="7814" y="3060"/>
                      <a:pt x="7405" y="2753"/>
                      <a:pt x="6961" y="2617"/>
                    </a:cubicBezTo>
                    <a:cubicBezTo>
                      <a:pt x="6961" y="2617"/>
                      <a:pt x="6961" y="2480"/>
                      <a:pt x="6825" y="2480"/>
                    </a:cubicBezTo>
                    <a:cubicBezTo>
                      <a:pt x="6825" y="2480"/>
                      <a:pt x="6688" y="2480"/>
                      <a:pt x="6552" y="2344"/>
                    </a:cubicBezTo>
                    <a:cubicBezTo>
                      <a:pt x="6108" y="2036"/>
                      <a:pt x="5699" y="1900"/>
                      <a:pt x="5255" y="1627"/>
                    </a:cubicBezTo>
                    <a:cubicBezTo>
                      <a:pt x="4982" y="1491"/>
                      <a:pt x="4709" y="1354"/>
                      <a:pt x="4402" y="1183"/>
                    </a:cubicBezTo>
                    <a:lnTo>
                      <a:pt x="4402" y="1047"/>
                    </a:lnTo>
                    <a:cubicBezTo>
                      <a:pt x="3685" y="637"/>
                      <a:pt x="3139" y="194"/>
                      <a:pt x="2423" y="57"/>
                    </a:cubicBezTo>
                    <a:cubicBezTo>
                      <a:pt x="2383" y="17"/>
                      <a:pt x="2343" y="1"/>
                      <a:pt x="2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886373" y="2219592"/>
                <a:ext cx="729982" cy="595253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9044" extrusionOk="0">
                    <a:moveTo>
                      <a:pt x="10954" y="1"/>
                    </a:moveTo>
                    <a:cubicBezTo>
                      <a:pt x="10818" y="1"/>
                      <a:pt x="10681" y="1"/>
                      <a:pt x="10681" y="137"/>
                    </a:cubicBezTo>
                    <a:lnTo>
                      <a:pt x="10681" y="718"/>
                    </a:lnTo>
                    <a:cubicBezTo>
                      <a:pt x="10613" y="632"/>
                      <a:pt x="10536" y="590"/>
                      <a:pt x="10460" y="590"/>
                    </a:cubicBezTo>
                    <a:cubicBezTo>
                      <a:pt x="10383" y="590"/>
                      <a:pt x="10306" y="632"/>
                      <a:pt x="10238" y="718"/>
                    </a:cubicBezTo>
                    <a:cubicBezTo>
                      <a:pt x="10238" y="991"/>
                      <a:pt x="10238" y="1400"/>
                      <a:pt x="10101" y="1707"/>
                    </a:cubicBezTo>
                    <a:lnTo>
                      <a:pt x="10101" y="1571"/>
                    </a:lnTo>
                    <a:cubicBezTo>
                      <a:pt x="9965" y="1571"/>
                      <a:pt x="9828" y="1571"/>
                      <a:pt x="9828" y="1707"/>
                    </a:cubicBezTo>
                    <a:cubicBezTo>
                      <a:pt x="9521" y="2253"/>
                      <a:pt x="9692" y="3106"/>
                      <a:pt x="9521" y="3823"/>
                    </a:cubicBezTo>
                    <a:cubicBezTo>
                      <a:pt x="9385" y="3277"/>
                      <a:pt x="9521" y="2697"/>
                      <a:pt x="9385" y="2253"/>
                    </a:cubicBezTo>
                    <a:cubicBezTo>
                      <a:pt x="9385" y="2117"/>
                      <a:pt x="9112" y="2117"/>
                      <a:pt x="9112" y="2117"/>
                    </a:cubicBezTo>
                    <a:cubicBezTo>
                      <a:pt x="8839" y="2424"/>
                      <a:pt x="8839" y="2970"/>
                      <a:pt x="8839" y="3277"/>
                    </a:cubicBezTo>
                    <a:cubicBezTo>
                      <a:pt x="8760" y="3467"/>
                      <a:pt x="8717" y="3694"/>
                      <a:pt x="8694" y="3923"/>
                    </a:cubicBezTo>
                    <a:lnTo>
                      <a:pt x="8694" y="3923"/>
                    </a:lnTo>
                    <a:cubicBezTo>
                      <a:pt x="8675" y="3694"/>
                      <a:pt x="8601" y="3467"/>
                      <a:pt x="8395" y="3277"/>
                    </a:cubicBezTo>
                    <a:cubicBezTo>
                      <a:pt x="8395" y="3277"/>
                      <a:pt x="8259" y="3277"/>
                      <a:pt x="8259" y="3413"/>
                    </a:cubicBezTo>
                    <a:cubicBezTo>
                      <a:pt x="7986" y="3686"/>
                      <a:pt x="7815" y="4266"/>
                      <a:pt x="7815" y="4676"/>
                    </a:cubicBezTo>
                    <a:cubicBezTo>
                      <a:pt x="7679" y="5119"/>
                      <a:pt x="7542" y="5529"/>
                      <a:pt x="7542" y="5973"/>
                    </a:cubicBezTo>
                    <a:cubicBezTo>
                      <a:pt x="7445" y="6166"/>
                      <a:pt x="7417" y="6722"/>
                      <a:pt x="7409" y="6722"/>
                    </a:cubicBezTo>
                    <a:cubicBezTo>
                      <a:pt x="7406" y="6722"/>
                      <a:pt x="7406" y="6629"/>
                      <a:pt x="7406" y="6382"/>
                    </a:cubicBezTo>
                    <a:cubicBezTo>
                      <a:pt x="7406" y="6109"/>
                      <a:pt x="7542" y="4812"/>
                      <a:pt x="6962" y="4676"/>
                    </a:cubicBezTo>
                    <a:cubicBezTo>
                      <a:pt x="6962" y="4676"/>
                      <a:pt x="6826" y="4676"/>
                      <a:pt x="6826" y="4812"/>
                    </a:cubicBezTo>
                    <a:cubicBezTo>
                      <a:pt x="6553" y="5392"/>
                      <a:pt x="6280" y="5973"/>
                      <a:pt x="6109" y="6689"/>
                    </a:cubicBezTo>
                    <a:cubicBezTo>
                      <a:pt x="5973" y="6826"/>
                      <a:pt x="5973" y="6962"/>
                      <a:pt x="5836" y="7099"/>
                    </a:cubicBezTo>
                    <a:lnTo>
                      <a:pt x="5836" y="6826"/>
                    </a:lnTo>
                    <a:lnTo>
                      <a:pt x="5836" y="5836"/>
                    </a:lnTo>
                    <a:cubicBezTo>
                      <a:pt x="5700" y="5665"/>
                      <a:pt x="5700" y="5665"/>
                      <a:pt x="5563" y="5665"/>
                    </a:cubicBezTo>
                    <a:cubicBezTo>
                      <a:pt x="5256" y="5836"/>
                      <a:pt x="5119" y="5973"/>
                      <a:pt x="5119" y="6245"/>
                    </a:cubicBezTo>
                    <a:cubicBezTo>
                      <a:pt x="4983" y="6689"/>
                      <a:pt x="4846" y="7099"/>
                      <a:pt x="4573" y="7542"/>
                    </a:cubicBezTo>
                    <a:cubicBezTo>
                      <a:pt x="4403" y="7372"/>
                      <a:pt x="4403" y="7372"/>
                      <a:pt x="4403" y="7235"/>
                    </a:cubicBezTo>
                    <a:lnTo>
                      <a:pt x="4403" y="6518"/>
                    </a:lnTo>
                    <a:cubicBezTo>
                      <a:pt x="4403" y="6382"/>
                      <a:pt x="4266" y="6382"/>
                      <a:pt x="4130" y="6382"/>
                    </a:cubicBezTo>
                    <a:cubicBezTo>
                      <a:pt x="3720" y="6382"/>
                      <a:pt x="3720" y="7099"/>
                      <a:pt x="3720" y="7372"/>
                    </a:cubicBezTo>
                    <a:cubicBezTo>
                      <a:pt x="3720" y="7542"/>
                      <a:pt x="3550" y="7679"/>
                      <a:pt x="3550" y="7815"/>
                    </a:cubicBezTo>
                    <a:cubicBezTo>
                      <a:pt x="3519" y="7907"/>
                      <a:pt x="3495" y="7944"/>
                      <a:pt x="3477" y="7944"/>
                    </a:cubicBezTo>
                    <a:cubicBezTo>
                      <a:pt x="3413" y="7944"/>
                      <a:pt x="3413" y="7504"/>
                      <a:pt x="3413" y="7372"/>
                    </a:cubicBezTo>
                    <a:lnTo>
                      <a:pt x="3413" y="6826"/>
                    </a:lnTo>
                    <a:cubicBezTo>
                      <a:pt x="3345" y="6757"/>
                      <a:pt x="3277" y="6723"/>
                      <a:pt x="3209" y="6723"/>
                    </a:cubicBezTo>
                    <a:cubicBezTo>
                      <a:pt x="3140" y="6723"/>
                      <a:pt x="3072" y="6757"/>
                      <a:pt x="3004" y="6826"/>
                    </a:cubicBezTo>
                    <a:cubicBezTo>
                      <a:pt x="2867" y="7235"/>
                      <a:pt x="2867" y="7952"/>
                      <a:pt x="2697" y="8395"/>
                    </a:cubicBezTo>
                    <a:cubicBezTo>
                      <a:pt x="2697" y="8088"/>
                      <a:pt x="2560" y="6962"/>
                      <a:pt x="2287" y="6826"/>
                    </a:cubicBezTo>
                    <a:cubicBezTo>
                      <a:pt x="2247" y="6786"/>
                      <a:pt x="2207" y="6769"/>
                      <a:pt x="2171" y="6769"/>
                    </a:cubicBezTo>
                    <a:cubicBezTo>
                      <a:pt x="2082" y="6769"/>
                      <a:pt x="2014" y="6866"/>
                      <a:pt x="2014" y="6962"/>
                    </a:cubicBezTo>
                    <a:cubicBezTo>
                      <a:pt x="1844" y="7235"/>
                      <a:pt x="2014" y="8088"/>
                      <a:pt x="1844" y="8532"/>
                    </a:cubicBezTo>
                    <a:cubicBezTo>
                      <a:pt x="1707" y="8088"/>
                      <a:pt x="1707" y="7679"/>
                      <a:pt x="1571" y="7235"/>
                    </a:cubicBezTo>
                    <a:cubicBezTo>
                      <a:pt x="1571" y="7167"/>
                      <a:pt x="1502" y="7133"/>
                      <a:pt x="1417" y="7133"/>
                    </a:cubicBezTo>
                    <a:cubicBezTo>
                      <a:pt x="1332" y="7133"/>
                      <a:pt x="1229" y="7167"/>
                      <a:pt x="1161" y="7235"/>
                    </a:cubicBezTo>
                    <a:lnTo>
                      <a:pt x="1161" y="8088"/>
                    </a:lnTo>
                    <a:cubicBezTo>
                      <a:pt x="1161" y="7952"/>
                      <a:pt x="1161" y="7679"/>
                      <a:pt x="991" y="7542"/>
                    </a:cubicBezTo>
                    <a:cubicBezTo>
                      <a:pt x="922" y="7457"/>
                      <a:pt x="854" y="7414"/>
                      <a:pt x="803" y="7414"/>
                    </a:cubicBezTo>
                    <a:cubicBezTo>
                      <a:pt x="752" y="7414"/>
                      <a:pt x="718" y="7457"/>
                      <a:pt x="718" y="7542"/>
                    </a:cubicBezTo>
                    <a:cubicBezTo>
                      <a:pt x="581" y="7815"/>
                      <a:pt x="581" y="7952"/>
                      <a:pt x="581" y="8225"/>
                    </a:cubicBezTo>
                    <a:cubicBezTo>
                      <a:pt x="581" y="8392"/>
                      <a:pt x="581" y="8508"/>
                      <a:pt x="559" y="8508"/>
                    </a:cubicBezTo>
                    <a:cubicBezTo>
                      <a:pt x="541" y="8508"/>
                      <a:pt x="507" y="8427"/>
                      <a:pt x="445" y="8225"/>
                    </a:cubicBezTo>
                    <a:cubicBezTo>
                      <a:pt x="445" y="8156"/>
                      <a:pt x="410" y="8122"/>
                      <a:pt x="355" y="8122"/>
                    </a:cubicBezTo>
                    <a:cubicBezTo>
                      <a:pt x="300" y="8122"/>
                      <a:pt x="223" y="8156"/>
                      <a:pt x="137" y="8225"/>
                    </a:cubicBezTo>
                    <a:cubicBezTo>
                      <a:pt x="1" y="8225"/>
                      <a:pt x="1" y="8532"/>
                      <a:pt x="137" y="8532"/>
                    </a:cubicBezTo>
                    <a:cubicBezTo>
                      <a:pt x="308" y="8668"/>
                      <a:pt x="308" y="8805"/>
                      <a:pt x="445" y="8941"/>
                    </a:cubicBezTo>
                    <a:lnTo>
                      <a:pt x="581" y="8941"/>
                    </a:lnTo>
                    <a:cubicBezTo>
                      <a:pt x="718" y="8805"/>
                      <a:pt x="854" y="8668"/>
                      <a:pt x="854" y="8395"/>
                    </a:cubicBezTo>
                    <a:cubicBezTo>
                      <a:pt x="854" y="8668"/>
                      <a:pt x="991" y="8805"/>
                      <a:pt x="1161" y="8941"/>
                    </a:cubicBezTo>
                    <a:lnTo>
                      <a:pt x="1298" y="8941"/>
                    </a:lnTo>
                    <a:cubicBezTo>
                      <a:pt x="1434" y="8941"/>
                      <a:pt x="1571" y="8805"/>
                      <a:pt x="1571" y="8532"/>
                    </a:cubicBezTo>
                    <a:cubicBezTo>
                      <a:pt x="1571" y="8668"/>
                      <a:pt x="1707" y="8805"/>
                      <a:pt x="1707" y="8941"/>
                    </a:cubicBezTo>
                    <a:cubicBezTo>
                      <a:pt x="1775" y="9009"/>
                      <a:pt x="1852" y="9044"/>
                      <a:pt x="1912" y="9044"/>
                    </a:cubicBezTo>
                    <a:cubicBezTo>
                      <a:pt x="1972" y="9044"/>
                      <a:pt x="2014" y="9009"/>
                      <a:pt x="2014" y="8941"/>
                    </a:cubicBezTo>
                    <a:cubicBezTo>
                      <a:pt x="2287" y="8805"/>
                      <a:pt x="2287" y="8668"/>
                      <a:pt x="2287" y="8395"/>
                    </a:cubicBezTo>
                    <a:cubicBezTo>
                      <a:pt x="2287" y="8532"/>
                      <a:pt x="2424" y="8668"/>
                      <a:pt x="2424" y="8805"/>
                    </a:cubicBezTo>
                    <a:cubicBezTo>
                      <a:pt x="2560" y="8941"/>
                      <a:pt x="2560" y="8941"/>
                      <a:pt x="2697" y="8941"/>
                    </a:cubicBezTo>
                    <a:cubicBezTo>
                      <a:pt x="3004" y="8941"/>
                      <a:pt x="3140" y="8532"/>
                      <a:pt x="3140" y="8225"/>
                    </a:cubicBezTo>
                    <a:cubicBezTo>
                      <a:pt x="3277" y="8395"/>
                      <a:pt x="3277" y="8532"/>
                      <a:pt x="3413" y="8532"/>
                    </a:cubicBezTo>
                    <a:cubicBezTo>
                      <a:pt x="3720" y="8532"/>
                      <a:pt x="3720" y="8395"/>
                      <a:pt x="3857" y="8225"/>
                    </a:cubicBezTo>
                    <a:cubicBezTo>
                      <a:pt x="3857" y="8225"/>
                      <a:pt x="3993" y="7815"/>
                      <a:pt x="3993" y="7542"/>
                    </a:cubicBezTo>
                    <a:cubicBezTo>
                      <a:pt x="4111" y="7778"/>
                      <a:pt x="4127" y="8115"/>
                      <a:pt x="4415" y="8115"/>
                    </a:cubicBezTo>
                    <a:cubicBezTo>
                      <a:pt x="4460" y="8115"/>
                      <a:pt x="4513" y="8107"/>
                      <a:pt x="4573" y="8088"/>
                    </a:cubicBezTo>
                    <a:cubicBezTo>
                      <a:pt x="4846" y="8088"/>
                      <a:pt x="4983" y="7679"/>
                      <a:pt x="4983" y="7542"/>
                    </a:cubicBezTo>
                    <a:cubicBezTo>
                      <a:pt x="5119" y="7235"/>
                      <a:pt x="5256" y="6689"/>
                      <a:pt x="5427" y="6245"/>
                    </a:cubicBezTo>
                    <a:cubicBezTo>
                      <a:pt x="5563" y="6689"/>
                      <a:pt x="5427" y="7099"/>
                      <a:pt x="5563" y="7679"/>
                    </a:cubicBezTo>
                    <a:lnTo>
                      <a:pt x="5700" y="7815"/>
                    </a:lnTo>
                    <a:cubicBezTo>
                      <a:pt x="5973" y="7815"/>
                      <a:pt x="6109" y="7542"/>
                      <a:pt x="6280" y="7235"/>
                    </a:cubicBezTo>
                    <a:cubicBezTo>
                      <a:pt x="6416" y="6826"/>
                      <a:pt x="6553" y="6518"/>
                      <a:pt x="6689" y="6245"/>
                    </a:cubicBezTo>
                    <a:cubicBezTo>
                      <a:pt x="6689" y="5973"/>
                      <a:pt x="6826" y="5836"/>
                      <a:pt x="6826" y="5529"/>
                    </a:cubicBezTo>
                    <a:cubicBezTo>
                      <a:pt x="6826" y="6109"/>
                      <a:pt x="6826" y="6962"/>
                      <a:pt x="7133" y="7099"/>
                    </a:cubicBezTo>
                    <a:cubicBezTo>
                      <a:pt x="7178" y="7144"/>
                      <a:pt x="7224" y="7159"/>
                      <a:pt x="7264" y="7159"/>
                    </a:cubicBezTo>
                    <a:cubicBezTo>
                      <a:pt x="7345" y="7159"/>
                      <a:pt x="7406" y="7099"/>
                      <a:pt x="7406" y="7099"/>
                    </a:cubicBezTo>
                    <a:cubicBezTo>
                      <a:pt x="8122" y="6109"/>
                      <a:pt x="7815" y="4812"/>
                      <a:pt x="8395" y="3823"/>
                    </a:cubicBezTo>
                    <a:lnTo>
                      <a:pt x="8395" y="3823"/>
                    </a:lnTo>
                    <a:cubicBezTo>
                      <a:pt x="8532" y="4403"/>
                      <a:pt x="8122" y="5119"/>
                      <a:pt x="8395" y="5665"/>
                    </a:cubicBezTo>
                    <a:cubicBezTo>
                      <a:pt x="8463" y="5751"/>
                      <a:pt x="8532" y="5793"/>
                      <a:pt x="8604" y="5793"/>
                    </a:cubicBezTo>
                    <a:cubicBezTo>
                      <a:pt x="8677" y="5793"/>
                      <a:pt x="8754" y="5751"/>
                      <a:pt x="8839" y="5665"/>
                    </a:cubicBezTo>
                    <a:cubicBezTo>
                      <a:pt x="8975" y="5256"/>
                      <a:pt x="8975" y="4812"/>
                      <a:pt x="8975" y="4403"/>
                    </a:cubicBezTo>
                    <a:cubicBezTo>
                      <a:pt x="9112" y="4130"/>
                      <a:pt x="9112" y="3550"/>
                      <a:pt x="9112" y="3106"/>
                    </a:cubicBezTo>
                    <a:cubicBezTo>
                      <a:pt x="9112" y="3550"/>
                      <a:pt x="9112" y="4130"/>
                      <a:pt x="9248" y="4539"/>
                    </a:cubicBezTo>
                    <a:cubicBezTo>
                      <a:pt x="9317" y="4608"/>
                      <a:pt x="9385" y="4642"/>
                      <a:pt x="9457" y="4642"/>
                    </a:cubicBezTo>
                    <a:cubicBezTo>
                      <a:pt x="9530" y="4642"/>
                      <a:pt x="9607" y="4608"/>
                      <a:pt x="9692" y="4539"/>
                    </a:cubicBezTo>
                    <a:cubicBezTo>
                      <a:pt x="9965" y="3959"/>
                      <a:pt x="9965" y="3106"/>
                      <a:pt x="9965" y="2424"/>
                    </a:cubicBezTo>
                    <a:lnTo>
                      <a:pt x="9965" y="3106"/>
                    </a:lnTo>
                    <a:cubicBezTo>
                      <a:pt x="10042" y="3203"/>
                      <a:pt x="10164" y="3289"/>
                      <a:pt x="10254" y="3289"/>
                    </a:cubicBezTo>
                    <a:cubicBezTo>
                      <a:pt x="10323" y="3289"/>
                      <a:pt x="10374" y="3239"/>
                      <a:pt x="10374" y="3106"/>
                    </a:cubicBezTo>
                    <a:cubicBezTo>
                      <a:pt x="10545" y="2833"/>
                      <a:pt x="10545" y="2424"/>
                      <a:pt x="10545" y="1980"/>
                    </a:cubicBezTo>
                    <a:lnTo>
                      <a:pt x="10545" y="2117"/>
                    </a:lnTo>
                    <a:cubicBezTo>
                      <a:pt x="10585" y="2157"/>
                      <a:pt x="10625" y="2173"/>
                      <a:pt x="10665" y="2173"/>
                    </a:cubicBezTo>
                    <a:cubicBezTo>
                      <a:pt x="10761" y="2173"/>
                      <a:pt x="10858" y="2077"/>
                      <a:pt x="10954" y="1980"/>
                    </a:cubicBezTo>
                    <a:cubicBezTo>
                      <a:pt x="11091" y="1571"/>
                      <a:pt x="10954" y="1127"/>
                      <a:pt x="10954" y="718"/>
                    </a:cubicBezTo>
                    <a:cubicBezTo>
                      <a:pt x="11091" y="718"/>
                      <a:pt x="11091" y="718"/>
                      <a:pt x="11091" y="547"/>
                    </a:cubicBezTo>
                    <a:cubicBezTo>
                      <a:pt x="11091" y="410"/>
                      <a:pt x="11091" y="137"/>
                      <a:pt x="109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1438915" y="2100593"/>
                <a:ext cx="233652" cy="318952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4846" extrusionOk="0">
                    <a:moveTo>
                      <a:pt x="290" y="0"/>
                    </a:moveTo>
                    <a:cubicBezTo>
                      <a:pt x="214" y="0"/>
                      <a:pt x="137" y="35"/>
                      <a:pt x="137" y="103"/>
                    </a:cubicBezTo>
                    <a:lnTo>
                      <a:pt x="137" y="2082"/>
                    </a:lnTo>
                    <a:cubicBezTo>
                      <a:pt x="137" y="2662"/>
                      <a:pt x="0" y="3208"/>
                      <a:pt x="0" y="3788"/>
                    </a:cubicBezTo>
                    <a:cubicBezTo>
                      <a:pt x="0" y="3867"/>
                      <a:pt x="91" y="3946"/>
                      <a:pt x="168" y="3946"/>
                    </a:cubicBezTo>
                    <a:cubicBezTo>
                      <a:pt x="224" y="3946"/>
                      <a:pt x="273" y="3903"/>
                      <a:pt x="273" y="3788"/>
                    </a:cubicBezTo>
                    <a:cubicBezTo>
                      <a:pt x="444" y="3379"/>
                      <a:pt x="444" y="3072"/>
                      <a:pt x="444" y="2662"/>
                    </a:cubicBezTo>
                    <a:lnTo>
                      <a:pt x="444" y="2355"/>
                    </a:lnTo>
                    <a:cubicBezTo>
                      <a:pt x="532" y="2092"/>
                      <a:pt x="563" y="1815"/>
                      <a:pt x="574" y="1541"/>
                    </a:cubicBezTo>
                    <a:lnTo>
                      <a:pt x="574" y="1541"/>
                    </a:lnTo>
                    <a:cubicBezTo>
                      <a:pt x="549" y="2525"/>
                      <a:pt x="462" y="3528"/>
                      <a:pt x="580" y="4505"/>
                    </a:cubicBezTo>
                    <a:cubicBezTo>
                      <a:pt x="580" y="4583"/>
                      <a:pt x="671" y="4662"/>
                      <a:pt x="748" y="4662"/>
                    </a:cubicBezTo>
                    <a:cubicBezTo>
                      <a:pt x="805" y="4662"/>
                      <a:pt x="853" y="4620"/>
                      <a:pt x="853" y="4505"/>
                    </a:cubicBezTo>
                    <a:cubicBezTo>
                      <a:pt x="990" y="4368"/>
                      <a:pt x="990" y="4232"/>
                      <a:pt x="990" y="3925"/>
                    </a:cubicBezTo>
                    <a:cubicBezTo>
                      <a:pt x="990" y="4232"/>
                      <a:pt x="1126" y="4505"/>
                      <a:pt x="1126" y="4641"/>
                    </a:cubicBezTo>
                    <a:cubicBezTo>
                      <a:pt x="1126" y="4778"/>
                      <a:pt x="1203" y="4846"/>
                      <a:pt x="1280" y="4846"/>
                    </a:cubicBezTo>
                    <a:cubicBezTo>
                      <a:pt x="1357" y="4846"/>
                      <a:pt x="1433" y="4778"/>
                      <a:pt x="1433" y="4641"/>
                    </a:cubicBezTo>
                    <a:cubicBezTo>
                      <a:pt x="1570" y="4061"/>
                      <a:pt x="1570" y="3379"/>
                      <a:pt x="1706" y="2662"/>
                    </a:cubicBezTo>
                    <a:cubicBezTo>
                      <a:pt x="1706" y="2218"/>
                      <a:pt x="1706" y="1809"/>
                      <a:pt x="1843" y="1229"/>
                    </a:cubicBezTo>
                    <a:lnTo>
                      <a:pt x="1843" y="1229"/>
                    </a:lnTo>
                    <a:cubicBezTo>
                      <a:pt x="1843" y="2355"/>
                      <a:pt x="1706" y="3379"/>
                      <a:pt x="1706" y="4505"/>
                    </a:cubicBezTo>
                    <a:cubicBezTo>
                      <a:pt x="1706" y="4583"/>
                      <a:pt x="1797" y="4662"/>
                      <a:pt x="1907" y="4662"/>
                    </a:cubicBezTo>
                    <a:cubicBezTo>
                      <a:pt x="1987" y="4662"/>
                      <a:pt x="2078" y="4620"/>
                      <a:pt x="2150" y="4505"/>
                    </a:cubicBezTo>
                    <a:lnTo>
                      <a:pt x="2150" y="4061"/>
                    </a:lnTo>
                    <a:cubicBezTo>
                      <a:pt x="2150" y="4158"/>
                      <a:pt x="2282" y="4244"/>
                      <a:pt x="2396" y="4244"/>
                    </a:cubicBezTo>
                    <a:cubicBezTo>
                      <a:pt x="2483" y="4244"/>
                      <a:pt x="2559" y="4194"/>
                      <a:pt x="2559" y="4061"/>
                    </a:cubicBezTo>
                    <a:cubicBezTo>
                      <a:pt x="2696" y="3379"/>
                      <a:pt x="2696" y="2355"/>
                      <a:pt x="3003" y="1502"/>
                    </a:cubicBezTo>
                    <a:lnTo>
                      <a:pt x="3003" y="1502"/>
                    </a:lnTo>
                    <a:cubicBezTo>
                      <a:pt x="3003" y="1945"/>
                      <a:pt x="2832" y="2355"/>
                      <a:pt x="2832" y="2526"/>
                    </a:cubicBezTo>
                    <a:lnTo>
                      <a:pt x="2832" y="2799"/>
                    </a:lnTo>
                    <a:cubicBezTo>
                      <a:pt x="2696" y="3208"/>
                      <a:pt x="2696" y="3652"/>
                      <a:pt x="2696" y="4061"/>
                    </a:cubicBezTo>
                    <a:cubicBezTo>
                      <a:pt x="2696" y="4215"/>
                      <a:pt x="2773" y="4291"/>
                      <a:pt x="2850" y="4291"/>
                    </a:cubicBezTo>
                    <a:cubicBezTo>
                      <a:pt x="2926" y="4291"/>
                      <a:pt x="3003" y="4215"/>
                      <a:pt x="3003" y="4061"/>
                    </a:cubicBezTo>
                    <a:cubicBezTo>
                      <a:pt x="3276" y="3788"/>
                      <a:pt x="3276" y="3379"/>
                      <a:pt x="3276" y="2935"/>
                    </a:cubicBezTo>
                    <a:cubicBezTo>
                      <a:pt x="3276" y="2935"/>
                      <a:pt x="3413" y="2935"/>
                      <a:pt x="3413" y="2799"/>
                    </a:cubicBezTo>
                    <a:cubicBezTo>
                      <a:pt x="3413" y="2526"/>
                      <a:pt x="3549" y="2355"/>
                      <a:pt x="3413" y="2082"/>
                    </a:cubicBezTo>
                    <a:lnTo>
                      <a:pt x="3276" y="2082"/>
                    </a:lnTo>
                    <a:cubicBezTo>
                      <a:pt x="3413" y="1672"/>
                      <a:pt x="3413" y="1229"/>
                      <a:pt x="3140" y="819"/>
                    </a:cubicBezTo>
                    <a:cubicBezTo>
                      <a:pt x="3140" y="819"/>
                      <a:pt x="3079" y="744"/>
                      <a:pt x="2988" y="744"/>
                    </a:cubicBezTo>
                    <a:cubicBezTo>
                      <a:pt x="2942" y="744"/>
                      <a:pt x="2889" y="763"/>
                      <a:pt x="2832" y="819"/>
                    </a:cubicBezTo>
                    <a:lnTo>
                      <a:pt x="2832" y="376"/>
                    </a:lnTo>
                    <a:cubicBezTo>
                      <a:pt x="2753" y="216"/>
                      <a:pt x="2673" y="150"/>
                      <a:pt x="2593" y="150"/>
                    </a:cubicBezTo>
                    <a:cubicBezTo>
                      <a:pt x="2536" y="150"/>
                      <a:pt x="2480" y="183"/>
                      <a:pt x="2423" y="239"/>
                    </a:cubicBezTo>
                    <a:cubicBezTo>
                      <a:pt x="2286" y="512"/>
                      <a:pt x="2286" y="649"/>
                      <a:pt x="2150" y="956"/>
                    </a:cubicBezTo>
                    <a:lnTo>
                      <a:pt x="2150" y="239"/>
                    </a:lnTo>
                    <a:cubicBezTo>
                      <a:pt x="2065" y="171"/>
                      <a:pt x="1988" y="137"/>
                      <a:pt x="1915" y="137"/>
                    </a:cubicBezTo>
                    <a:cubicBezTo>
                      <a:pt x="1843" y="137"/>
                      <a:pt x="1775" y="171"/>
                      <a:pt x="1706" y="239"/>
                    </a:cubicBezTo>
                    <a:cubicBezTo>
                      <a:pt x="1570" y="376"/>
                      <a:pt x="1570" y="512"/>
                      <a:pt x="1570" y="819"/>
                    </a:cubicBezTo>
                    <a:lnTo>
                      <a:pt x="1570" y="376"/>
                    </a:lnTo>
                    <a:cubicBezTo>
                      <a:pt x="1570" y="216"/>
                      <a:pt x="1418" y="150"/>
                      <a:pt x="1292" y="150"/>
                    </a:cubicBezTo>
                    <a:cubicBezTo>
                      <a:pt x="1202" y="150"/>
                      <a:pt x="1126" y="183"/>
                      <a:pt x="1126" y="239"/>
                    </a:cubicBezTo>
                    <a:cubicBezTo>
                      <a:pt x="990" y="819"/>
                      <a:pt x="990" y="1365"/>
                      <a:pt x="853" y="1809"/>
                    </a:cubicBezTo>
                    <a:cubicBezTo>
                      <a:pt x="990" y="1229"/>
                      <a:pt x="853" y="819"/>
                      <a:pt x="853" y="239"/>
                    </a:cubicBezTo>
                    <a:cubicBezTo>
                      <a:pt x="853" y="103"/>
                      <a:pt x="580" y="103"/>
                      <a:pt x="580" y="103"/>
                    </a:cubicBezTo>
                    <a:cubicBezTo>
                      <a:pt x="444" y="239"/>
                      <a:pt x="444" y="239"/>
                      <a:pt x="444" y="376"/>
                    </a:cubicBezTo>
                    <a:lnTo>
                      <a:pt x="444" y="103"/>
                    </a:lnTo>
                    <a:cubicBezTo>
                      <a:pt x="444" y="35"/>
                      <a:pt x="367" y="0"/>
                      <a:pt x="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1317612" y="1714306"/>
                <a:ext cx="316648" cy="48988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7443" extrusionOk="0">
                    <a:moveTo>
                      <a:pt x="3993" y="4402"/>
                    </a:moveTo>
                    <a:cubicBezTo>
                      <a:pt x="4067" y="4476"/>
                      <a:pt x="4101" y="4510"/>
                      <a:pt x="4116" y="4547"/>
                    </a:cubicBezTo>
                    <a:lnTo>
                      <a:pt x="4116" y="4547"/>
                    </a:lnTo>
                    <a:cubicBezTo>
                      <a:pt x="4078" y="4495"/>
                      <a:pt x="4037" y="4447"/>
                      <a:pt x="3993" y="4402"/>
                    </a:cubicBezTo>
                    <a:close/>
                    <a:moveTo>
                      <a:pt x="990" y="0"/>
                    </a:moveTo>
                    <a:lnTo>
                      <a:pt x="854" y="137"/>
                    </a:lnTo>
                    <a:cubicBezTo>
                      <a:pt x="1434" y="717"/>
                      <a:pt x="2423" y="1126"/>
                      <a:pt x="2833" y="1843"/>
                    </a:cubicBezTo>
                    <a:cubicBezTo>
                      <a:pt x="2696" y="1843"/>
                      <a:pt x="2696" y="1979"/>
                      <a:pt x="2696" y="1979"/>
                    </a:cubicBezTo>
                    <a:cubicBezTo>
                      <a:pt x="2833" y="2423"/>
                      <a:pt x="2969" y="2696"/>
                      <a:pt x="3140" y="2969"/>
                    </a:cubicBezTo>
                    <a:cubicBezTo>
                      <a:pt x="2833" y="2696"/>
                      <a:pt x="2560" y="2252"/>
                      <a:pt x="2116" y="1979"/>
                    </a:cubicBezTo>
                    <a:cubicBezTo>
                      <a:pt x="2116" y="1939"/>
                      <a:pt x="2093" y="1923"/>
                      <a:pt x="2060" y="1923"/>
                    </a:cubicBezTo>
                    <a:cubicBezTo>
                      <a:pt x="1980" y="1923"/>
                      <a:pt x="1843" y="2019"/>
                      <a:pt x="1843" y="2116"/>
                    </a:cubicBezTo>
                    <a:cubicBezTo>
                      <a:pt x="2287" y="2560"/>
                      <a:pt x="2560" y="3105"/>
                      <a:pt x="2833" y="3549"/>
                    </a:cubicBezTo>
                    <a:cubicBezTo>
                      <a:pt x="2560" y="3276"/>
                      <a:pt x="2287" y="2832"/>
                      <a:pt x="1843" y="2560"/>
                    </a:cubicBezTo>
                    <a:cubicBezTo>
                      <a:pt x="1843" y="2520"/>
                      <a:pt x="1820" y="2503"/>
                      <a:pt x="1787" y="2503"/>
                    </a:cubicBezTo>
                    <a:cubicBezTo>
                      <a:pt x="1707" y="2503"/>
                      <a:pt x="1570" y="2599"/>
                      <a:pt x="1570" y="2696"/>
                    </a:cubicBezTo>
                    <a:cubicBezTo>
                      <a:pt x="1570" y="2832"/>
                      <a:pt x="1707" y="2969"/>
                      <a:pt x="1843" y="3105"/>
                    </a:cubicBezTo>
                    <a:cubicBezTo>
                      <a:pt x="1707" y="2969"/>
                      <a:pt x="1570" y="2832"/>
                      <a:pt x="1434" y="2832"/>
                    </a:cubicBezTo>
                    <a:cubicBezTo>
                      <a:pt x="1434" y="2764"/>
                      <a:pt x="1391" y="2730"/>
                      <a:pt x="1331" y="2730"/>
                    </a:cubicBezTo>
                    <a:cubicBezTo>
                      <a:pt x="1272" y="2730"/>
                      <a:pt x="1195" y="2764"/>
                      <a:pt x="1127" y="2832"/>
                    </a:cubicBezTo>
                    <a:cubicBezTo>
                      <a:pt x="990" y="2560"/>
                      <a:pt x="717" y="2116"/>
                      <a:pt x="274" y="1843"/>
                    </a:cubicBezTo>
                    <a:cubicBezTo>
                      <a:pt x="274" y="1843"/>
                      <a:pt x="137" y="1843"/>
                      <a:pt x="137" y="1979"/>
                    </a:cubicBezTo>
                    <a:cubicBezTo>
                      <a:pt x="137" y="2116"/>
                      <a:pt x="137" y="2116"/>
                      <a:pt x="274" y="2252"/>
                    </a:cubicBezTo>
                    <a:cubicBezTo>
                      <a:pt x="137" y="2252"/>
                      <a:pt x="1" y="2252"/>
                      <a:pt x="137" y="2423"/>
                    </a:cubicBezTo>
                    <a:cubicBezTo>
                      <a:pt x="581" y="3549"/>
                      <a:pt x="1434" y="4402"/>
                      <a:pt x="1980" y="5528"/>
                    </a:cubicBezTo>
                    <a:cubicBezTo>
                      <a:pt x="1980" y="5528"/>
                      <a:pt x="1843" y="5528"/>
                      <a:pt x="1843" y="5665"/>
                    </a:cubicBezTo>
                    <a:cubicBezTo>
                      <a:pt x="1980" y="6245"/>
                      <a:pt x="2423" y="6825"/>
                      <a:pt x="2696" y="7371"/>
                    </a:cubicBezTo>
                    <a:cubicBezTo>
                      <a:pt x="2696" y="7422"/>
                      <a:pt x="2721" y="7442"/>
                      <a:pt x="2755" y="7442"/>
                    </a:cubicBezTo>
                    <a:cubicBezTo>
                      <a:pt x="2835" y="7442"/>
                      <a:pt x="2969" y="7330"/>
                      <a:pt x="2969" y="7234"/>
                    </a:cubicBezTo>
                    <a:cubicBezTo>
                      <a:pt x="2969" y="6961"/>
                      <a:pt x="2833" y="6518"/>
                      <a:pt x="2696" y="6108"/>
                    </a:cubicBezTo>
                    <a:lnTo>
                      <a:pt x="2696" y="5972"/>
                    </a:lnTo>
                    <a:lnTo>
                      <a:pt x="2560" y="5972"/>
                    </a:lnTo>
                    <a:lnTo>
                      <a:pt x="2560" y="5665"/>
                    </a:lnTo>
                    <a:cubicBezTo>
                      <a:pt x="2833" y="5972"/>
                      <a:pt x="3140" y="6518"/>
                      <a:pt x="3549" y="6961"/>
                    </a:cubicBezTo>
                    <a:cubicBezTo>
                      <a:pt x="3549" y="7001"/>
                      <a:pt x="3573" y="7018"/>
                      <a:pt x="3606" y="7018"/>
                    </a:cubicBezTo>
                    <a:cubicBezTo>
                      <a:pt x="3686" y="7018"/>
                      <a:pt x="3822" y="6921"/>
                      <a:pt x="3822" y="6825"/>
                    </a:cubicBezTo>
                    <a:cubicBezTo>
                      <a:pt x="3686" y="6245"/>
                      <a:pt x="3140" y="5665"/>
                      <a:pt x="2833" y="5255"/>
                    </a:cubicBezTo>
                    <a:cubicBezTo>
                      <a:pt x="2833" y="4982"/>
                      <a:pt x="2696" y="4812"/>
                      <a:pt x="2560" y="4539"/>
                    </a:cubicBezTo>
                    <a:lnTo>
                      <a:pt x="2560" y="4539"/>
                    </a:lnTo>
                    <a:lnTo>
                      <a:pt x="3822" y="5835"/>
                    </a:lnTo>
                    <a:cubicBezTo>
                      <a:pt x="3993" y="5835"/>
                      <a:pt x="4129" y="5665"/>
                      <a:pt x="4129" y="5528"/>
                    </a:cubicBezTo>
                    <a:cubicBezTo>
                      <a:pt x="3993" y="5392"/>
                      <a:pt x="3993" y="5255"/>
                      <a:pt x="3823" y="5119"/>
                    </a:cubicBezTo>
                    <a:lnTo>
                      <a:pt x="3823" y="5119"/>
                    </a:lnTo>
                    <a:cubicBezTo>
                      <a:pt x="3993" y="5255"/>
                      <a:pt x="4266" y="5528"/>
                      <a:pt x="4402" y="5665"/>
                    </a:cubicBezTo>
                    <a:cubicBezTo>
                      <a:pt x="4459" y="5700"/>
                      <a:pt x="4512" y="5715"/>
                      <a:pt x="4557" y="5715"/>
                    </a:cubicBezTo>
                    <a:cubicBezTo>
                      <a:pt x="4732" y="5715"/>
                      <a:pt x="4811" y="5500"/>
                      <a:pt x="4675" y="5392"/>
                    </a:cubicBezTo>
                    <a:cubicBezTo>
                      <a:pt x="4481" y="5197"/>
                      <a:pt x="4356" y="4916"/>
                      <a:pt x="4201" y="4672"/>
                    </a:cubicBezTo>
                    <a:lnTo>
                      <a:pt x="4201" y="4672"/>
                    </a:lnTo>
                    <a:cubicBezTo>
                      <a:pt x="4426" y="4650"/>
                      <a:pt x="4539" y="4526"/>
                      <a:pt x="4539" y="4402"/>
                    </a:cubicBezTo>
                    <a:cubicBezTo>
                      <a:pt x="4402" y="4266"/>
                      <a:pt x="4402" y="4266"/>
                      <a:pt x="4402" y="4129"/>
                    </a:cubicBezTo>
                    <a:cubicBezTo>
                      <a:pt x="4539" y="4129"/>
                      <a:pt x="4539" y="4129"/>
                      <a:pt x="4539" y="3959"/>
                    </a:cubicBezTo>
                    <a:cubicBezTo>
                      <a:pt x="4266" y="3413"/>
                      <a:pt x="3822" y="2832"/>
                      <a:pt x="3413" y="2252"/>
                    </a:cubicBezTo>
                    <a:cubicBezTo>
                      <a:pt x="3413" y="2252"/>
                      <a:pt x="3276" y="2116"/>
                      <a:pt x="3276" y="1979"/>
                    </a:cubicBezTo>
                    <a:cubicBezTo>
                      <a:pt x="2969" y="1126"/>
                      <a:pt x="1843" y="410"/>
                      <a:pt x="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1176104" y="1628940"/>
                <a:ext cx="375160" cy="271826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4130" extrusionOk="0">
                    <a:moveTo>
                      <a:pt x="2014" y="581"/>
                    </a:moveTo>
                    <a:cubicBezTo>
                      <a:pt x="2151" y="581"/>
                      <a:pt x="2287" y="717"/>
                      <a:pt x="2424" y="717"/>
                    </a:cubicBezTo>
                    <a:cubicBezTo>
                      <a:pt x="2424" y="799"/>
                      <a:pt x="2424" y="880"/>
                      <a:pt x="2453" y="933"/>
                    </a:cubicBezTo>
                    <a:lnTo>
                      <a:pt x="2453" y="933"/>
                    </a:lnTo>
                    <a:cubicBezTo>
                      <a:pt x="2249" y="815"/>
                      <a:pt x="2131" y="698"/>
                      <a:pt x="2014" y="581"/>
                    </a:cubicBezTo>
                    <a:close/>
                    <a:moveTo>
                      <a:pt x="854" y="1"/>
                    </a:moveTo>
                    <a:cubicBezTo>
                      <a:pt x="717" y="1"/>
                      <a:pt x="581" y="137"/>
                      <a:pt x="717" y="308"/>
                    </a:cubicBezTo>
                    <a:cubicBezTo>
                      <a:pt x="1298" y="854"/>
                      <a:pt x="1878" y="1434"/>
                      <a:pt x="2287" y="1843"/>
                    </a:cubicBezTo>
                    <a:cubicBezTo>
                      <a:pt x="1707" y="1434"/>
                      <a:pt x="1161" y="990"/>
                      <a:pt x="581" y="581"/>
                    </a:cubicBezTo>
                    <a:cubicBezTo>
                      <a:pt x="444" y="581"/>
                      <a:pt x="308" y="717"/>
                      <a:pt x="444" y="854"/>
                    </a:cubicBezTo>
                    <a:cubicBezTo>
                      <a:pt x="581" y="1161"/>
                      <a:pt x="854" y="1434"/>
                      <a:pt x="1161" y="1707"/>
                    </a:cubicBezTo>
                    <a:cubicBezTo>
                      <a:pt x="897" y="1589"/>
                      <a:pt x="557" y="1270"/>
                      <a:pt x="293" y="1270"/>
                    </a:cubicBezTo>
                    <a:cubicBezTo>
                      <a:pt x="250" y="1270"/>
                      <a:pt x="210" y="1278"/>
                      <a:pt x="171" y="1297"/>
                    </a:cubicBezTo>
                    <a:cubicBezTo>
                      <a:pt x="1" y="1297"/>
                      <a:pt x="1" y="1434"/>
                      <a:pt x="1" y="1434"/>
                    </a:cubicBezTo>
                    <a:cubicBezTo>
                      <a:pt x="1" y="2014"/>
                      <a:pt x="581" y="2423"/>
                      <a:pt x="854" y="2867"/>
                    </a:cubicBezTo>
                    <a:cubicBezTo>
                      <a:pt x="854" y="2867"/>
                      <a:pt x="854" y="3003"/>
                      <a:pt x="1025" y="3003"/>
                    </a:cubicBezTo>
                    <a:lnTo>
                      <a:pt x="1025" y="3140"/>
                    </a:lnTo>
                    <a:cubicBezTo>
                      <a:pt x="1434" y="3549"/>
                      <a:pt x="1707" y="3857"/>
                      <a:pt x="2287" y="4129"/>
                    </a:cubicBezTo>
                    <a:cubicBezTo>
                      <a:pt x="2287" y="4129"/>
                      <a:pt x="2560" y="3993"/>
                      <a:pt x="2424" y="3857"/>
                    </a:cubicBezTo>
                    <a:cubicBezTo>
                      <a:pt x="2287" y="3549"/>
                      <a:pt x="2014" y="3413"/>
                      <a:pt x="1707" y="3276"/>
                    </a:cubicBezTo>
                    <a:cubicBezTo>
                      <a:pt x="1616" y="3185"/>
                      <a:pt x="1525" y="3094"/>
                      <a:pt x="1434" y="3003"/>
                    </a:cubicBezTo>
                    <a:lnTo>
                      <a:pt x="1434" y="3003"/>
                    </a:lnTo>
                    <a:cubicBezTo>
                      <a:pt x="1461" y="3031"/>
                      <a:pt x="1489" y="3042"/>
                      <a:pt x="1514" y="3042"/>
                    </a:cubicBezTo>
                    <a:cubicBezTo>
                      <a:pt x="1614" y="3042"/>
                      <a:pt x="1680" y="2867"/>
                      <a:pt x="1571" y="2867"/>
                    </a:cubicBezTo>
                    <a:cubicBezTo>
                      <a:pt x="1460" y="2729"/>
                      <a:pt x="1259" y="2523"/>
                      <a:pt x="1115" y="2523"/>
                    </a:cubicBezTo>
                    <a:cubicBezTo>
                      <a:pt x="1081" y="2523"/>
                      <a:pt x="1050" y="2534"/>
                      <a:pt x="1025" y="2560"/>
                    </a:cubicBezTo>
                    <a:cubicBezTo>
                      <a:pt x="737" y="2176"/>
                      <a:pt x="599" y="1882"/>
                      <a:pt x="470" y="1622"/>
                    </a:cubicBezTo>
                    <a:lnTo>
                      <a:pt x="470" y="1622"/>
                    </a:lnTo>
                    <a:cubicBezTo>
                      <a:pt x="614" y="1797"/>
                      <a:pt x="1312" y="2179"/>
                      <a:pt x="1434" y="2423"/>
                    </a:cubicBezTo>
                    <a:cubicBezTo>
                      <a:pt x="1878" y="2696"/>
                      <a:pt x="2287" y="3140"/>
                      <a:pt x="2731" y="3413"/>
                    </a:cubicBezTo>
                    <a:cubicBezTo>
                      <a:pt x="2757" y="3439"/>
                      <a:pt x="2788" y="3450"/>
                      <a:pt x="2820" y="3450"/>
                    </a:cubicBezTo>
                    <a:cubicBezTo>
                      <a:pt x="2957" y="3450"/>
                      <a:pt x="3114" y="3250"/>
                      <a:pt x="3004" y="3140"/>
                    </a:cubicBezTo>
                    <a:lnTo>
                      <a:pt x="1712" y="1848"/>
                    </a:lnTo>
                    <a:lnTo>
                      <a:pt x="1712" y="1848"/>
                    </a:lnTo>
                    <a:cubicBezTo>
                      <a:pt x="2017" y="2153"/>
                      <a:pt x="2288" y="2424"/>
                      <a:pt x="2560" y="2560"/>
                    </a:cubicBezTo>
                    <a:cubicBezTo>
                      <a:pt x="3004" y="2867"/>
                      <a:pt x="3277" y="3276"/>
                      <a:pt x="3720" y="3413"/>
                    </a:cubicBezTo>
                    <a:cubicBezTo>
                      <a:pt x="3772" y="3439"/>
                      <a:pt x="3815" y="3450"/>
                      <a:pt x="3848" y="3450"/>
                    </a:cubicBezTo>
                    <a:cubicBezTo>
                      <a:pt x="3988" y="3450"/>
                      <a:pt x="3967" y="3250"/>
                      <a:pt x="3857" y="3140"/>
                    </a:cubicBezTo>
                    <a:cubicBezTo>
                      <a:pt x="3615" y="2747"/>
                      <a:pt x="3346" y="2381"/>
                      <a:pt x="3003" y="1994"/>
                    </a:cubicBezTo>
                    <a:lnTo>
                      <a:pt x="3003" y="1994"/>
                    </a:lnTo>
                    <a:cubicBezTo>
                      <a:pt x="3195" y="2200"/>
                      <a:pt x="3332" y="2311"/>
                      <a:pt x="3584" y="2423"/>
                    </a:cubicBezTo>
                    <a:cubicBezTo>
                      <a:pt x="3620" y="2460"/>
                      <a:pt x="3667" y="2477"/>
                      <a:pt x="3712" y="2477"/>
                    </a:cubicBezTo>
                    <a:cubicBezTo>
                      <a:pt x="3837" y="2477"/>
                      <a:pt x="3957" y="2350"/>
                      <a:pt x="3857" y="2150"/>
                    </a:cubicBezTo>
                    <a:lnTo>
                      <a:pt x="3720" y="2150"/>
                    </a:lnTo>
                    <a:cubicBezTo>
                      <a:pt x="3857" y="2150"/>
                      <a:pt x="3993" y="2014"/>
                      <a:pt x="3993" y="2014"/>
                    </a:cubicBezTo>
                    <a:cubicBezTo>
                      <a:pt x="4573" y="2560"/>
                      <a:pt x="4983" y="3140"/>
                      <a:pt x="5426" y="3720"/>
                    </a:cubicBezTo>
                    <a:cubicBezTo>
                      <a:pt x="5465" y="3759"/>
                      <a:pt x="5504" y="3776"/>
                      <a:pt x="5540" y="3776"/>
                    </a:cubicBezTo>
                    <a:cubicBezTo>
                      <a:pt x="5630" y="3776"/>
                      <a:pt x="5699" y="3671"/>
                      <a:pt x="5699" y="3549"/>
                    </a:cubicBezTo>
                    <a:cubicBezTo>
                      <a:pt x="4983" y="2423"/>
                      <a:pt x="3857" y="990"/>
                      <a:pt x="2560" y="581"/>
                    </a:cubicBezTo>
                    <a:cubicBezTo>
                      <a:pt x="2287" y="308"/>
                      <a:pt x="1878" y="137"/>
                      <a:pt x="1571" y="1"/>
                    </a:cubicBezTo>
                    <a:cubicBezTo>
                      <a:pt x="1434" y="1"/>
                      <a:pt x="1434" y="137"/>
                      <a:pt x="1434" y="137"/>
                    </a:cubicBezTo>
                    <a:cubicBezTo>
                      <a:pt x="1298" y="137"/>
                      <a:pt x="1025" y="1"/>
                      <a:pt x="8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1167152" y="1618607"/>
                <a:ext cx="366143" cy="345015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242" extrusionOk="0">
                    <a:moveTo>
                      <a:pt x="2014" y="1727"/>
                    </a:moveTo>
                    <a:cubicBezTo>
                      <a:pt x="2150" y="1727"/>
                      <a:pt x="2150" y="1864"/>
                      <a:pt x="2287" y="2000"/>
                    </a:cubicBezTo>
                    <a:lnTo>
                      <a:pt x="2287" y="2307"/>
                    </a:lnTo>
                    <a:lnTo>
                      <a:pt x="2287" y="2580"/>
                    </a:lnTo>
                    <a:cubicBezTo>
                      <a:pt x="2150" y="2307"/>
                      <a:pt x="2150" y="2000"/>
                      <a:pt x="2014" y="1727"/>
                    </a:cubicBezTo>
                    <a:close/>
                    <a:moveTo>
                      <a:pt x="1626" y="0"/>
                    </a:moveTo>
                    <a:cubicBezTo>
                      <a:pt x="1408" y="0"/>
                      <a:pt x="1311" y="479"/>
                      <a:pt x="1434" y="601"/>
                    </a:cubicBezTo>
                    <a:lnTo>
                      <a:pt x="1297" y="738"/>
                    </a:lnTo>
                    <a:cubicBezTo>
                      <a:pt x="1297" y="601"/>
                      <a:pt x="1297" y="465"/>
                      <a:pt x="1161" y="294"/>
                    </a:cubicBezTo>
                    <a:cubicBezTo>
                      <a:pt x="1161" y="226"/>
                      <a:pt x="1084" y="192"/>
                      <a:pt x="1007" y="192"/>
                    </a:cubicBezTo>
                    <a:cubicBezTo>
                      <a:pt x="930" y="192"/>
                      <a:pt x="853" y="226"/>
                      <a:pt x="853" y="294"/>
                    </a:cubicBezTo>
                    <a:cubicBezTo>
                      <a:pt x="717" y="465"/>
                      <a:pt x="853" y="1454"/>
                      <a:pt x="853" y="1864"/>
                    </a:cubicBezTo>
                    <a:cubicBezTo>
                      <a:pt x="717" y="1454"/>
                      <a:pt x="717" y="601"/>
                      <a:pt x="580" y="158"/>
                    </a:cubicBezTo>
                    <a:cubicBezTo>
                      <a:pt x="580" y="89"/>
                      <a:pt x="512" y="55"/>
                      <a:pt x="444" y="55"/>
                    </a:cubicBezTo>
                    <a:cubicBezTo>
                      <a:pt x="376" y="55"/>
                      <a:pt x="307" y="89"/>
                      <a:pt x="307" y="158"/>
                    </a:cubicBezTo>
                    <a:cubicBezTo>
                      <a:pt x="137" y="158"/>
                      <a:pt x="0" y="158"/>
                      <a:pt x="0" y="294"/>
                    </a:cubicBezTo>
                    <a:cubicBezTo>
                      <a:pt x="137" y="738"/>
                      <a:pt x="137" y="1147"/>
                      <a:pt x="137" y="1591"/>
                    </a:cubicBezTo>
                    <a:cubicBezTo>
                      <a:pt x="137" y="1687"/>
                      <a:pt x="222" y="1784"/>
                      <a:pt x="320" y="1784"/>
                    </a:cubicBezTo>
                    <a:cubicBezTo>
                      <a:pt x="361" y="1784"/>
                      <a:pt x="404" y="1767"/>
                      <a:pt x="444" y="1727"/>
                    </a:cubicBezTo>
                    <a:cubicBezTo>
                      <a:pt x="580" y="2000"/>
                      <a:pt x="580" y="2307"/>
                      <a:pt x="717" y="2580"/>
                    </a:cubicBezTo>
                    <a:cubicBezTo>
                      <a:pt x="785" y="2649"/>
                      <a:pt x="853" y="2683"/>
                      <a:pt x="905" y="2683"/>
                    </a:cubicBezTo>
                    <a:cubicBezTo>
                      <a:pt x="956" y="2683"/>
                      <a:pt x="990" y="2649"/>
                      <a:pt x="990" y="2580"/>
                    </a:cubicBezTo>
                    <a:cubicBezTo>
                      <a:pt x="1161" y="2580"/>
                      <a:pt x="1161" y="2580"/>
                      <a:pt x="1161" y="2444"/>
                    </a:cubicBezTo>
                    <a:cubicBezTo>
                      <a:pt x="1297" y="2717"/>
                      <a:pt x="1297" y="2853"/>
                      <a:pt x="1434" y="3160"/>
                    </a:cubicBezTo>
                    <a:cubicBezTo>
                      <a:pt x="1434" y="3217"/>
                      <a:pt x="1504" y="3250"/>
                      <a:pt x="1576" y="3250"/>
                    </a:cubicBezTo>
                    <a:cubicBezTo>
                      <a:pt x="1679" y="3250"/>
                      <a:pt x="1786" y="3184"/>
                      <a:pt x="1707" y="3024"/>
                    </a:cubicBezTo>
                    <a:lnTo>
                      <a:pt x="1707" y="1727"/>
                    </a:lnTo>
                    <a:cubicBezTo>
                      <a:pt x="1707" y="2171"/>
                      <a:pt x="1843" y="2580"/>
                      <a:pt x="2014" y="3160"/>
                    </a:cubicBezTo>
                    <a:cubicBezTo>
                      <a:pt x="2014" y="3297"/>
                      <a:pt x="2150" y="3570"/>
                      <a:pt x="2287" y="3570"/>
                    </a:cubicBezTo>
                    <a:cubicBezTo>
                      <a:pt x="2423" y="3570"/>
                      <a:pt x="2423" y="3570"/>
                      <a:pt x="2560" y="3433"/>
                    </a:cubicBezTo>
                    <a:lnTo>
                      <a:pt x="2560" y="3024"/>
                    </a:lnTo>
                    <a:cubicBezTo>
                      <a:pt x="2560" y="2853"/>
                      <a:pt x="2560" y="2717"/>
                      <a:pt x="2696" y="2580"/>
                    </a:cubicBezTo>
                    <a:lnTo>
                      <a:pt x="2696" y="2307"/>
                    </a:lnTo>
                    <a:cubicBezTo>
                      <a:pt x="2696" y="2717"/>
                      <a:pt x="2867" y="3297"/>
                      <a:pt x="3003" y="3706"/>
                    </a:cubicBezTo>
                    <a:cubicBezTo>
                      <a:pt x="2867" y="3706"/>
                      <a:pt x="2696" y="3706"/>
                      <a:pt x="2696" y="3877"/>
                    </a:cubicBezTo>
                    <a:cubicBezTo>
                      <a:pt x="2423" y="4014"/>
                      <a:pt x="2423" y="4150"/>
                      <a:pt x="2560" y="4423"/>
                    </a:cubicBezTo>
                    <a:lnTo>
                      <a:pt x="2696" y="4423"/>
                    </a:lnTo>
                    <a:cubicBezTo>
                      <a:pt x="2822" y="4649"/>
                      <a:pt x="3003" y="4783"/>
                      <a:pt x="3199" y="4783"/>
                    </a:cubicBezTo>
                    <a:cubicBezTo>
                      <a:pt x="3269" y="4783"/>
                      <a:pt x="3341" y="4766"/>
                      <a:pt x="3413" y="4730"/>
                    </a:cubicBezTo>
                    <a:cubicBezTo>
                      <a:pt x="3549" y="4559"/>
                      <a:pt x="3720" y="4423"/>
                      <a:pt x="3720" y="4286"/>
                    </a:cubicBezTo>
                    <a:cubicBezTo>
                      <a:pt x="3800" y="4446"/>
                      <a:pt x="3880" y="4513"/>
                      <a:pt x="3960" y="4513"/>
                    </a:cubicBezTo>
                    <a:cubicBezTo>
                      <a:pt x="4016" y="4513"/>
                      <a:pt x="4073" y="4480"/>
                      <a:pt x="4129" y="4423"/>
                    </a:cubicBezTo>
                    <a:lnTo>
                      <a:pt x="4129" y="4559"/>
                    </a:lnTo>
                    <a:cubicBezTo>
                      <a:pt x="4197" y="4713"/>
                      <a:pt x="4308" y="4790"/>
                      <a:pt x="4402" y="4790"/>
                    </a:cubicBezTo>
                    <a:cubicBezTo>
                      <a:pt x="4496" y="4790"/>
                      <a:pt x="4573" y="4713"/>
                      <a:pt x="4573" y="4559"/>
                    </a:cubicBezTo>
                    <a:cubicBezTo>
                      <a:pt x="4709" y="4867"/>
                      <a:pt x="4846" y="5003"/>
                      <a:pt x="4982" y="5140"/>
                    </a:cubicBezTo>
                    <a:cubicBezTo>
                      <a:pt x="5051" y="5208"/>
                      <a:pt x="5119" y="5242"/>
                      <a:pt x="5191" y="5242"/>
                    </a:cubicBezTo>
                    <a:cubicBezTo>
                      <a:pt x="5264" y="5242"/>
                      <a:pt x="5341" y="5208"/>
                      <a:pt x="5426" y="5140"/>
                    </a:cubicBezTo>
                    <a:cubicBezTo>
                      <a:pt x="5562" y="4730"/>
                      <a:pt x="5426" y="3706"/>
                      <a:pt x="5255" y="3297"/>
                    </a:cubicBezTo>
                    <a:cubicBezTo>
                      <a:pt x="5119" y="3160"/>
                      <a:pt x="4982" y="3160"/>
                      <a:pt x="4846" y="3160"/>
                    </a:cubicBezTo>
                    <a:cubicBezTo>
                      <a:pt x="4846" y="3024"/>
                      <a:pt x="4709" y="2717"/>
                      <a:pt x="4709" y="2580"/>
                    </a:cubicBezTo>
                    <a:cubicBezTo>
                      <a:pt x="4709" y="2484"/>
                      <a:pt x="4556" y="2387"/>
                      <a:pt x="4418" y="2387"/>
                    </a:cubicBezTo>
                    <a:cubicBezTo>
                      <a:pt x="4360" y="2387"/>
                      <a:pt x="4306" y="2404"/>
                      <a:pt x="4266" y="2444"/>
                    </a:cubicBezTo>
                    <a:cubicBezTo>
                      <a:pt x="4266" y="2307"/>
                      <a:pt x="4266" y="2307"/>
                      <a:pt x="4129" y="2171"/>
                    </a:cubicBezTo>
                    <a:cubicBezTo>
                      <a:pt x="4129" y="2098"/>
                      <a:pt x="4079" y="2056"/>
                      <a:pt x="4022" y="2056"/>
                    </a:cubicBezTo>
                    <a:cubicBezTo>
                      <a:pt x="3946" y="2056"/>
                      <a:pt x="3856" y="2131"/>
                      <a:pt x="3856" y="2307"/>
                    </a:cubicBezTo>
                    <a:cubicBezTo>
                      <a:pt x="3720" y="2171"/>
                      <a:pt x="3720" y="2000"/>
                      <a:pt x="3549" y="1727"/>
                    </a:cubicBezTo>
                    <a:cubicBezTo>
                      <a:pt x="3549" y="1659"/>
                      <a:pt x="3481" y="1625"/>
                      <a:pt x="3413" y="1625"/>
                    </a:cubicBezTo>
                    <a:cubicBezTo>
                      <a:pt x="3344" y="1625"/>
                      <a:pt x="3276" y="1659"/>
                      <a:pt x="3276" y="1727"/>
                    </a:cubicBezTo>
                    <a:cubicBezTo>
                      <a:pt x="3140" y="1864"/>
                      <a:pt x="3140" y="2171"/>
                      <a:pt x="3140" y="2307"/>
                    </a:cubicBezTo>
                    <a:cubicBezTo>
                      <a:pt x="3003" y="2000"/>
                      <a:pt x="3003" y="1864"/>
                      <a:pt x="3003" y="1727"/>
                    </a:cubicBezTo>
                    <a:lnTo>
                      <a:pt x="3003" y="1591"/>
                    </a:lnTo>
                    <a:cubicBezTo>
                      <a:pt x="2696" y="1011"/>
                      <a:pt x="2423" y="294"/>
                      <a:pt x="1707" y="21"/>
                    </a:cubicBezTo>
                    <a:cubicBezTo>
                      <a:pt x="1678" y="7"/>
                      <a:pt x="1651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1311228" y="1993836"/>
                <a:ext cx="352321" cy="710961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10802" extrusionOk="0">
                    <a:moveTo>
                      <a:pt x="2384" y="1008"/>
                    </a:moveTo>
                    <a:cubicBezTo>
                      <a:pt x="2657" y="1145"/>
                      <a:pt x="2793" y="1145"/>
                      <a:pt x="2930" y="1145"/>
                    </a:cubicBezTo>
                    <a:cubicBezTo>
                      <a:pt x="2930" y="1418"/>
                      <a:pt x="3066" y="1725"/>
                      <a:pt x="3066" y="1998"/>
                    </a:cubicBezTo>
                    <a:lnTo>
                      <a:pt x="3066" y="2271"/>
                    </a:lnTo>
                    <a:cubicBezTo>
                      <a:pt x="2930" y="2134"/>
                      <a:pt x="2930" y="1725"/>
                      <a:pt x="2930" y="1725"/>
                    </a:cubicBezTo>
                    <a:cubicBezTo>
                      <a:pt x="2930" y="1549"/>
                      <a:pt x="2840" y="1474"/>
                      <a:pt x="2764" y="1474"/>
                    </a:cubicBezTo>
                    <a:cubicBezTo>
                      <a:pt x="2707" y="1474"/>
                      <a:pt x="2657" y="1515"/>
                      <a:pt x="2657" y="1588"/>
                    </a:cubicBezTo>
                    <a:cubicBezTo>
                      <a:pt x="2520" y="1657"/>
                      <a:pt x="2452" y="1691"/>
                      <a:pt x="2397" y="1691"/>
                    </a:cubicBezTo>
                    <a:cubicBezTo>
                      <a:pt x="2341" y="1691"/>
                      <a:pt x="2299" y="1657"/>
                      <a:pt x="2213" y="1588"/>
                    </a:cubicBezTo>
                    <a:cubicBezTo>
                      <a:pt x="2108" y="1351"/>
                      <a:pt x="2084" y="1216"/>
                      <a:pt x="2078" y="1041"/>
                    </a:cubicBezTo>
                    <a:lnTo>
                      <a:pt x="2078" y="1041"/>
                    </a:lnTo>
                    <a:cubicBezTo>
                      <a:pt x="2088" y="1132"/>
                      <a:pt x="2138" y="1166"/>
                      <a:pt x="2195" y="1166"/>
                    </a:cubicBezTo>
                    <a:cubicBezTo>
                      <a:pt x="2281" y="1166"/>
                      <a:pt x="2384" y="1087"/>
                      <a:pt x="2384" y="1008"/>
                    </a:cubicBezTo>
                    <a:close/>
                    <a:moveTo>
                      <a:pt x="4058" y="1311"/>
                    </a:moveTo>
                    <a:lnTo>
                      <a:pt x="4058" y="1311"/>
                    </a:lnTo>
                    <a:cubicBezTo>
                      <a:pt x="4077" y="1410"/>
                      <a:pt x="4090" y="1503"/>
                      <a:pt x="4090" y="1588"/>
                    </a:cubicBezTo>
                    <a:lnTo>
                      <a:pt x="4090" y="1725"/>
                    </a:lnTo>
                    <a:cubicBezTo>
                      <a:pt x="3919" y="1998"/>
                      <a:pt x="3783" y="2134"/>
                      <a:pt x="3646" y="2441"/>
                    </a:cubicBezTo>
                    <a:lnTo>
                      <a:pt x="3510" y="2441"/>
                    </a:lnTo>
                    <a:cubicBezTo>
                      <a:pt x="3510" y="2441"/>
                      <a:pt x="3646" y="2441"/>
                      <a:pt x="3646" y="2271"/>
                    </a:cubicBezTo>
                    <a:lnTo>
                      <a:pt x="3646" y="2134"/>
                    </a:lnTo>
                    <a:cubicBezTo>
                      <a:pt x="3774" y="1879"/>
                      <a:pt x="3902" y="1473"/>
                      <a:pt x="4058" y="1311"/>
                    </a:cubicBezTo>
                    <a:close/>
                    <a:moveTo>
                      <a:pt x="4437" y="1"/>
                    </a:moveTo>
                    <a:cubicBezTo>
                      <a:pt x="4412" y="1"/>
                      <a:pt x="4387" y="6"/>
                      <a:pt x="4363" y="19"/>
                    </a:cubicBezTo>
                    <a:cubicBezTo>
                      <a:pt x="4090" y="155"/>
                      <a:pt x="4090" y="292"/>
                      <a:pt x="3919" y="428"/>
                    </a:cubicBezTo>
                    <a:cubicBezTo>
                      <a:pt x="3919" y="652"/>
                      <a:pt x="3963" y="867"/>
                      <a:pt x="4006" y="1064"/>
                    </a:cubicBezTo>
                    <a:lnTo>
                      <a:pt x="4006" y="1064"/>
                    </a:lnTo>
                    <a:cubicBezTo>
                      <a:pt x="3963" y="1021"/>
                      <a:pt x="3907" y="996"/>
                      <a:pt x="3851" y="996"/>
                    </a:cubicBezTo>
                    <a:cubicBezTo>
                      <a:pt x="3776" y="996"/>
                      <a:pt x="3699" y="1040"/>
                      <a:pt x="3646" y="1145"/>
                    </a:cubicBezTo>
                    <a:cubicBezTo>
                      <a:pt x="3646" y="1145"/>
                      <a:pt x="3510" y="1588"/>
                      <a:pt x="3373" y="1861"/>
                    </a:cubicBezTo>
                    <a:cubicBezTo>
                      <a:pt x="3373" y="1281"/>
                      <a:pt x="3237" y="565"/>
                      <a:pt x="2793" y="428"/>
                    </a:cubicBezTo>
                    <a:cubicBezTo>
                      <a:pt x="2657" y="360"/>
                      <a:pt x="2554" y="326"/>
                      <a:pt x="2465" y="326"/>
                    </a:cubicBezTo>
                    <a:cubicBezTo>
                      <a:pt x="2375" y="326"/>
                      <a:pt x="2299" y="360"/>
                      <a:pt x="2213" y="428"/>
                    </a:cubicBezTo>
                    <a:cubicBezTo>
                      <a:pt x="2213" y="428"/>
                      <a:pt x="2077" y="292"/>
                      <a:pt x="1940" y="155"/>
                    </a:cubicBezTo>
                    <a:cubicBezTo>
                      <a:pt x="1940" y="155"/>
                      <a:pt x="1804" y="155"/>
                      <a:pt x="1804" y="292"/>
                    </a:cubicBezTo>
                    <a:cubicBezTo>
                      <a:pt x="1667" y="872"/>
                      <a:pt x="1667" y="1588"/>
                      <a:pt x="2213" y="1998"/>
                    </a:cubicBezTo>
                    <a:cubicBezTo>
                      <a:pt x="2334" y="2094"/>
                      <a:pt x="2437" y="2191"/>
                      <a:pt x="2488" y="2191"/>
                    </a:cubicBezTo>
                    <a:cubicBezTo>
                      <a:pt x="2509" y="2191"/>
                      <a:pt x="2520" y="2174"/>
                      <a:pt x="2520" y="2134"/>
                    </a:cubicBezTo>
                    <a:cubicBezTo>
                      <a:pt x="2520" y="2578"/>
                      <a:pt x="2657" y="2851"/>
                      <a:pt x="2930" y="2851"/>
                    </a:cubicBezTo>
                    <a:lnTo>
                      <a:pt x="3066" y="2851"/>
                    </a:lnTo>
                    <a:cubicBezTo>
                      <a:pt x="2930" y="2987"/>
                      <a:pt x="3066" y="2987"/>
                      <a:pt x="3237" y="2987"/>
                    </a:cubicBezTo>
                    <a:lnTo>
                      <a:pt x="3373" y="2987"/>
                    </a:lnTo>
                    <a:cubicBezTo>
                      <a:pt x="3510" y="2987"/>
                      <a:pt x="3783" y="2851"/>
                      <a:pt x="3919" y="2714"/>
                    </a:cubicBezTo>
                    <a:cubicBezTo>
                      <a:pt x="4090" y="2714"/>
                      <a:pt x="4226" y="2714"/>
                      <a:pt x="4226" y="2578"/>
                    </a:cubicBezTo>
                    <a:cubicBezTo>
                      <a:pt x="4499" y="2271"/>
                      <a:pt x="4636" y="1998"/>
                      <a:pt x="4499" y="1588"/>
                    </a:cubicBezTo>
                    <a:lnTo>
                      <a:pt x="4499" y="1418"/>
                    </a:lnTo>
                    <a:lnTo>
                      <a:pt x="4499" y="1145"/>
                    </a:lnTo>
                    <a:cubicBezTo>
                      <a:pt x="4499" y="1145"/>
                      <a:pt x="4418" y="553"/>
                      <a:pt x="4444" y="553"/>
                    </a:cubicBezTo>
                    <a:lnTo>
                      <a:pt x="4444" y="553"/>
                    </a:lnTo>
                    <a:cubicBezTo>
                      <a:pt x="4452" y="553"/>
                      <a:pt x="4469" y="604"/>
                      <a:pt x="4499" y="735"/>
                    </a:cubicBezTo>
                    <a:cubicBezTo>
                      <a:pt x="4636" y="1008"/>
                      <a:pt x="4636" y="1418"/>
                      <a:pt x="4636" y="1725"/>
                    </a:cubicBezTo>
                    <a:cubicBezTo>
                      <a:pt x="4772" y="3294"/>
                      <a:pt x="4636" y="4694"/>
                      <a:pt x="4226" y="6127"/>
                    </a:cubicBezTo>
                    <a:cubicBezTo>
                      <a:pt x="4090" y="5683"/>
                      <a:pt x="4090" y="5410"/>
                      <a:pt x="3919" y="5137"/>
                    </a:cubicBezTo>
                    <a:cubicBezTo>
                      <a:pt x="3879" y="5097"/>
                      <a:pt x="3828" y="5081"/>
                      <a:pt x="3775" y="5081"/>
                    </a:cubicBezTo>
                    <a:cubicBezTo>
                      <a:pt x="3646" y="5081"/>
                      <a:pt x="3510" y="5177"/>
                      <a:pt x="3510" y="5274"/>
                    </a:cubicBezTo>
                    <a:cubicBezTo>
                      <a:pt x="3510" y="5683"/>
                      <a:pt x="3646" y="6263"/>
                      <a:pt x="3646" y="6843"/>
                    </a:cubicBezTo>
                    <a:cubicBezTo>
                      <a:pt x="3510" y="6263"/>
                      <a:pt x="3373" y="5683"/>
                      <a:pt x="2930" y="5410"/>
                    </a:cubicBezTo>
                    <a:cubicBezTo>
                      <a:pt x="2793" y="5410"/>
                      <a:pt x="2657" y="5410"/>
                      <a:pt x="2657" y="5547"/>
                    </a:cubicBezTo>
                    <a:cubicBezTo>
                      <a:pt x="2657" y="6263"/>
                      <a:pt x="2930" y="6980"/>
                      <a:pt x="2930" y="7696"/>
                    </a:cubicBezTo>
                    <a:cubicBezTo>
                      <a:pt x="2793" y="7389"/>
                      <a:pt x="2657" y="6980"/>
                      <a:pt x="2213" y="6843"/>
                    </a:cubicBezTo>
                    <a:cubicBezTo>
                      <a:pt x="2213" y="6803"/>
                      <a:pt x="2190" y="6787"/>
                      <a:pt x="2157" y="6787"/>
                    </a:cubicBezTo>
                    <a:cubicBezTo>
                      <a:pt x="2077" y="6787"/>
                      <a:pt x="1940" y="6883"/>
                      <a:pt x="1940" y="6980"/>
                    </a:cubicBezTo>
                    <a:cubicBezTo>
                      <a:pt x="1940" y="7389"/>
                      <a:pt x="2213" y="7833"/>
                      <a:pt x="2384" y="8242"/>
                    </a:cubicBezTo>
                    <a:cubicBezTo>
                      <a:pt x="2453" y="8538"/>
                      <a:pt x="2488" y="8648"/>
                      <a:pt x="2464" y="8648"/>
                    </a:cubicBezTo>
                    <a:cubicBezTo>
                      <a:pt x="2440" y="8648"/>
                      <a:pt x="2364" y="8547"/>
                      <a:pt x="2213" y="8413"/>
                    </a:cubicBezTo>
                    <a:cubicBezTo>
                      <a:pt x="2077" y="8242"/>
                      <a:pt x="1940" y="7969"/>
                      <a:pt x="1804" y="7969"/>
                    </a:cubicBezTo>
                    <a:cubicBezTo>
                      <a:pt x="1764" y="7929"/>
                      <a:pt x="1724" y="7913"/>
                      <a:pt x="1687" y="7913"/>
                    </a:cubicBezTo>
                    <a:cubicBezTo>
                      <a:pt x="1599" y="7913"/>
                      <a:pt x="1531" y="8009"/>
                      <a:pt x="1531" y="8106"/>
                    </a:cubicBezTo>
                    <a:cubicBezTo>
                      <a:pt x="1531" y="8413"/>
                      <a:pt x="1667" y="8549"/>
                      <a:pt x="1804" y="8822"/>
                    </a:cubicBezTo>
                    <a:cubicBezTo>
                      <a:pt x="1667" y="8686"/>
                      <a:pt x="1531" y="8549"/>
                      <a:pt x="1224" y="8549"/>
                    </a:cubicBezTo>
                    <a:cubicBezTo>
                      <a:pt x="1184" y="8509"/>
                      <a:pt x="1155" y="8493"/>
                      <a:pt x="1132" y="8493"/>
                    </a:cubicBezTo>
                    <a:cubicBezTo>
                      <a:pt x="1075" y="8493"/>
                      <a:pt x="1047" y="8589"/>
                      <a:pt x="951" y="8686"/>
                    </a:cubicBezTo>
                    <a:cubicBezTo>
                      <a:pt x="951" y="8959"/>
                      <a:pt x="1087" y="9266"/>
                      <a:pt x="1224" y="9539"/>
                    </a:cubicBezTo>
                    <a:cubicBezTo>
                      <a:pt x="1087" y="9403"/>
                      <a:pt x="951" y="9403"/>
                      <a:pt x="814" y="9266"/>
                    </a:cubicBezTo>
                    <a:cubicBezTo>
                      <a:pt x="678" y="9266"/>
                      <a:pt x="678" y="9266"/>
                      <a:pt x="507" y="9403"/>
                    </a:cubicBezTo>
                    <a:lnTo>
                      <a:pt x="507" y="9948"/>
                    </a:lnTo>
                    <a:cubicBezTo>
                      <a:pt x="551" y="9992"/>
                      <a:pt x="601" y="10060"/>
                      <a:pt x="649" y="10131"/>
                    </a:cubicBezTo>
                    <a:lnTo>
                      <a:pt x="649" y="10131"/>
                    </a:lnTo>
                    <a:cubicBezTo>
                      <a:pt x="567" y="10083"/>
                      <a:pt x="475" y="10048"/>
                      <a:pt x="393" y="10048"/>
                    </a:cubicBezTo>
                    <a:cubicBezTo>
                      <a:pt x="331" y="10048"/>
                      <a:pt x="275" y="10068"/>
                      <a:pt x="234" y="10119"/>
                    </a:cubicBezTo>
                    <a:cubicBezTo>
                      <a:pt x="0" y="10119"/>
                      <a:pt x="67" y="10420"/>
                      <a:pt x="177" y="10420"/>
                    </a:cubicBezTo>
                    <a:cubicBezTo>
                      <a:pt x="195" y="10420"/>
                      <a:pt x="215" y="10412"/>
                      <a:pt x="234" y="10392"/>
                    </a:cubicBezTo>
                    <a:cubicBezTo>
                      <a:pt x="234" y="10392"/>
                      <a:pt x="814" y="10802"/>
                      <a:pt x="951" y="10802"/>
                    </a:cubicBezTo>
                    <a:cubicBezTo>
                      <a:pt x="1087" y="10802"/>
                      <a:pt x="1087" y="10802"/>
                      <a:pt x="1087" y="10665"/>
                    </a:cubicBezTo>
                    <a:cubicBezTo>
                      <a:pt x="1087" y="10392"/>
                      <a:pt x="1087" y="9949"/>
                      <a:pt x="814" y="9676"/>
                    </a:cubicBezTo>
                    <a:lnTo>
                      <a:pt x="814" y="9676"/>
                    </a:lnTo>
                    <a:cubicBezTo>
                      <a:pt x="1087" y="9949"/>
                      <a:pt x="1224" y="10256"/>
                      <a:pt x="1531" y="10392"/>
                    </a:cubicBezTo>
                    <a:cubicBezTo>
                      <a:pt x="1571" y="10432"/>
                      <a:pt x="1611" y="10449"/>
                      <a:pt x="1647" y="10449"/>
                    </a:cubicBezTo>
                    <a:cubicBezTo>
                      <a:pt x="1736" y="10449"/>
                      <a:pt x="1804" y="10352"/>
                      <a:pt x="1804" y="10256"/>
                    </a:cubicBezTo>
                    <a:cubicBezTo>
                      <a:pt x="1667" y="9812"/>
                      <a:pt x="1531" y="9403"/>
                      <a:pt x="1360" y="8959"/>
                    </a:cubicBezTo>
                    <a:lnTo>
                      <a:pt x="1360" y="8959"/>
                    </a:lnTo>
                    <a:cubicBezTo>
                      <a:pt x="1531" y="9266"/>
                      <a:pt x="1804" y="9539"/>
                      <a:pt x="1940" y="9675"/>
                    </a:cubicBezTo>
                    <a:lnTo>
                      <a:pt x="2213" y="9675"/>
                    </a:lnTo>
                    <a:lnTo>
                      <a:pt x="2213" y="9539"/>
                    </a:lnTo>
                    <a:cubicBezTo>
                      <a:pt x="2213" y="9539"/>
                      <a:pt x="2384" y="9539"/>
                      <a:pt x="2384" y="9403"/>
                    </a:cubicBezTo>
                    <a:cubicBezTo>
                      <a:pt x="2384" y="9266"/>
                      <a:pt x="2214" y="8960"/>
                      <a:pt x="2213" y="8823"/>
                    </a:cubicBezTo>
                    <a:lnTo>
                      <a:pt x="2213" y="8823"/>
                    </a:lnTo>
                    <a:cubicBezTo>
                      <a:pt x="2214" y="8960"/>
                      <a:pt x="2384" y="9095"/>
                      <a:pt x="2520" y="9095"/>
                    </a:cubicBezTo>
                    <a:lnTo>
                      <a:pt x="2793" y="9095"/>
                    </a:lnTo>
                    <a:cubicBezTo>
                      <a:pt x="3066" y="8686"/>
                      <a:pt x="2657" y="8106"/>
                      <a:pt x="2520" y="7560"/>
                    </a:cubicBezTo>
                    <a:lnTo>
                      <a:pt x="2520" y="7560"/>
                    </a:lnTo>
                    <a:cubicBezTo>
                      <a:pt x="2657" y="7833"/>
                      <a:pt x="2793" y="8242"/>
                      <a:pt x="3237" y="8413"/>
                    </a:cubicBezTo>
                    <a:cubicBezTo>
                      <a:pt x="3237" y="8413"/>
                      <a:pt x="3510" y="8413"/>
                      <a:pt x="3510" y="8106"/>
                    </a:cubicBezTo>
                    <a:cubicBezTo>
                      <a:pt x="3510" y="7833"/>
                      <a:pt x="3373" y="7389"/>
                      <a:pt x="3237" y="6980"/>
                    </a:cubicBezTo>
                    <a:lnTo>
                      <a:pt x="3237" y="6980"/>
                    </a:lnTo>
                    <a:cubicBezTo>
                      <a:pt x="3373" y="7253"/>
                      <a:pt x="3510" y="7560"/>
                      <a:pt x="3646" y="7696"/>
                    </a:cubicBezTo>
                    <a:cubicBezTo>
                      <a:pt x="3715" y="7765"/>
                      <a:pt x="3783" y="7799"/>
                      <a:pt x="3834" y="7799"/>
                    </a:cubicBezTo>
                    <a:cubicBezTo>
                      <a:pt x="3885" y="7799"/>
                      <a:pt x="3919" y="7765"/>
                      <a:pt x="3919" y="7696"/>
                    </a:cubicBezTo>
                    <a:cubicBezTo>
                      <a:pt x="4090" y="7389"/>
                      <a:pt x="4090" y="7253"/>
                      <a:pt x="4090" y="6980"/>
                    </a:cubicBezTo>
                    <a:cubicBezTo>
                      <a:pt x="4090" y="6980"/>
                      <a:pt x="4226" y="6980"/>
                      <a:pt x="4226" y="6843"/>
                    </a:cubicBezTo>
                    <a:cubicBezTo>
                      <a:pt x="5080" y="4830"/>
                      <a:pt x="5353" y="2851"/>
                      <a:pt x="4943" y="872"/>
                    </a:cubicBezTo>
                    <a:cubicBezTo>
                      <a:pt x="4943" y="592"/>
                      <a:pt x="4688" y="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1311294" y="2051163"/>
                <a:ext cx="287096" cy="527067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8008" extrusionOk="0">
                    <a:moveTo>
                      <a:pt x="3509" y="717"/>
                    </a:moveTo>
                    <a:cubicBezTo>
                      <a:pt x="3509" y="854"/>
                      <a:pt x="3372" y="990"/>
                      <a:pt x="3372" y="1127"/>
                    </a:cubicBezTo>
                    <a:cubicBezTo>
                      <a:pt x="3236" y="990"/>
                      <a:pt x="3236" y="854"/>
                      <a:pt x="3236" y="854"/>
                    </a:cubicBezTo>
                    <a:cubicBezTo>
                      <a:pt x="3372" y="854"/>
                      <a:pt x="3372" y="854"/>
                      <a:pt x="3509" y="717"/>
                    </a:cubicBezTo>
                    <a:close/>
                    <a:moveTo>
                      <a:pt x="2792" y="2833"/>
                    </a:moveTo>
                    <a:lnTo>
                      <a:pt x="2792" y="2833"/>
                    </a:lnTo>
                    <a:cubicBezTo>
                      <a:pt x="2929" y="3106"/>
                      <a:pt x="3236" y="3277"/>
                      <a:pt x="3509" y="3413"/>
                    </a:cubicBezTo>
                    <a:lnTo>
                      <a:pt x="3645" y="3413"/>
                    </a:lnTo>
                    <a:cubicBezTo>
                      <a:pt x="3509" y="3550"/>
                      <a:pt x="3236" y="3550"/>
                      <a:pt x="3065" y="3686"/>
                    </a:cubicBezTo>
                    <a:cubicBezTo>
                      <a:pt x="3065" y="3413"/>
                      <a:pt x="2929" y="3106"/>
                      <a:pt x="2792" y="2833"/>
                    </a:cubicBezTo>
                    <a:close/>
                    <a:moveTo>
                      <a:pt x="3509" y="1"/>
                    </a:moveTo>
                    <a:lnTo>
                      <a:pt x="3372" y="137"/>
                    </a:lnTo>
                    <a:cubicBezTo>
                      <a:pt x="3304" y="69"/>
                      <a:pt x="3227" y="35"/>
                      <a:pt x="3134" y="35"/>
                    </a:cubicBezTo>
                    <a:cubicBezTo>
                      <a:pt x="3040" y="35"/>
                      <a:pt x="2929" y="69"/>
                      <a:pt x="2792" y="137"/>
                    </a:cubicBezTo>
                    <a:cubicBezTo>
                      <a:pt x="2656" y="274"/>
                      <a:pt x="2792" y="547"/>
                      <a:pt x="2929" y="717"/>
                    </a:cubicBezTo>
                    <a:cubicBezTo>
                      <a:pt x="2792" y="990"/>
                      <a:pt x="2792" y="1263"/>
                      <a:pt x="2929" y="1570"/>
                    </a:cubicBezTo>
                    <a:cubicBezTo>
                      <a:pt x="3065" y="1843"/>
                      <a:pt x="3372" y="1980"/>
                      <a:pt x="3645" y="1980"/>
                    </a:cubicBezTo>
                    <a:cubicBezTo>
                      <a:pt x="3509" y="1980"/>
                      <a:pt x="3236" y="2560"/>
                      <a:pt x="3372" y="2833"/>
                    </a:cubicBezTo>
                    <a:cubicBezTo>
                      <a:pt x="3065" y="2560"/>
                      <a:pt x="2929" y="2253"/>
                      <a:pt x="2656" y="1980"/>
                    </a:cubicBezTo>
                    <a:cubicBezTo>
                      <a:pt x="2616" y="1940"/>
                      <a:pt x="2561" y="1923"/>
                      <a:pt x="2504" y="1923"/>
                    </a:cubicBezTo>
                    <a:cubicBezTo>
                      <a:pt x="2366" y="1923"/>
                      <a:pt x="2212" y="2020"/>
                      <a:pt x="2212" y="2116"/>
                    </a:cubicBezTo>
                    <a:cubicBezTo>
                      <a:pt x="2212" y="2423"/>
                      <a:pt x="2383" y="2696"/>
                      <a:pt x="2519" y="2969"/>
                    </a:cubicBezTo>
                    <a:cubicBezTo>
                      <a:pt x="2383" y="2833"/>
                      <a:pt x="2212" y="2833"/>
                      <a:pt x="2076" y="2696"/>
                    </a:cubicBezTo>
                    <a:cubicBezTo>
                      <a:pt x="1939" y="2696"/>
                      <a:pt x="1803" y="2696"/>
                      <a:pt x="1803" y="2969"/>
                    </a:cubicBezTo>
                    <a:cubicBezTo>
                      <a:pt x="1803" y="3277"/>
                      <a:pt x="1939" y="3550"/>
                      <a:pt x="2076" y="3823"/>
                    </a:cubicBezTo>
                    <a:cubicBezTo>
                      <a:pt x="2036" y="3783"/>
                      <a:pt x="1996" y="3766"/>
                      <a:pt x="1956" y="3766"/>
                    </a:cubicBezTo>
                    <a:cubicBezTo>
                      <a:pt x="1859" y="3766"/>
                      <a:pt x="1763" y="3863"/>
                      <a:pt x="1666" y="3959"/>
                    </a:cubicBezTo>
                    <a:cubicBezTo>
                      <a:pt x="1666" y="4108"/>
                      <a:pt x="1666" y="4334"/>
                      <a:pt x="1756" y="4570"/>
                    </a:cubicBezTo>
                    <a:lnTo>
                      <a:pt x="1756" y="4570"/>
                    </a:lnTo>
                    <a:cubicBezTo>
                      <a:pt x="1717" y="4539"/>
                      <a:pt x="1666" y="4539"/>
                      <a:pt x="1666" y="4539"/>
                    </a:cubicBezTo>
                    <a:cubicBezTo>
                      <a:pt x="1626" y="4499"/>
                      <a:pt x="1583" y="4483"/>
                      <a:pt x="1543" y="4483"/>
                    </a:cubicBezTo>
                    <a:cubicBezTo>
                      <a:pt x="1444" y="4483"/>
                      <a:pt x="1359" y="4579"/>
                      <a:pt x="1359" y="4676"/>
                    </a:cubicBezTo>
                    <a:cubicBezTo>
                      <a:pt x="1240" y="4795"/>
                      <a:pt x="1225" y="5044"/>
                      <a:pt x="1314" y="5287"/>
                    </a:cubicBezTo>
                    <a:lnTo>
                      <a:pt x="1314" y="5287"/>
                    </a:lnTo>
                    <a:cubicBezTo>
                      <a:pt x="1274" y="5256"/>
                      <a:pt x="1223" y="5256"/>
                      <a:pt x="1223" y="5256"/>
                    </a:cubicBezTo>
                    <a:cubicBezTo>
                      <a:pt x="1177" y="5210"/>
                      <a:pt x="1147" y="5195"/>
                      <a:pt x="1122" y="5195"/>
                    </a:cubicBezTo>
                    <a:cubicBezTo>
                      <a:pt x="1071" y="5195"/>
                      <a:pt x="1041" y="5256"/>
                      <a:pt x="950" y="5256"/>
                    </a:cubicBezTo>
                    <a:cubicBezTo>
                      <a:pt x="813" y="5392"/>
                      <a:pt x="813" y="5836"/>
                      <a:pt x="813" y="6109"/>
                    </a:cubicBezTo>
                    <a:lnTo>
                      <a:pt x="677" y="5972"/>
                    </a:lnTo>
                    <a:cubicBezTo>
                      <a:pt x="627" y="5932"/>
                      <a:pt x="580" y="5916"/>
                      <a:pt x="538" y="5916"/>
                    </a:cubicBezTo>
                    <a:cubicBezTo>
                      <a:pt x="438" y="5916"/>
                      <a:pt x="370" y="6012"/>
                      <a:pt x="370" y="6109"/>
                    </a:cubicBezTo>
                    <a:cubicBezTo>
                      <a:pt x="370" y="6518"/>
                      <a:pt x="813" y="6962"/>
                      <a:pt x="950" y="7371"/>
                    </a:cubicBezTo>
                    <a:cubicBezTo>
                      <a:pt x="677" y="7235"/>
                      <a:pt x="506" y="6825"/>
                      <a:pt x="233" y="6689"/>
                    </a:cubicBezTo>
                    <a:cubicBezTo>
                      <a:pt x="192" y="6638"/>
                      <a:pt x="151" y="6617"/>
                      <a:pt x="118" y="6617"/>
                    </a:cubicBezTo>
                    <a:cubicBezTo>
                      <a:pt x="39" y="6617"/>
                      <a:pt x="1" y="6730"/>
                      <a:pt x="97" y="6825"/>
                    </a:cubicBezTo>
                    <a:cubicBezTo>
                      <a:pt x="233" y="7235"/>
                      <a:pt x="370" y="7542"/>
                      <a:pt x="506" y="7951"/>
                    </a:cubicBezTo>
                    <a:cubicBezTo>
                      <a:pt x="506" y="7991"/>
                      <a:pt x="532" y="8008"/>
                      <a:pt x="570" y="8008"/>
                    </a:cubicBezTo>
                    <a:cubicBezTo>
                      <a:pt x="660" y="8008"/>
                      <a:pt x="813" y="7911"/>
                      <a:pt x="813" y="7815"/>
                    </a:cubicBezTo>
                    <a:cubicBezTo>
                      <a:pt x="677" y="7815"/>
                      <a:pt x="677" y="7678"/>
                      <a:pt x="677" y="7678"/>
                    </a:cubicBezTo>
                    <a:lnTo>
                      <a:pt x="677" y="7678"/>
                    </a:lnTo>
                    <a:cubicBezTo>
                      <a:pt x="813" y="7815"/>
                      <a:pt x="950" y="7951"/>
                      <a:pt x="1086" y="7951"/>
                    </a:cubicBezTo>
                    <a:cubicBezTo>
                      <a:pt x="1126" y="7991"/>
                      <a:pt x="1166" y="8008"/>
                      <a:pt x="1203" y="8008"/>
                    </a:cubicBezTo>
                    <a:cubicBezTo>
                      <a:pt x="1291" y="8008"/>
                      <a:pt x="1359" y="7911"/>
                      <a:pt x="1359" y="7815"/>
                    </a:cubicBezTo>
                    <a:cubicBezTo>
                      <a:pt x="1359" y="7678"/>
                      <a:pt x="1359" y="7542"/>
                      <a:pt x="1223" y="7371"/>
                    </a:cubicBezTo>
                    <a:lnTo>
                      <a:pt x="1223" y="7371"/>
                    </a:lnTo>
                    <a:cubicBezTo>
                      <a:pt x="1264" y="7422"/>
                      <a:pt x="1320" y="7443"/>
                      <a:pt x="1375" y="7443"/>
                    </a:cubicBezTo>
                    <a:cubicBezTo>
                      <a:pt x="1503" y="7443"/>
                      <a:pt x="1625" y="7330"/>
                      <a:pt x="1530" y="7235"/>
                    </a:cubicBezTo>
                    <a:cubicBezTo>
                      <a:pt x="1530" y="6825"/>
                      <a:pt x="1359" y="6382"/>
                      <a:pt x="1223" y="5972"/>
                    </a:cubicBezTo>
                    <a:cubicBezTo>
                      <a:pt x="1188" y="5788"/>
                      <a:pt x="1191" y="5717"/>
                      <a:pt x="1217" y="5717"/>
                    </a:cubicBezTo>
                    <a:cubicBezTo>
                      <a:pt x="1294" y="5717"/>
                      <a:pt x="1565" y="6315"/>
                      <a:pt x="1666" y="6518"/>
                    </a:cubicBezTo>
                    <a:cubicBezTo>
                      <a:pt x="1707" y="6569"/>
                      <a:pt x="1760" y="6590"/>
                      <a:pt x="1814" y="6590"/>
                    </a:cubicBezTo>
                    <a:cubicBezTo>
                      <a:pt x="1942" y="6590"/>
                      <a:pt x="2076" y="6477"/>
                      <a:pt x="2076" y="6382"/>
                    </a:cubicBezTo>
                    <a:cubicBezTo>
                      <a:pt x="2076" y="6109"/>
                      <a:pt x="1939" y="5665"/>
                      <a:pt x="1803" y="5392"/>
                    </a:cubicBezTo>
                    <a:lnTo>
                      <a:pt x="1803" y="5392"/>
                    </a:lnTo>
                    <a:cubicBezTo>
                      <a:pt x="1939" y="5529"/>
                      <a:pt x="1939" y="5665"/>
                      <a:pt x="2076" y="5836"/>
                    </a:cubicBezTo>
                    <a:cubicBezTo>
                      <a:pt x="2130" y="5890"/>
                      <a:pt x="2212" y="5923"/>
                      <a:pt x="2291" y="5923"/>
                    </a:cubicBezTo>
                    <a:cubicBezTo>
                      <a:pt x="2409" y="5923"/>
                      <a:pt x="2519" y="5849"/>
                      <a:pt x="2519" y="5665"/>
                    </a:cubicBezTo>
                    <a:cubicBezTo>
                      <a:pt x="2519" y="5256"/>
                      <a:pt x="2212" y="4812"/>
                      <a:pt x="2076" y="4539"/>
                    </a:cubicBezTo>
                    <a:lnTo>
                      <a:pt x="2076" y="4539"/>
                    </a:lnTo>
                    <a:cubicBezTo>
                      <a:pt x="2212" y="4676"/>
                      <a:pt x="2383" y="4812"/>
                      <a:pt x="2519" y="4983"/>
                    </a:cubicBezTo>
                    <a:cubicBezTo>
                      <a:pt x="2555" y="5019"/>
                      <a:pt x="2591" y="5036"/>
                      <a:pt x="2625" y="5036"/>
                    </a:cubicBezTo>
                    <a:cubicBezTo>
                      <a:pt x="2718" y="5036"/>
                      <a:pt x="2792" y="4902"/>
                      <a:pt x="2792" y="4676"/>
                    </a:cubicBezTo>
                    <a:cubicBezTo>
                      <a:pt x="2792" y="4266"/>
                      <a:pt x="2519" y="3959"/>
                      <a:pt x="2383" y="3550"/>
                    </a:cubicBezTo>
                    <a:lnTo>
                      <a:pt x="2383" y="3550"/>
                    </a:lnTo>
                    <a:cubicBezTo>
                      <a:pt x="2519" y="3686"/>
                      <a:pt x="2656" y="3823"/>
                      <a:pt x="2656" y="3823"/>
                    </a:cubicBezTo>
                    <a:cubicBezTo>
                      <a:pt x="2792" y="3959"/>
                      <a:pt x="2792" y="3959"/>
                      <a:pt x="2929" y="3959"/>
                    </a:cubicBezTo>
                    <a:cubicBezTo>
                      <a:pt x="3026" y="4177"/>
                      <a:pt x="3347" y="4378"/>
                      <a:pt x="3623" y="4378"/>
                    </a:cubicBezTo>
                    <a:cubicBezTo>
                      <a:pt x="3735" y="4378"/>
                      <a:pt x="3839" y="4345"/>
                      <a:pt x="3918" y="4266"/>
                    </a:cubicBezTo>
                    <a:cubicBezTo>
                      <a:pt x="4225" y="4130"/>
                      <a:pt x="4225" y="3686"/>
                      <a:pt x="4089" y="3413"/>
                    </a:cubicBezTo>
                    <a:cubicBezTo>
                      <a:pt x="4225" y="3277"/>
                      <a:pt x="4225" y="3106"/>
                      <a:pt x="4362" y="2833"/>
                    </a:cubicBezTo>
                    <a:cubicBezTo>
                      <a:pt x="4362" y="2833"/>
                      <a:pt x="4362" y="2696"/>
                      <a:pt x="4225" y="2560"/>
                    </a:cubicBezTo>
                    <a:cubicBezTo>
                      <a:pt x="4362" y="2560"/>
                      <a:pt x="4362" y="2560"/>
                      <a:pt x="4225" y="2423"/>
                    </a:cubicBezTo>
                    <a:lnTo>
                      <a:pt x="4225" y="1980"/>
                    </a:lnTo>
                    <a:lnTo>
                      <a:pt x="4225" y="1843"/>
                    </a:lnTo>
                    <a:lnTo>
                      <a:pt x="4225" y="1570"/>
                    </a:lnTo>
                    <a:lnTo>
                      <a:pt x="4089" y="1570"/>
                    </a:lnTo>
                    <a:cubicBezTo>
                      <a:pt x="4089" y="1400"/>
                      <a:pt x="3918" y="1263"/>
                      <a:pt x="3782" y="1263"/>
                    </a:cubicBezTo>
                    <a:cubicBezTo>
                      <a:pt x="3918" y="990"/>
                      <a:pt x="3918" y="717"/>
                      <a:pt x="3782" y="410"/>
                    </a:cubicBezTo>
                    <a:lnTo>
                      <a:pt x="3782" y="274"/>
                    </a:lnTo>
                    <a:cubicBezTo>
                      <a:pt x="3782" y="137"/>
                      <a:pt x="3645" y="1"/>
                      <a:pt x="3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1288455" y="2201097"/>
                <a:ext cx="327903" cy="497185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7554" extrusionOk="0">
                    <a:moveTo>
                      <a:pt x="2730" y="3251"/>
                    </a:moveTo>
                    <a:lnTo>
                      <a:pt x="2730" y="3967"/>
                    </a:lnTo>
                    <a:cubicBezTo>
                      <a:pt x="2730" y="4104"/>
                      <a:pt x="2559" y="4104"/>
                      <a:pt x="2559" y="4104"/>
                    </a:cubicBezTo>
                    <a:lnTo>
                      <a:pt x="2559" y="3558"/>
                    </a:lnTo>
                    <a:cubicBezTo>
                      <a:pt x="2730" y="3558"/>
                      <a:pt x="2730" y="3387"/>
                      <a:pt x="2730" y="3251"/>
                    </a:cubicBezTo>
                    <a:close/>
                    <a:moveTo>
                      <a:pt x="3164" y="557"/>
                    </a:moveTo>
                    <a:cubicBezTo>
                      <a:pt x="3401" y="557"/>
                      <a:pt x="3669" y="1127"/>
                      <a:pt x="3856" y="1408"/>
                    </a:cubicBezTo>
                    <a:cubicBezTo>
                      <a:pt x="4265" y="1988"/>
                      <a:pt x="4572" y="2398"/>
                      <a:pt x="4129" y="3114"/>
                    </a:cubicBezTo>
                    <a:cubicBezTo>
                      <a:pt x="3992" y="3387"/>
                      <a:pt x="3856" y="3694"/>
                      <a:pt x="3856" y="3967"/>
                    </a:cubicBezTo>
                    <a:lnTo>
                      <a:pt x="3856" y="4104"/>
                    </a:lnTo>
                    <a:cubicBezTo>
                      <a:pt x="3719" y="4104"/>
                      <a:pt x="3719" y="4104"/>
                      <a:pt x="3719" y="4240"/>
                    </a:cubicBezTo>
                    <a:cubicBezTo>
                      <a:pt x="3719" y="4104"/>
                      <a:pt x="3719" y="3967"/>
                      <a:pt x="3583" y="3967"/>
                    </a:cubicBezTo>
                    <a:lnTo>
                      <a:pt x="3583" y="3831"/>
                    </a:lnTo>
                    <a:lnTo>
                      <a:pt x="3583" y="2398"/>
                    </a:lnTo>
                    <a:cubicBezTo>
                      <a:pt x="3412" y="2125"/>
                      <a:pt x="3276" y="2125"/>
                      <a:pt x="3139" y="2125"/>
                    </a:cubicBezTo>
                    <a:cubicBezTo>
                      <a:pt x="3003" y="1852"/>
                      <a:pt x="3003" y="1545"/>
                      <a:pt x="3003" y="1408"/>
                    </a:cubicBezTo>
                    <a:cubicBezTo>
                      <a:pt x="3003" y="1272"/>
                      <a:pt x="2866" y="1272"/>
                      <a:pt x="2730" y="1272"/>
                    </a:cubicBezTo>
                    <a:cubicBezTo>
                      <a:pt x="2730" y="1272"/>
                      <a:pt x="2730" y="1135"/>
                      <a:pt x="2866" y="999"/>
                    </a:cubicBezTo>
                    <a:cubicBezTo>
                      <a:pt x="2952" y="677"/>
                      <a:pt x="3055" y="557"/>
                      <a:pt x="3164" y="557"/>
                    </a:cubicBezTo>
                    <a:close/>
                    <a:moveTo>
                      <a:pt x="2730" y="4411"/>
                    </a:moveTo>
                    <a:cubicBezTo>
                      <a:pt x="2730" y="4547"/>
                      <a:pt x="2559" y="4684"/>
                      <a:pt x="2559" y="4684"/>
                    </a:cubicBezTo>
                    <a:lnTo>
                      <a:pt x="2423" y="4820"/>
                    </a:lnTo>
                    <a:lnTo>
                      <a:pt x="2286" y="4957"/>
                    </a:lnTo>
                    <a:lnTo>
                      <a:pt x="2286" y="4684"/>
                    </a:lnTo>
                    <a:lnTo>
                      <a:pt x="2423" y="4684"/>
                    </a:lnTo>
                    <a:lnTo>
                      <a:pt x="2423" y="4547"/>
                    </a:lnTo>
                    <a:cubicBezTo>
                      <a:pt x="2559" y="4411"/>
                      <a:pt x="2559" y="4411"/>
                      <a:pt x="2730" y="4411"/>
                    </a:cubicBezTo>
                    <a:close/>
                    <a:moveTo>
                      <a:pt x="2150" y="3967"/>
                    </a:moveTo>
                    <a:lnTo>
                      <a:pt x="2150" y="4240"/>
                    </a:lnTo>
                    <a:cubicBezTo>
                      <a:pt x="2013" y="4240"/>
                      <a:pt x="2013" y="4240"/>
                      <a:pt x="2013" y="4411"/>
                    </a:cubicBezTo>
                    <a:cubicBezTo>
                      <a:pt x="2013" y="4547"/>
                      <a:pt x="1877" y="4684"/>
                      <a:pt x="1877" y="4957"/>
                    </a:cubicBezTo>
                    <a:cubicBezTo>
                      <a:pt x="1877" y="5093"/>
                      <a:pt x="1706" y="5400"/>
                      <a:pt x="1706" y="5537"/>
                    </a:cubicBezTo>
                    <a:cubicBezTo>
                      <a:pt x="1706" y="5810"/>
                      <a:pt x="1570" y="6117"/>
                      <a:pt x="1433" y="6390"/>
                    </a:cubicBezTo>
                    <a:cubicBezTo>
                      <a:pt x="1024" y="6254"/>
                      <a:pt x="717" y="5810"/>
                      <a:pt x="853" y="5400"/>
                    </a:cubicBezTo>
                    <a:cubicBezTo>
                      <a:pt x="1024" y="5264"/>
                      <a:pt x="1160" y="5093"/>
                      <a:pt x="1160" y="4957"/>
                    </a:cubicBezTo>
                    <a:cubicBezTo>
                      <a:pt x="1297" y="4820"/>
                      <a:pt x="1570" y="4684"/>
                      <a:pt x="1706" y="4547"/>
                    </a:cubicBezTo>
                    <a:cubicBezTo>
                      <a:pt x="1877" y="4411"/>
                      <a:pt x="2013" y="4104"/>
                      <a:pt x="2150" y="3967"/>
                    </a:cubicBezTo>
                    <a:close/>
                    <a:moveTo>
                      <a:pt x="3154" y="1"/>
                    </a:moveTo>
                    <a:cubicBezTo>
                      <a:pt x="2781" y="1"/>
                      <a:pt x="2487" y="952"/>
                      <a:pt x="2286" y="1681"/>
                    </a:cubicBezTo>
                    <a:lnTo>
                      <a:pt x="2150" y="1681"/>
                    </a:lnTo>
                    <a:cubicBezTo>
                      <a:pt x="2013" y="2125"/>
                      <a:pt x="1706" y="3251"/>
                      <a:pt x="2150" y="3387"/>
                    </a:cubicBezTo>
                    <a:cubicBezTo>
                      <a:pt x="2013" y="3558"/>
                      <a:pt x="2013" y="3558"/>
                      <a:pt x="2013" y="3694"/>
                    </a:cubicBezTo>
                    <a:cubicBezTo>
                      <a:pt x="2013" y="3599"/>
                      <a:pt x="1862" y="3486"/>
                      <a:pt x="1772" y="3486"/>
                    </a:cubicBezTo>
                    <a:cubicBezTo>
                      <a:pt x="1734" y="3486"/>
                      <a:pt x="1706" y="3507"/>
                      <a:pt x="1706" y="3558"/>
                    </a:cubicBezTo>
                    <a:cubicBezTo>
                      <a:pt x="1160" y="3967"/>
                      <a:pt x="307" y="4547"/>
                      <a:pt x="0" y="5264"/>
                    </a:cubicBezTo>
                    <a:lnTo>
                      <a:pt x="0" y="5400"/>
                    </a:lnTo>
                    <a:lnTo>
                      <a:pt x="171" y="5537"/>
                    </a:lnTo>
                    <a:lnTo>
                      <a:pt x="307" y="5537"/>
                    </a:lnTo>
                    <a:cubicBezTo>
                      <a:pt x="307" y="5537"/>
                      <a:pt x="444" y="5537"/>
                      <a:pt x="444" y="5400"/>
                    </a:cubicBezTo>
                    <a:lnTo>
                      <a:pt x="444" y="5537"/>
                    </a:lnTo>
                    <a:lnTo>
                      <a:pt x="444" y="5673"/>
                    </a:lnTo>
                    <a:cubicBezTo>
                      <a:pt x="444" y="6078"/>
                      <a:pt x="670" y="6822"/>
                      <a:pt x="1149" y="6822"/>
                    </a:cubicBezTo>
                    <a:cubicBezTo>
                      <a:pt x="1196" y="6822"/>
                      <a:pt x="1245" y="6815"/>
                      <a:pt x="1297" y="6799"/>
                    </a:cubicBezTo>
                    <a:cubicBezTo>
                      <a:pt x="1433" y="6799"/>
                      <a:pt x="1570" y="6799"/>
                      <a:pt x="1570" y="6663"/>
                    </a:cubicBezTo>
                    <a:lnTo>
                      <a:pt x="1877" y="6663"/>
                    </a:lnTo>
                    <a:cubicBezTo>
                      <a:pt x="1706" y="6970"/>
                      <a:pt x="1433" y="7107"/>
                      <a:pt x="1297" y="7243"/>
                    </a:cubicBezTo>
                    <a:cubicBezTo>
                      <a:pt x="1076" y="7354"/>
                      <a:pt x="1212" y="7553"/>
                      <a:pt x="1345" y="7553"/>
                    </a:cubicBezTo>
                    <a:cubicBezTo>
                      <a:pt x="1376" y="7553"/>
                      <a:pt x="1407" y="7542"/>
                      <a:pt x="1433" y="7516"/>
                    </a:cubicBezTo>
                    <a:cubicBezTo>
                      <a:pt x="2013" y="7243"/>
                      <a:pt x="2286" y="6970"/>
                      <a:pt x="2866" y="6663"/>
                    </a:cubicBezTo>
                    <a:cubicBezTo>
                      <a:pt x="3583" y="5946"/>
                      <a:pt x="3992" y="5093"/>
                      <a:pt x="4436" y="4411"/>
                    </a:cubicBezTo>
                    <a:cubicBezTo>
                      <a:pt x="4572" y="4240"/>
                      <a:pt x="4436" y="4104"/>
                      <a:pt x="4265" y="4104"/>
                    </a:cubicBezTo>
                    <a:lnTo>
                      <a:pt x="4572" y="3831"/>
                    </a:lnTo>
                    <a:cubicBezTo>
                      <a:pt x="4572" y="3831"/>
                      <a:pt x="4709" y="3831"/>
                      <a:pt x="4709" y="3694"/>
                    </a:cubicBezTo>
                    <a:cubicBezTo>
                      <a:pt x="4845" y="3251"/>
                      <a:pt x="4845" y="2841"/>
                      <a:pt x="4982" y="2398"/>
                    </a:cubicBezTo>
                    <a:cubicBezTo>
                      <a:pt x="4982" y="2261"/>
                      <a:pt x="4845" y="2261"/>
                      <a:pt x="4709" y="2261"/>
                    </a:cubicBezTo>
                    <a:cubicBezTo>
                      <a:pt x="4572" y="1545"/>
                      <a:pt x="3856" y="999"/>
                      <a:pt x="3583" y="418"/>
                    </a:cubicBezTo>
                    <a:cubicBezTo>
                      <a:pt x="3430" y="122"/>
                      <a:pt x="3287" y="1"/>
                      <a:pt x="3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850502" y="2518340"/>
                <a:ext cx="541283" cy="228387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3470" extrusionOk="0">
                    <a:moveTo>
                      <a:pt x="6654" y="0"/>
                    </a:moveTo>
                    <a:cubicBezTo>
                      <a:pt x="6518" y="137"/>
                      <a:pt x="6518" y="137"/>
                      <a:pt x="6518" y="273"/>
                    </a:cubicBezTo>
                    <a:cubicBezTo>
                      <a:pt x="6654" y="444"/>
                      <a:pt x="6654" y="444"/>
                      <a:pt x="6654" y="580"/>
                    </a:cubicBezTo>
                    <a:cubicBezTo>
                      <a:pt x="6586" y="512"/>
                      <a:pt x="6518" y="478"/>
                      <a:pt x="6449" y="478"/>
                    </a:cubicBezTo>
                    <a:cubicBezTo>
                      <a:pt x="6381" y="478"/>
                      <a:pt x="6313" y="512"/>
                      <a:pt x="6245" y="580"/>
                    </a:cubicBezTo>
                    <a:lnTo>
                      <a:pt x="6245" y="717"/>
                    </a:lnTo>
                    <a:lnTo>
                      <a:pt x="6245" y="990"/>
                    </a:lnTo>
                    <a:cubicBezTo>
                      <a:pt x="6108" y="990"/>
                      <a:pt x="5972" y="853"/>
                      <a:pt x="5801" y="853"/>
                    </a:cubicBezTo>
                    <a:cubicBezTo>
                      <a:pt x="5801" y="853"/>
                      <a:pt x="5664" y="853"/>
                      <a:pt x="5664" y="990"/>
                    </a:cubicBezTo>
                    <a:cubicBezTo>
                      <a:pt x="5664" y="1297"/>
                      <a:pt x="5801" y="1570"/>
                      <a:pt x="5972" y="1843"/>
                    </a:cubicBezTo>
                    <a:cubicBezTo>
                      <a:pt x="5801" y="1570"/>
                      <a:pt x="5528" y="1126"/>
                      <a:pt x="5118" y="990"/>
                    </a:cubicBezTo>
                    <a:cubicBezTo>
                      <a:pt x="4948" y="990"/>
                      <a:pt x="4811" y="1126"/>
                      <a:pt x="4811" y="1297"/>
                    </a:cubicBezTo>
                    <a:cubicBezTo>
                      <a:pt x="4811" y="1431"/>
                      <a:pt x="4943" y="1565"/>
                      <a:pt x="4948" y="1828"/>
                    </a:cubicBezTo>
                    <a:lnTo>
                      <a:pt x="4948" y="1828"/>
                    </a:lnTo>
                    <a:cubicBezTo>
                      <a:pt x="4912" y="1796"/>
                      <a:pt x="4866" y="1755"/>
                      <a:pt x="4811" y="1706"/>
                    </a:cubicBezTo>
                    <a:cubicBezTo>
                      <a:pt x="4675" y="1706"/>
                      <a:pt x="4675" y="1570"/>
                      <a:pt x="4538" y="1434"/>
                    </a:cubicBezTo>
                    <a:cubicBezTo>
                      <a:pt x="4265" y="1434"/>
                      <a:pt x="4095" y="1570"/>
                      <a:pt x="4265" y="1706"/>
                    </a:cubicBezTo>
                    <a:cubicBezTo>
                      <a:pt x="4265" y="1843"/>
                      <a:pt x="4402" y="1979"/>
                      <a:pt x="4402" y="2150"/>
                    </a:cubicBezTo>
                    <a:cubicBezTo>
                      <a:pt x="4095" y="1979"/>
                      <a:pt x="3958" y="1706"/>
                      <a:pt x="3685" y="1570"/>
                    </a:cubicBezTo>
                    <a:cubicBezTo>
                      <a:pt x="3549" y="1570"/>
                      <a:pt x="3412" y="1570"/>
                      <a:pt x="3412" y="1706"/>
                    </a:cubicBezTo>
                    <a:cubicBezTo>
                      <a:pt x="3412" y="1843"/>
                      <a:pt x="3549" y="1979"/>
                      <a:pt x="3685" y="2150"/>
                    </a:cubicBezTo>
                    <a:cubicBezTo>
                      <a:pt x="3412" y="2150"/>
                      <a:pt x="3242" y="1979"/>
                      <a:pt x="3105" y="1843"/>
                    </a:cubicBezTo>
                    <a:cubicBezTo>
                      <a:pt x="3065" y="1803"/>
                      <a:pt x="3014" y="1786"/>
                      <a:pt x="2964" y="1786"/>
                    </a:cubicBezTo>
                    <a:cubicBezTo>
                      <a:pt x="2844" y="1786"/>
                      <a:pt x="2736" y="1883"/>
                      <a:pt x="2832" y="1979"/>
                    </a:cubicBezTo>
                    <a:cubicBezTo>
                      <a:pt x="2832" y="2150"/>
                      <a:pt x="2969" y="2287"/>
                      <a:pt x="2969" y="2287"/>
                    </a:cubicBezTo>
                    <a:cubicBezTo>
                      <a:pt x="2559" y="1979"/>
                      <a:pt x="2252" y="1706"/>
                      <a:pt x="1843" y="1570"/>
                    </a:cubicBezTo>
                    <a:cubicBezTo>
                      <a:pt x="1817" y="1544"/>
                      <a:pt x="1789" y="1533"/>
                      <a:pt x="1763" y="1533"/>
                    </a:cubicBezTo>
                    <a:cubicBezTo>
                      <a:pt x="1653" y="1533"/>
                      <a:pt x="1568" y="1733"/>
                      <a:pt x="1706" y="1843"/>
                    </a:cubicBezTo>
                    <a:lnTo>
                      <a:pt x="1843" y="1979"/>
                    </a:lnTo>
                    <a:cubicBezTo>
                      <a:pt x="1706" y="1979"/>
                      <a:pt x="1536" y="1843"/>
                      <a:pt x="1399" y="1706"/>
                    </a:cubicBezTo>
                    <a:cubicBezTo>
                      <a:pt x="1126" y="1570"/>
                      <a:pt x="546" y="1126"/>
                      <a:pt x="136" y="1126"/>
                    </a:cubicBezTo>
                    <a:cubicBezTo>
                      <a:pt x="0" y="1126"/>
                      <a:pt x="0" y="1297"/>
                      <a:pt x="0" y="1434"/>
                    </a:cubicBezTo>
                    <a:cubicBezTo>
                      <a:pt x="136" y="1570"/>
                      <a:pt x="409" y="1843"/>
                      <a:pt x="682" y="1979"/>
                    </a:cubicBezTo>
                    <a:cubicBezTo>
                      <a:pt x="682" y="2150"/>
                      <a:pt x="853" y="2150"/>
                      <a:pt x="990" y="2287"/>
                    </a:cubicBezTo>
                    <a:cubicBezTo>
                      <a:pt x="853" y="2287"/>
                      <a:pt x="853" y="2423"/>
                      <a:pt x="853" y="2423"/>
                    </a:cubicBezTo>
                    <a:cubicBezTo>
                      <a:pt x="853" y="2560"/>
                      <a:pt x="990" y="2560"/>
                      <a:pt x="990" y="2560"/>
                    </a:cubicBezTo>
                    <a:cubicBezTo>
                      <a:pt x="1030" y="2600"/>
                      <a:pt x="1058" y="2616"/>
                      <a:pt x="1078" y="2616"/>
                    </a:cubicBezTo>
                    <a:cubicBezTo>
                      <a:pt x="1126" y="2616"/>
                      <a:pt x="1126" y="2520"/>
                      <a:pt x="1126" y="2423"/>
                    </a:cubicBezTo>
                    <a:cubicBezTo>
                      <a:pt x="1706" y="3003"/>
                      <a:pt x="2389" y="3413"/>
                      <a:pt x="2969" y="3413"/>
                    </a:cubicBezTo>
                    <a:cubicBezTo>
                      <a:pt x="2969" y="3453"/>
                      <a:pt x="2980" y="3469"/>
                      <a:pt x="2997" y="3469"/>
                    </a:cubicBezTo>
                    <a:cubicBezTo>
                      <a:pt x="3037" y="3469"/>
                      <a:pt x="3105" y="3373"/>
                      <a:pt x="3105" y="3276"/>
                    </a:cubicBezTo>
                    <a:cubicBezTo>
                      <a:pt x="3131" y="3302"/>
                      <a:pt x="3159" y="3313"/>
                      <a:pt x="3185" y="3313"/>
                    </a:cubicBezTo>
                    <a:cubicBezTo>
                      <a:pt x="3294" y="3313"/>
                      <a:pt x="3380" y="3114"/>
                      <a:pt x="3242" y="3003"/>
                    </a:cubicBezTo>
                    <a:cubicBezTo>
                      <a:pt x="3242" y="3003"/>
                      <a:pt x="3242" y="2977"/>
                      <a:pt x="3233" y="2945"/>
                    </a:cubicBezTo>
                    <a:lnTo>
                      <a:pt x="3233" y="2945"/>
                    </a:lnTo>
                    <a:cubicBezTo>
                      <a:pt x="3349" y="3015"/>
                      <a:pt x="3491" y="3043"/>
                      <a:pt x="3685" y="3140"/>
                    </a:cubicBezTo>
                    <a:cubicBezTo>
                      <a:pt x="3822" y="3140"/>
                      <a:pt x="3958" y="3003"/>
                      <a:pt x="3822" y="2833"/>
                    </a:cubicBezTo>
                    <a:cubicBezTo>
                      <a:pt x="3822" y="2833"/>
                      <a:pt x="3822" y="2696"/>
                      <a:pt x="3685" y="2696"/>
                    </a:cubicBezTo>
                    <a:cubicBezTo>
                      <a:pt x="3822" y="2696"/>
                      <a:pt x="3822" y="2696"/>
                      <a:pt x="3958" y="2833"/>
                    </a:cubicBezTo>
                    <a:cubicBezTo>
                      <a:pt x="4095" y="2833"/>
                      <a:pt x="4265" y="2696"/>
                      <a:pt x="4265" y="2560"/>
                    </a:cubicBezTo>
                    <a:cubicBezTo>
                      <a:pt x="4265" y="2423"/>
                      <a:pt x="4095" y="2287"/>
                      <a:pt x="3958" y="2150"/>
                    </a:cubicBezTo>
                    <a:lnTo>
                      <a:pt x="3958" y="2150"/>
                    </a:lnTo>
                    <a:cubicBezTo>
                      <a:pt x="4265" y="2423"/>
                      <a:pt x="4538" y="2696"/>
                      <a:pt x="4811" y="2696"/>
                    </a:cubicBezTo>
                    <a:cubicBezTo>
                      <a:pt x="4948" y="2696"/>
                      <a:pt x="4948" y="2560"/>
                      <a:pt x="4948" y="2423"/>
                    </a:cubicBezTo>
                    <a:lnTo>
                      <a:pt x="4948" y="2287"/>
                    </a:lnTo>
                    <a:cubicBezTo>
                      <a:pt x="5118" y="2287"/>
                      <a:pt x="5255" y="2287"/>
                      <a:pt x="5391" y="2150"/>
                    </a:cubicBezTo>
                    <a:cubicBezTo>
                      <a:pt x="5528" y="2150"/>
                      <a:pt x="5528" y="2150"/>
                      <a:pt x="5528" y="1979"/>
                    </a:cubicBezTo>
                    <a:cubicBezTo>
                      <a:pt x="5528" y="1844"/>
                      <a:pt x="5393" y="1708"/>
                      <a:pt x="5391" y="1707"/>
                    </a:cubicBezTo>
                    <a:lnTo>
                      <a:pt x="5391" y="1707"/>
                    </a:lnTo>
                    <a:cubicBezTo>
                      <a:pt x="5528" y="1843"/>
                      <a:pt x="5801" y="1979"/>
                      <a:pt x="5972" y="2150"/>
                    </a:cubicBezTo>
                    <a:cubicBezTo>
                      <a:pt x="6017" y="2196"/>
                      <a:pt x="6047" y="2211"/>
                      <a:pt x="6073" y="2211"/>
                    </a:cubicBezTo>
                    <a:cubicBezTo>
                      <a:pt x="6123" y="2211"/>
                      <a:pt x="6154" y="2150"/>
                      <a:pt x="6245" y="2150"/>
                    </a:cubicBezTo>
                    <a:cubicBezTo>
                      <a:pt x="6381" y="2150"/>
                      <a:pt x="6381" y="1979"/>
                      <a:pt x="6381" y="1843"/>
                    </a:cubicBezTo>
                    <a:cubicBezTo>
                      <a:pt x="6381" y="1706"/>
                      <a:pt x="6245" y="1570"/>
                      <a:pt x="6245" y="1434"/>
                    </a:cubicBezTo>
                    <a:lnTo>
                      <a:pt x="6245" y="1434"/>
                    </a:lnTo>
                    <a:cubicBezTo>
                      <a:pt x="6381" y="1570"/>
                      <a:pt x="6518" y="1706"/>
                      <a:pt x="6654" y="1843"/>
                    </a:cubicBezTo>
                    <a:cubicBezTo>
                      <a:pt x="6825" y="1843"/>
                      <a:pt x="6961" y="1706"/>
                      <a:pt x="6825" y="1570"/>
                    </a:cubicBezTo>
                    <a:cubicBezTo>
                      <a:pt x="6825" y="1298"/>
                      <a:pt x="6655" y="1127"/>
                      <a:pt x="6654" y="856"/>
                    </a:cubicBezTo>
                    <a:lnTo>
                      <a:pt x="6654" y="856"/>
                    </a:lnTo>
                    <a:cubicBezTo>
                      <a:pt x="6655" y="1126"/>
                      <a:pt x="6825" y="1126"/>
                      <a:pt x="6961" y="1126"/>
                    </a:cubicBezTo>
                    <a:cubicBezTo>
                      <a:pt x="7002" y="1177"/>
                      <a:pt x="7055" y="1198"/>
                      <a:pt x="7106" y="1198"/>
                    </a:cubicBezTo>
                    <a:cubicBezTo>
                      <a:pt x="7224" y="1198"/>
                      <a:pt x="7330" y="1086"/>
                      <a:pt x="7234" y="990"/>
                    </a:cubicBezTo>
                    <a:cubicBezTo>
                      <a:pt x="7234" y="853"/>
                      <a:pt x="7234" y="717"/>
                      <a:pt x="7098" y="581"/>
                    </a:cubicBezTo>
                    <a:lnTo>
                      <a:pt x="7098" y="581"/>
                    </a:lnTo>
                    <a:cubicBezTo>
                      <a:pt x="7176" y="659"/>
                      <a:pt x="7234" y="717"/>
                      <a:pt x="7234" y="717"/>
                    </a:cubicBezTo>
                    <a:cubicBezTo>
                      <a:pt x="7371" y="853"/>
                      <a:pt x="7507" y="990"/>
                      <a:pt x="7814" y="1126"/>
                    </a:cubicBezTo>
                    <a:cubicBezTo>
                      <a:pt x="7951" y="1126"/>
                      <a:pt x="7951" y="1126"/>
                      <a:pt x="8087" y="990"/>
                    </a:cubicBezTo>
                    <a:lnTo>
                      <a:pt x="8087" y="717"/>
                    </a:lnTo>
                    <a:cubicBezTo>
                      <a:pt x="8087" y="580"/>
                      <a:pt x="8224" y="580"/>
                      <a:pt x="8087" y="444"/>
                    </a:cubicBezTo>
                    <a:cubicBezTo>
                      <a:pt x="8087" y="444"/>
                      <a:pt x="8087" y="273"/>
                      <a:pt x="7951" y="273"/>
                    </a:cubicBezTo>
                    <a:lnTo>
                      <a:pt x="7814" y="273"/>
                    </a:lnTo>
                    <a:cubicBezTo>
                      <a:pt x="7678" y="580"/>
                      <a:pt x="7678" y="580"/>
                      <a:pt x="7678" y="717"/>
                    </a:cubicBezTo>
                    <a:cubicBezTo>
                      <a:pt x="7678" y="444"/>
                      <a:pt x="7234" y="137"/>
                      <a:pt x="69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983388" y="2588765"/>
                <a:ext cx="404712" cy="210353"/>
              </a:xfrm>
              <a:custGeom>
                <a:avLst/>
                <a:gdLst/>
                <a:ahLst/>
                <a:cxnLst/>
                <a:rect l="l" t="t" r="r" b="b"/>
                <a:pathLst>
                  <a:path w="6149" h="3196" extrusionOk="0">
                    <a:moveTo>
                      <a:pt x="4992" y="1"/>
                    </a:moveTo>
                    <a:cubicBezTo>
                      <a:pt x="4942" y="1"/>
                      <a:pt x="4942" y="105"/>
                      <a:pt x="4942" y="227"/>
                    </a:cubicBezTo>
                    <a:lnTo>
                      <a:pt x="4942" y="500"/>
                    </a:lnTo>
                    <a:cubicBezTo>
                      <a:pt x="4942" y="364"/>
                      <a:pt x="4806" y="364"/>
                      <a:pt x="4806" y="227"/>
                    </a:cubicBezTo>
                    <a:cubicBezTo>
                      <a:pt x="4635" y="227"/>
                      <a:pt x="4362" y="364"/>
                      <a:pt x="4499" y="500"/>
                    </a:cubicBezTo>
                    <a:lnTo>
                      <a:pt x="4499" y="773"/>
                    </a:lnTo>
                    <a:cubicBezTo>
                      <a:pt x="4362" y="636"/>
                      <a:pt x="4226" y="500"/>
                      <a:pt x="4089" y="500"/>
                    </a:cubicBezTo>
                    <a:cubicBezTo>
                      <a:pt x="3953" y="500"/>
                      <a:pt x="3782" y="500"/>
                      <a:pt x="3782" y="636"/>
                    </a:cubicBezTo>
                    <a:cubicBezTo>
                      <a:pt x="3645" y="909"/>
                      <a:pt x="3953" y="1353"/>
                      <a:pt x="4089" y="1626"/>
                    </a:cubicBezTo>
                    <a:lnTo>
                      <a:pt x="3953" y="1626"/>
                    </a:lnTo>
                    <a:cubicBezTo>
                      <a:pt x="3782" y="1353"/>
                      <a:pt x="3509" y="1217"/>
                      <a:pt x="3372" y="1080"/>
                    </a:cubicBezTo>
                    <a:cubicBezTo>
                      <a:pt x="3236" y="1080"/>
                      <a:pt x="3099" y="1217"/>
                      <a:pt x="3099" y="1353"/>
                    </a:cubicBezTo>
                    <a:cubicBezTo>
                      <a:pt x="3099" y="1490"/>
                      <a:pt x="3236" y="1763"/>
                      <a:pt x="3372" y="2070"/>
                    </a:cubicBezTo>
                    <a:cubicBezTo>
                      <a:pt x="3099" y="1763"/>
                      <a:pt x="2792" y="1353"/>
                      <a:pt x="2383" y="1217"/>
                    </a:cubicBezTo>
                    <a:cubicBezTo>
                      <a:pt x="2383" y="1217"/>
                      <a:pt x="2246" y="1217"/>
                      <a:pt x="2246" y="1353"/>
                    </a:cubicBezTo>
                    <a:cubicBezTo>
                      <a:pt x="2076" y="1763"/>
                      <a:pt x="2383" y="2070"/>
                      <a:pt x="2383" y="2343"/>
                    </a:cubicBezTo>
                    <a:cubicBezTo>
                      <a:pt x="2451" y="2487"/>
                      <a:pt x="2457" y="2543"/>
                      <a:pt x="2425" y="2543"/>
                    </a:cubicBezTo>
                    <a:cubicBezTo>
                      <a:pt x="2327" y="2543"/>
                      <a:pt x="1871" y="2036"/>
                      <a:pt x="1666" y="1933"/>
                    </a:cubicBezTo>
                    <a:cubicBezTo>
                      <a:pt x="1666" y="1933"/>
                      <a:pt x="1530" y="1933"/>
                      <a:pt x="1530" y="2070"/>
                    </a:cubicBezTo>
                    <a:cubicBezTo>
                      <a:pt x="1393" y="2206"/>
                      <a:pt x="1393" y="2206"/>
                      <a:pt x="1393" y="2343"/>
                    </a:cubicBezTo>
                    <a:cubicBezTo>
                      <a:pt x="1421" y="2434"/>
                      <a:pt x="1394" y="2471"/>
                      <a:pt x="1334" y="2471"/>
                    </a:cubicBezTo>
                    <a:cubicBezTo>
                      <a:pt x="1100" y="2471"/>
                      <a:pt x="370" y="1933"/>
                      <a:pt x="370" y="1933"/>
                    </a:cubicBezTo>
                    <a:cubicBezTo>
                      <a:pt x="329" y="1882"/>
                      <a:pt x="276" y="1862"/>
                      <a:pt x="225" y="1862"/>
                    </a:cubicBezTo>
                    <a:cubicBezTo>
                      <a:pt x="106" y="1862"/>
                      <a:pt x="1" y="1974"/>
                      <a:pt x="97" y="2070"/>
                    </a:cubicBezTo>
                    <a:cubicBezTo>
                      <a:pt x="495" y="2438"/>
                      <a:pt x="866" y="2943"/>
                      <a:pt x="1457" y="2943"/>
                    </a:cubicBezTo>
                    <a:cubicBezTo>
                      <a:pt x="1524" y="2943"/>
                      <a:pt x="1593" y="2937"/>
                      <a:pt x="1666" y="2923"/>
                    </a:cubicBezTo>
                    <a:lnTo>
                      <a:pt x="1666" y="2786"/>
                    </a:lnTo>
                    <a:cubicBezTo>
                      <a:pt x="1755" y="2497"/>
                      <a:pt x="1670" y="2339"/>
                      <a:pt x="1676" y="2339"/>
                    </a:cubicBezTo>
                    <a:lnTo>
                      <a:pt x="1676" y="2339"/>
                    </a:lnTo>
                    <a:cubicBezTo>
                      <a:pt x="1679" y="2339"/>
                      <a:pt x="1708" y="2384"/>
                      <a:pt x="1803" y="2479"/>
                    </a:cubicBezTo>
                    <a:cubicBezTo>
                      <a:pt x="2076" y="2786"/>
                      <a:pt x="2246" y="3059"/>
                      <a:pt x="2656" y="3196"/>
                    </a:cubicBezTo>
                    <a:lnTo>
                      <a:pt x="2792" y="3059"/>
                    </a:lnTo>
                    <a:cubicBezTo>
                      <a:pt x="3099" y="2616"/>
                      <a:pt x="2792" y="2343"/>
                      <a:pt x="2656" y="1933"/>
                    </a:cubicBezTo>
                    <a:cubicBezTo>
                      <a:pt x="2614" y="1798"/>
                      <a:pt x="2611" y="1745"/>
                      <a:pt x="2630" y="1745"/>
                    </a:cubicBezTo>
                    <a:cubicBezTo>
                      <a:pt x="2674" y="1745"/>
                      <a:pt x="2834" y="2017"/>
                      <a:pt x="2929" y="2206"/>
                    </a:cubicBezTo>
                    <a:cubicBezTo>
                      <a:pt x="3099" y="2343"/>
                      <a:pt x="3372" y="2616"/>
                      <a:pt x="3509" y="2786"/>
                    </a:cubicBezTo>
                    <a:cubicBezTo>
                      <a:pt x="3645" y="2786"/>
                      <a:pt x="3782" y="2786"/>
                      <a:pt x="3953" y="2616"/>
                    </a:cubicBezTo>
                    <a:cubicBezTo>
                      <a:pt x="3953" y="2479"/>
                      <a:pt x="3953" y="2206"/>
                      <a:pt x="3782" y="1933"/>
                    </a:cubicBezTo>
                    <a:lnTo>
                      <a:pt x="3782" y="1933"/>
                    </a:lnTo>
                    <a:cubicBezTo>
                      <a:pt x="3953" y="2206"/>
                      <a:pt x="4089" y="2343"/>
                      <a:pt x="4226" y="2479"/>
                    </a:cubicBezTo>
                    <a:lnTo>
                      <a:pt x="4499" y="2479"/>
                    </a:lnTo>
                    <a:lnTo>
                      <a:pt x="4499" y="2343"/>
                    </a:lnTo>
                    <a:cubicBezTo>
                      <a:pt x="4635" y="2343"/>
                      <a:pt x="4635" y="2206"/>
                      <a:pt x="4635" y="2206"/>
                    </a:cubicBezTo>
                    <a:cubicBezTo>
                      <a:pt x="4499" y="1933"/>
                      <a:pt x="4226" y="1353"/>
                      <a:pt x="4226" y="1080"/>
                    </a:cubicBezTo>
                    <a:lnTo>
                      <a:pt x="4226" y="1080"/>
                    </a:lnTo>
                    <a:cubicBezTo>
                      <a:pt x="4499" y="1353"/>
                      <a:pt x="4806" y="1763"/>
                      <a:pt x="5079" y="2070"/>
                    </a:cubicBezTo>
                    <a:cubicBezTo>
                      <a:pt x="5079" y="2110"/>
                      <a:pt x="5102" y="2126"/>
                      <a:pt x="5135" y="2126"/>
                    </a:cubicBezTo>
                    <a:cubicBezTo>
                      <a:pt x="5215" y="2126"/>
                      <a:pt x="5352" y="2030"/>
                      <a:pt x="5352" y="1933"/>
                    </a:cubicBezTo>
                    <a:cubicBezTo>
                      <a:pt x="5352" y="1763"/>
                      <a:pt x="5216" y="1491"/>
                      <a:pt x="5215" y="1354"/>
                    </a:cubicBezTo>
                    <a:lnTo>
                      <a:pt x="5215" y="1354"/>
                    </a:lnTo>
                    <a:cubicBezTo>
                      <a:pt x="5216" y="1490"/>
                      <a:pt x="5352" y="1626"/>
                      <a:pt x="5352" y="1626"/>
                    </a:cubicBezTo>
                    <a:cubicBezTo>
                      <a:pt x="5392" y="1666"/>
                      <a:pt x="5446" y="1683"/>
                      <a:pt x="5503" y="1683"/>
                    </a:cubicBezTo>
                    <a:cubicBezTo>
                      <a:pt x="5642" y="1683"/>
                      <a:pt x="5795" y="1586"/>
                      <a:pt x="5795" y="1490"/>
                    </a:cubicBezTo>
                    <a:lnTo>
                      <a:pt x="5795" y="1626"/>
                    </a:lnTo>
                    <a:cubicBezTo>
                      <a:pt x="5795" y="1683"/>
                      <a:pt x="5865" y="1716"/>
                      <a:pt x="5938" y="1716"/>
                    </a:cubicBezTo>
                    <a:cubicBezTo>
                      <a:pt x="6041" y="1716"/>
                      <a:pt x="6148" y="1649"/>
                      <a:pt x="6068" y="1490"/>
                    </a:cubicBezTo>
                    <a:cubicBezTo>
                      <a:pt x="6068" y="1080"/>
                      <a:pt x="5659" y="56"/>
                      <a:pt x="5079" y="56"/>
                    </a:cubicBezTo>
                    <a:cubicBezTo>
                      <a:pt x="5040" y="17"/>
                      <a:pt x="5012" y="1"/>
                      <a:pt x="49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877421" y="2671894"/>
                <a:ext cx="478427" cy="148682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2259" extrusionOk="0">
                    <a:moveTo>
                      <a:pt x="7076" y="0"/>
                    </a:moveTo>
                    <a:cubicBezTo>
                      <a:pt x="7014" y="0"/>
                      <a:pt x="6962" y="34"/>
                      <a:pt x="6962" y="90"/>
                    </a:cubicBezTo>
                    <a:cubicBezTo>
                      <a:pt x="6867" y="374"/>
                      <a:pt x="6707" y="805"/>
                      <a:pt x="6572" y="805"/>
                    </a:cubicBezTo>
                    <a:cubicBezTo>
                      <a:pt x="6512" y="805"/>
                      <a:pt x="6458" y="720"/>
                      <a:pt x="6416" y="500"/>
                    </a:cubicBezTo>
                    <a:cubicBezTo>
                      <a:pt x="6344" y="384"/>
                      <a:pt x="6253" y="342"/>
                      <a:pt x="6173" y="342"/>
                    </a:cubicBezTo>
                    <a:cubicBezTo>
                      <a:pt x="6063" y="342"/>
                      <a:pt x="5972" y="421"/>
                      <a:pt x="5972" y="500"/>
                    </a:cubicBezTo>
                    <a:cubicBezTo>
                      <a:pt x="5972" y="670"/>
                      <a:pt x="5836" y="670"/>
                      <a:pt x="5836" y="807"/>
                    </a:cubicBezTo>
                    <a:lnTo>
                      <a:pt x="5836" y="670"/>
                    </a:lnTo>
                    <a:cubicBezTo>
                      <a:pt x="5836" y="548"/>
                      <a:pt x="5696" y="444"/>
                      <a:pt x="5554" y="444"/>
                    </a:cubicBezTo>
                    <a:cubicBezTo>
                      <a:pt x="5498" y="444"/>
                      <a:pt x="5441" y="461"/>
                      <a:pt x="5392" y="500"/>
                    </a:cubicBezTo>
                    <a:cubicBezTo>
                      <a:pt x="5119" y="807"/>
                      <a:pt x="4982" y="1353"/>
                      <a:pt x="4539" y="1523"/>
                    </a:cubicBezTo>
                    <a:cubicBezTo>
                      <a:pt x="4539" y="1523"/>
                      <a:pt x="4539" y="1353"/>
                      <a:pt x="4402" y="1216"/>
                    </a:cubicBezTo>
                    <a:cubicBezTo>
                      <a:pt x="4266" y="1216"/>
                      <a:pt x="4129" y="1216"/>
                      <a:pt x="4129" y="1353"/>
                    </a:cubicBezTo>
                    <a:cubicBezTo>
                      <a:pt x="3993" y="1353"/>
                      <a:pt x="3993" y="1523"/>
                      <a:pt x="3856" y="1523"/>
                    </a:cubicBezTo>
                    <a:lnTo>
                      <a:pt x="3856" y="1353"/>
                    </a:lnTo>
                    <a:cubicBezTo>
                      <a:pt x="3856" y="1284"/>
                      <a:pt x="3780" y="1250"/>
                      <a:pt x="3703" y="1250"/>
                    </a:cubicBezTo>
                    <a:cubicBezTo>
                      <a:pt x="3626" y="1250"/>
                      <a:pt x="3549" y="1284"/>
                      <a:pt x="3549" y="1353"/>
                    </a:cubicBezTo>
                    <a:cubicBezTo>
                      <a:pt x="3409" y="1581"/>
                      <a:pt x="3377" y="1656"/>
                      <a:pt x="3323" y="1656"/>
                    </a:cubicBezTo>
                    <a:cubicBezTo>
                      <a:pt x="3272" y="1656"/>
                      <a:pt x="3202" y="1589"/>
                      <a:pt x="3003" y="1523"/>
                    </a:cubicBezTo>
                    <a:cubicBezTo>
                      <a:pt x="3003" y="1523"/>
                      <a:pt x="2833" y="1523"/>
                      <a:pt x="2833" y="1660"/>
                    </a:cubicBezTo>
                    <a:cubicBezTo>
                      <a:pt x="2776" y="1716"/>
                      <a:pt x="2743" y="1749"/>
                      <a:pt x="2724" y="1749"/>
                    </a:cubicBezTo>
                    <a:cubicBezTo>
                      <a:pt x="2696" y="1749"/>
                      <a:pt x="2696" y="1683"/>
                      <a:pt x="2696" y="1523"/>
                    </a:cubicBezTo>
                    <a:cubicBezTo>
                      <a:pt x="2651" y="1466"/>
                      <a:pt x="2605" y="1447"/>
                      <a:pt x="2560" y="1447"/>
                    </a:cubicBezTo>
                    <a:cubicBezTo>
                      <a:pt x="2469" y="1447"/>
                      <a:pt x="2378" y="1523"/>
                      <a:pt x="2287" y="1523"/>
                    </a:cubicBezTo>
                    <a:cubicBezTo>
                      <a:pt x="2287" y="1796"/>
                      <a:pt x="1434" y="1796"/>
                      <a:pt x="1127" y="1796"/>
                    </a:cubicBezTo>
                    <a:cubicBezTo>
                      <a:pt x="1127" y="1751"/>
                      <a:pt x="1111" y="1736"/>
                      <a:pt x="1091" y="1736"/>
                    </a:cubicBezTo>
                    <a:cubicBezTo>
                      <a:pt x="1051" y="1736"/>
                      <a:pt x="990" y="1796"/>
                      <a:pt x="990" y="1796"/>
                    </a:cubicBezTo>
                    <a:cubicBezTo>
                      <a:pt x="950" y="1836"/>
                      <a:pt x="910" y="1853"/>
                      <a:pt x="874" y="1853"/>
                    </a:cubicBezTo>
                    <a:cubicBezTo>
                      <a:pt x="785" y="1853"/>
                      <a:pt x="717" y="1756"/>
                      <a:pt x="717" y="1660"/>
                    </a:cubicBezTo>
                    <a:lnTo>
                      <a:pt x="581" y="1660"/>
                    </a:lnTo>
                    <a:cubicBezTo>
                      <a:pt x="581" y="1660"/>
                      <a:pt x="444" y="1523"/>
                      <a:pt x="273" y="1523"/>
                    </a:cubicBezTo>
                    <a:cubicBezTo>
                      <a:pt x="137" y="1660"/>
                      <a:pt x="137" y="1660"/>
                      <a:pt x="137" y="1796"/>
                    </a:cubicBezTo>
                    <a:cubicBezTo>
                      <a:pt x="0" y="1796"/>
                      <a:pt x="0" y="1933"/>
                      <a:pt x="137" y="1933"/>
                    </a:cubicBezTo>
                    <a:cubicBezTo>
                      <a:pt x="245" y="2041"/>
                      <a:pt x="632" y="2256"/>
                      <a:pt x="855" y="2256"/>
                    </a:cubicBezTo>
                    <a:cubicBezTo>
                      <a:pt x="914" y="2256"/>
                      <a:pt x="962" y="2241"/>
                      <a:pt x="990" y="2206"/>
                    </a:cubicBezTo>
                    <a:cubicBezTo>
                      <a:pt x="1049" y="2179"/>
                      <a:pt x="1097" y="2170"/>
                      <a:pt x="1136" y="2170"/>
                    </a:cubicBezTo>
                    <a:cubicBezTo>
                      <a:pt x="1255" y="2170"/>
                      <a:pt x="1300" y="2259"/>
                      <a:pt x="1356" y="2259"/>
                    </a:cubicBezTo>
                    <a:cubicBezTo>
                      <a:pt x="1378" y="2259"/>
                      <a:pt x="1402" y="2245"/>
                      <a:pt x="1434" y="2206"/>
                    </a:cubicBezTo>
                    <a:cubicBezTo>
                      <a:pt x="1670" y="2127"/>
                      <a:pt x="1679" y="2048"/>
                      <a:pt x="1697" y="2048"/>
                    </a:cubicBezTo>
                    <a:cubicBezTo>
                      <a:pt x="1710" y="2048"/>
                      <a:pt x="1728" y="2090"/>
                      <a:pt x="1843" y="2206"/>
                    </a:cubicBezTo>
                    <a:lnTo>
                      <a:pt x="2150" y="2206"/>
                    </a:lnTo>
                    <a:cubicBezTo>
                      <a:pt x="2287" y="2206"/>
                      <a:pt x="2287" y="2206"/>
                      <a:pt x="2423" y="2069"/>
                    </a:cubicBezTo>
                    <a:lnTo>
                      <a:pt x="2560" y="2206"/>
                    </a:lnTo>
                    <a:cubicBezTo>
                      <a:pt x="2833" y="2206"/>
                      <a:pt x="2833" y="2069"/>
                      <a:pt x="3003" y="1933"/>
                    </a:cubicBezTo>
                    <a:lnTo>
                      <a:pt x="3003" y="2069"/>
                    </a:lnTo>
                    <a:cubicBezTo>
                      <a:pt x="3140" y="2206"/>
                      <a:pt x="3140" y="2206"/>
                      <a:pt x="3276" y="2206"/>
                    </a:cubicBezTo>
                    <a:cubicBezTo>
                      <a:pt x="3413" y="2206"/>
                      <a:pt x="3413" y="2069"/>
                      <a:pt x="3549" y="1933"/>
                    </a:cubicBezTo>
                    <a:cubicBezTo>
                      <a:pt x="3549" y="2069"/>
                      <a:pt x="3686" y="2069"/>
                      <a:pt x="3686" y="2069"/>
                    </a:cubicBezTo>
                    <a:cubicBezTo>
                      <a:pt x="3993" y="2069"/>
                      <a:pt x="3993" y="1933"/>
                      <a:pt x="4129" y="1796"/>
                    </a:cubicBezTo>
                    <a:cubicBezTo>
                      <a:pt x="4266" y="1660"/>
                      <a:pt x="4266" y="1660"/>
                      <a:pt x="4129" y="1660"/>
                    </a:cubicBezTo>
                    <a:lnTo>
                      <a:pt x="4266" y="1660"/>
                    </a:lnTo>
                    <a:cubicBezTo>
                      <a:pt x="4266" y="1796"/>
                      <a:pt x="4266" y="1796"/>
                      <a:pt x="4402" y="1933"/>
                    </a:cubicBezTo>
                    <a:cubicBezTo>
                      <a:pt x="4450" y="1947"/>
                      <a:pt x="4495" y="1954"/>
                      <a:pt x="4539" y="1954"/>
                    </a:cubicBezTo>
                    <a:cubicBezTo>
                      <a:pt x="4904" y="1954"/>
                      <a:pt x="5148" y="1476"/>
                      <a:pt x="5392" y="1080"/>
                    </a:cubicBezTo>
                    <a:cubicBezTo>
                      <a:pt x="5392" y="1216"/>
                      <a:pt x="5392" y="1216"/>
                      <a:pt x="5563" y="1353"/>
                    </a:cubicBezTo>
                    <a:lnTo>
                      <a:pt x="5699" y="1523"/>
                    </a:lnTo>
                    <a:cubicBezTo>
                      <a:pt x="5836" y="1523"/>
                      <a:pt x="5972" y="1353"/>
                      <a:pt x="6109" y="1080"/>
                    </a:cubicBezTo>
                    <a:cubicBezTo>
                      <a:pt x="6109" y="1216"/>
                      <a:pt x="6109" y="1216"/>
                      <a:pt x="6245" y="1353"/>
                    </a:cubicBezTo>
                    <a:lnTo>
                      <a:pt x="6416" y="1353"/>
                    </a:lnTo>
                    <a:cubicBezTo>
                      <a:pt x="6962" y="1353"/>
                      <a:pt x="7098" y="670"/>
                      <a:pt x="7269" y="227"/>
                    </a:cubicBezTo>
                    <a:cubicBezTo>
                      <a:pt x="7269" y="67"/>
                      <a:pt x="7163" y="0"/>
                      <a:pt x="7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924613" y="2527291"/>
                <a:ext cx="420047" cy="194491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2955" extrusionOk="0">
                    <a:moveTo>
                      <a:pt x="5835" y="1"/>
                    </a:moveTo>
                    <a:cubicBezTo>
                      <a:pt x="5835" y="1"/>
                      <a:pt x="5699" y="1"/>
                      <a:pt x="5699" y="137"/>
                    </a:cubicBezTo>
                    <a:cubicBezTo>
                      <a:pt x="5699" y="194"/>
                      <a:pt x="5680" y="213"/>
                      <a:pt x="5649" y="213"/>
                    </a:cubicBezTo>
                    <a:cubicBezTo>
                      <a:pt x="5589" y="213"/>
                      <a:pt x="5483" y="137"/>
                      <a:pt x="5392" y="137"/>
                    </a:cubicBezTo>
                    <a:lnTo>
                      <a:pt x="5392" y="308"/>
                    </a:lnTo>
                    <a:cubicBezTo>
                      <a:pt x="5392" y="137"/>
                      <a:pt x="5392" y="137"/>
                      <a:pt x="5255" y="137"/>
                    </a:cubicBezTo>
                    <a:lnTo>
                      <a:pt x="5119" y="137"/>
                    </a:lnTo>
                    <a:cubicBezTo>
                      <a:pt x="4982" y="308"/>
                      <a:pt x="4846" y="444"/>
                      <a:pt x="4846" y="581"/>
                    </a:cubicBezTo>
                    <a:cubicBezTo>
                      <a:pt x="4675" y="581"/>
                      <a:pt x="4675" y="581"/>
                      <a:pt x="4675" y="444"/>
                    </a:cubicBezTo>
                    <a:cubicBezTo>
                      <a:pt x="4402" y="444"/>
                      <a:pt x="4129" y="581"/>
                      <a:pt x="3992" y="990"/>
                    </a:cubicBezTo>
                    <a:cubicBezTo>
                      <a:pt x="3925" y="930"/>
                      <a:pt x="3859" y="905"/>
                      <a:pt x="3794" y="905"/>
                    </a:cubicBezTo>
                    <a:cubicBezTo>
                      <a:pt x="3565" y="905"/>
                      <a:pt x="3352" y="1221"/>
                      <a:pt x="3139" y="1434"/>
                    </a:cubicBezTo>
                    <a:cubicBezTo>
                      <a:pt x="3049" y="1394"/>
                      <a:pt x="2974" y="1377"/>
                      <a:pt x="2909" y="1377"/>
                    </a:cubicBezTo>
                    <a:cubicBezTo>
                      <a:pt x="2752" y="1377"/>
                      <a:pt x="2656" y="1474"/>
                      <a:pt x="2559" y="1570"/>
                    </a:cubicBezTo>
                    <a:cubicBezTo>
                      <a:pt x="2559" y="1502"/>
                      <a:pt x="2525" y="1468"/>
                      <a:pt x="2491" y="1468"/>
                    </a:cubicBezTo>
                    <a:cubicBezTo>
                      <a:pt x="2457" y="1468"/>
                      <a:pt x="2423" y="1502"/>
                      <a:pt x="2423" y="1570"/>
                    </a:cubicBezTo>
                    <a:cubicBezTo>
                      <a:pt x="2286" y="1707"/>
                      <a:pt x="1843" y="2014"/>
                      <a:pt x="1843" y="2151"/>
                    </a:cubicBezTo>
                    <a:cubicBezTo>
                      <a:pt x="1843" y="1843"/>
                      <a:pt x="1843" y="1707"/>
                      <a:pt x="1706" y="1570"/>
                    </a:cubicBezTo>
                    <a:cubicBezTo>
                      <a:pt x="1706" y="1434"/>
                      <a:pt x="1570" y="1434"/>
                      <a:pt x="1570" y="1434"/>
                    </a:cubicBezTo>
                    <a:cubicBezTo>
                      <a:pt x="1473" y="1531"/>
                      <a:pt x="1360" y="1627"/>
                      <a:pt x="1253" y="1627"/>
                    </a:cubicBezTo>
                    <a:cubicBezTo>
                      <a:pt x="1209" y="1627"/>
                      <a:pt x="1166" y="1610"/>
                      <a:pt x="1126" y="1570"/>
                    </a:cubicBezTo>
                    <a:cubicBezTo>
                      <a:pt x="1126" y="1434"/>
                      <a:pt x="1126" y="1434"/>
                      <a:pt x="990" y="1434"/>
                    </a:cubicBezTo>
                    <a:cubicBezTo>
                      <a:pt x="944" y="1480"/>
                      <a:pt x="883" y="1495"/>
                      <a:pt x="811" y="1495"/>
                    </a:cubicBezTo>
                    <a:cubicBezTo>
                      <a:pt x="667" y="1495"/>
                      <a:pt x="478" y="1434"/>
                      <a:pt x="273" y="1434"/>
                    </a:cubicBezTo>
                    <a:lnTo>
                      <a:pt x="137" y="1570"/>
                    </a:lnTo>
                    <a:cubicBezTo>
                      <a:pt x="0" y="2151"/>
                      <a:pt x="580" y="2287"/>
                      <a:pt x="990" y="2287"/>
                    </a:cubicBezTo>
                    <a:cubicBezTo>
                      <a:pt x="853" y="2424"/>
                      <a:pt x="853" y="2560"/>
                      <a:pt x="717" y="2697"/>
                    </a:cubicBezTo>
                    <a:cubicBezTo>
                      <a:pt x="717" y="2881"/>
                      <a:pt x="815" y="2955"/>
                      <a:pt x="894" y="2955"/>
                    </a:cubicBezTo>
                    <a:cubicBezTo>
                      <a:pt x="946" y="2955"/>
                      <a:pt x="990" y="2922"/>
                      <a:pt x="990" y="2867"/>
                    </a:cubicBezTo>
                    <a:cubicBezTo>
                      <a:pt x="1126" y="2560"/>
                      <a:pt x="1263" y="2424"/>
                      <a:pt x="1433" y="2151"/>
                    </a:cubicBezTo>
                    <a:lnTo>
                      <a:pt x="1433" y="2014"/>
                    </a:lnTo>
                    <a:cubicBezTo>
                      <a:pt x="1501" y="1929"/>
                      <a:pt x="1535" y="1853"/>
                      <a:pt x="1536" y="1852"/>
                    </a:cubicBezTo>
                    <a:lnTo>
                      <a:pt x="1536" y="1852"/>
                    </a:lnTo>
                    <a:cubicBezTo>
                      <a:pt x="1535" y="1853"/>
                      <a:pt x="1501" y="1930"/>
                      <a:pt x="1433" y="2151"/>
                    </a:cubicBezTo>
                    <a:cubicBezTo>
                      <a:pt x="1433" y="2424"/>
                      <a:pt x="1433" y="2424"/>
                      <a:pt x="1570" y="2560"/>
                    </a:cubicBezTo>
                    <a:lnTo>
                      <a:pt x="1843" y="2560"/>
                    </a:lnTo>
                    <a:cubicBezTo>
                      <a:pt x="1843" y="2560"/>
                      <a:pt x="1979" y="2424"/>
                      <a:pt x="2116" y="2287"/>
                    </a:cubicBezTo>
                    <a:cubicBezTo>
                      <a:pt x="2116" y="2355"/>
                      <a:pt x="2158" y="2389"/>
                      <a:pt x="2218" y="2389"/>
                    </a:cubicBezTo>
                    <a:cubicBezTo>
                      <a:pt x="2278" y="2389"/>
                      <a:pt x="2355" y="2355"/>
                      <a:pt x="2423" y="2287"/>
                    </a:cubicBezTo>
                    <a:cubicBezTo>
                      <a:pt x="2423" y="2287"/>
                      <a:pt x="2559" y="2287"/>
                      <a:pt x="2559" y="2151"/>
                    </a:cubicBezTo>
                    <a:cubicBezTo>
                      <a:pt x="2696" y="2151"/>
                      <a:pt x="2696" y="2151"/>
                      <a:pt x="2696" y="2014"/>
                    </a:cubicBezTo>
                    <a:cubicBezTo>
                      <a:pt x="2696" y="2111"/>
                      <a:pt x="2764" y="2207"/>
                      <a:pt x="2852" y="2207"/>
                    </a:cubicBezTo>
                    <a:cubicBezTo>
                      <a:pt x="2889" y="2207"/>
                      <a:pt x="2929" y="2191"/>
                      <a:pt x="2969" y="2151"/>
                    </a:cubicBezTo>
                    <a:cubicBezTo>
                      <a:pt x="3139" y="2014"/>
                      <a:pt x="3276" y="2014"/>
                      <a:pt x="3412" y="1707"/>
                    </a:cubicBezTo>
                    <a:cubicBezTo>
                      <a:pt x="3562" y="1557"/>
                      <a:pt x="3630" y="1449"/>
                      <a:pt x="3638" y="1449"/>
                    </a:cubicBezTo>
                    <a:lnTo>
                      <a:pt x="3638" y="1449"/>
                    </a:lnTo>
                    <a:cubicBezTo>
                      <a:pt x="3644" y="1449"/>
                      <a:pt x="3610" y="1522"/>
                      <a:pt x="3549" y="1707"/>
                    </a:cubicBezTo>
                    <a:cubicBezTo>
                      <a:pt x="3549" y="1893"/>
                      <a:pt x="3649" y="2017"/>
                      <a:pt x="3766" y="2017"/>
                    </a:cubicBezTo>
                    <a:cubicBezTo>
                      <a:pt x="3842" y="2017"/>
                      <a:pt x="3925" y="1964"/>
                      <a:pt x="3992" y="1843"/>
                    </a:cubicBezTo>
                    <a:cubicBezTo>
                      <a:pt x="3992" y="1594"/>
                      <a:pt x="4106" y="1459"/>
                      <a:pt x="4333" y="1230"/>
                    </a:cubicBezTo>
                    <a:lnTo>
                      <a:pt x="4333" y="1230"/>
                    </a:lnTo>
                    <a:cubicBezTo>
                      <a:pt x="4297" y="1306"/>
                      <a:pt x="4265" y="1388"/>
                      <a:pt x="4265" y="1434"/>
                    </a:cubicBezTo>
                    <a:cubicBezTo>
                      <a:pt x="4265" y="1531"/>
                      <a:pt x="4334" y="1627"/>
                      <a:pt x="4422" y="1627"/>
                    </a:cubicBezTo>
                    <a:cubicBezTo>
                      <a:pt x="4458" y="1627"/>
                      <a:pt x="4498" y="1610"/>
                      <a:pt x="4538" y="1570"/>
                    </a:cubicBezTo>
                    <a:cubicBezTo>
                      <a:pt x="4846" y="1434"/>
                      <a:pt x="4982" y="1161"/>
                      <a:pt x="5119" y="854"/>
                    </a:cubicBezTo>
                    <a:cubicBezTo>
                      <a:pt x="5119" y="1007"/>
                      <a:pt x="5187" y="1084"/>
                      <a:pt x="5272" y="1084"/>
                    </a:cubicBezTo>
                    <a:cubicBezTo>
                      <a:pt x="5357" y="1084"/>
                      <a:pt x="5460" y="1007"/>
                      <a:pt x="5528" y="854"/>
                    </a:cubicBezTo>
                    <a:lnTo>
                      <a:pt x="5528" y="581"/>
                    </a:lnTo>
                    <a:cubicBezTo>
                      <a:pt x="5699" y="581"/>
                      <a:pt x="5835" y="581"/>
                      <a:pt x="5972" y="444"/>
                    </a:cubicBezTo>
                    <a:lnTo>
                      <a:pt x="5972" y="308"/>
                    </a:lnTo>
                    <a:cubicBezTo>
                      <a:pt x="6108" y="308"/>
                      <a:pt x="6108" y="308"/>
                      <a:pt x="6108" y="444"/>
                    </a:cubicBezTo>
                    <a:cubicBezTo>
                      <a:pt x="6245" y="444"/>
                      <a:pt x="6381" y="137"/>
                      <a:pt x="62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1018930" y="2572048"/>
                <a:ext cx="411030" cy="220423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3349" extrusionOk="0">
                    <a:moveTo>
                      <a:pt x="5392" y="1163"/>
                    </a:moveTo>
                    <a:lnTo>
                      <a:pt x="5392" y="1334"/>
                    </a:lnTo>
                    <a:cubicBezTo>
                      <a:pt x="4948" y="1471"/>
                      <a:pt x="4675" y="1607"/>
                      <a:pt x="4266" y="1744"/>
                    </a:cubicBezTo>
                    <a:cubicBezTo>
                      <a:pt x="4402" y="1607"/>
                      <a:pt x="4402" y="1607"/>
                      <a:pt x="4539" y="1607"/>
                    </a:cubicBezTo>
                    <a:cubicBezTo>
                      <a:pt x="4812" y="1471"/>
                      <a:pt x="5119" y="1334"/>
                      <a:pt x="5392" y="1163"/>
                    </a:cubicBezTo>
                    <a:close/>
                    <a:moveTo>
                      <a:pt x="1536" y="2324"/>
                    </a:moveTo>
                    <a:lnTo>
                      <a:pt x="1536" y="2324"/>
                    </a:lnTo>
                    <a:cubicBezTo>
                      <a:pt x="1456" y="2484"/>
                      <a:pt x="1376" y="2550"/>
                      <a:pt x="1296" y="2550"/>
                    </a:cubicBezTo>
                    <a:cubicBezTo>
                      <a:pt x="1239" y="2550"/>
                      <a:pt x="1183" y="2517"/>
                      <a:pt x="1126" y="2460"/>
                    </a:cubicBezTo>
                    <a:lnTo>
                      <a:pt x="1263" y="2460"/>
                    </a:lnTo>
                    <a:cubicBezTo>
                      <a:pt x="1263" y="2460"/>
                      <a:pt x="1399" y="2460"/>
                      <a:pt x="1536" y="2324"/>
                    </a:cubicBezTo>
                    <a:close/>
                    <a:moveTo>
                      <a:pt x="1843" y="2460"/>
                    </a:moveTo>
                    <a:cubicBezTo>
                      <a:pt x="1843" y="2597"/>
                      <a:pt x="1843" y="2597"/>
                      <a:pt x="1979" y="2733"/>
                    </a:cubicBezTo>
                    <a:cubicBezTo>
                      <a:pt x="1775" y="2836"/>
                      <a:pt x="1627" y="2861"/>
                      <a:pt x="1451" y="2868"/>
                    </a:cubicBezTo>
                    <a:lnTo>
                      <a:pt x="1451" y="2868"/>
                    </a:lnTo>
                    <a:cubicBezTo>
                      <a:pt x="1630" y="2785"/>
                      <a:pt x="1764" y="2617"/>
                      <a:pt x="1843" y="2460"/>
                    </a:cubicBezTo>
                    <a:close/>
                    <a:moveTo>
                      <a:pt x="4628" y="0"/>
                    </a:moveTo>
                    <a:cubicBezTo>
                      <a:pt x="4596" y="0"/>
                      <a:pt x="4565" y="11"/>
                      <a:pt x="4539" y="37"/>
                    </a:cubicBezTo>
                    <a:cubicBezTo>
                      <a:pt x="4095" y="310"/>
                      <a:pt x="3822" y="618"/>
                      <a:pt x="3413" y="754"/>
                    </a:cubicBezTo>
                    <a:cubicBezTo>
                      <a:pt x="3242" y="754"/>
                      <a:pt x="3105" y="890"/>
                      <a:pt x="2969" y="1027"/>
                    </a:cubicBezTo>
                    <a:cubicBezTo>
                      <a:pt x="2832" y="1163"/>
                      <a:pt x="2696" y="1163"/>
                      <a:pt x="2559" y="1334"/>
                    </a:cubicBezTo>
                    <a:lnTo>
                      <a:pt x="2559" y="1163"/>
                    </a:lnTo>
                    <a:cubicBezTo>
                      <a:pt x="2559" y="1095"/>
                      <a:pt x="2483" y="1061"/>
                      <a:pt x="2406" y="1061"/>
                    </a:cubicBezTo>
                    <a:cubicBezTo>
                      <a:pt x="2329" y="1061"/>
                      <a:pt x="2252" y="1095"/>
                      <a:pt x="2252" y="1163"/>
                    </a:cubicBezTo>
                    <a:lnTo>
                      <a:pt x="2116" y="1334"/>
                    </a:lnTo>
                    <a:cubicBezTo>
                      <a:pt x="2116" y="1334"/>
                      <a:pt x="1979" y="1334"/>
                      <a:pt x="1843" y="1471"/>
                    </a:cubicBezTo>
                    <a:lnTo>
                      <a:pt x="1843" y="1607"/>
                    </a:lnTo>
                    <a:lnTo>
                      <a:pt x="1706" y="1744"/>
                    </a:lnTo>
                    <a:cubicBezTo>
                      <a:pt x="1399" y="1744"/>
                      <a:pt x="1126" y="1880"/>
                      <a:pt x="683" y="1880"/>
                    </a:cubicBezTo>
                    <a:cubicBezTo>
                      <a:pt x="546" y="1607"/>
                      <a:pt x="410" y="1163"/>
                      <a:pt x="546" y="1163"/>
                    </a:cubicBezTo>
                    <a:cubicBezTo>
                      <a:pt x="587" y="1215"/>
                      <a:pt x="616" y="1235"/>
                      <a:pt x="636" y="1235"/>
                    </a:cubicBezTo>
                    <a:cubicBezTo>
                      <a:pt x="683" y="1235"/>
                      <a:pt x="683" y="1123"/>
                      <a:pt x="683" y="1027"/>
                    </a:cubicBezTo>
                    <a:lnTo>
                      <a:pt x="1536" y="1027"/>
                    </a:lnTo>
                    <a:cubicBezTo>
                      <a:pt x="1706" y="1027"/>
                      <a:pt x="1706" y="754"/>
                      <a:pt x="1536" y="754"/>
                    </a:cubicBezTo>
                    <a:lnTo>
                      <a:pt x="273" y="754"/>
                    </a:lnTo>
                    <a:lnTo>
                      <a:pt x="273" y="890"/>
                    </a:lnTo>
                    <a:lnTo>
                      <a:pt x="137" y="1027"/>
                    </a:lnTo>
                    <a:cubicBezTo>
                      <a:pt x="137" y="1163"/>
                      <a:pt x="273" y="1607"/>
                      <a:pt x="410" y="2017"/>
                    </a:cubicBezTo>
                    <a:cubicBezTo>
                      <a:pt x="137" y="2187"/>
                      <a:pt x="0" y="2324"/>
                      <a:pt x="0" y="2460"/>
                    </a:cubicBezTo>
                    <a:lnTo>
                      <a:pt x="0" y="2733"/>
                    </a:lnTo>
                    <a:lnTo>
                      <a:pt x="273" y="2733"/>
                    </a:lnTo>
                    <a:lnTo>
                      <a:pt x="273" y="2870"/>
                    </a:lnTo>
                    <a:cubicBezTo>
                      <a:pt x="273" y="3223"/>
                      <a:pt x="548" y="3348"/>
                      <a:pt x="935" y="3348"/>
                    </a:cubicBezTo>
                    <a:cubicBezTo>
                      <a:pt x="1821" y="3348"/>
                      <a:pt x="3294" y="2692"/>
                      <a:pt x="3413" y="2597"/>
                    </a:cubicBezTo>
                    <a:lnTo>
                      <a:pt x="3549" y="2597"/>
                    </a:lnTo>
                    <a:cubicBezTo>
                      <a:pt x="3549" y="2460"/>
                      <a:pt x="3549" y="2460"/>
                      <a:pt x="3686" y="2460"/>
                    </a:cubicBezTo>
                    <a:cubicBezTo>
                      <a:pt x="3465" y="2571"/>
                      <a:pt x="3601" y="2770"/>
                      <a:pt x="3734" y="2770"/>
                    </a:cubicBezTo>
                    <a:cubicBezTo>
                      <a:pt x="3765" y="2770"/>
                      <a:pt x="3796" y="2759"/>
                      <a:pt x="3822" y="2733"/>
                    </a:cubicBezTo>
                    <a:cubicBezTo>
                      <a:pt x="4266" y="2597"/>
                      <a:pt x="4539" y="2324"/>
                      <a:pt x="4948" y="2187"/>
                    </a:cubicBezTo>
                    <a:cubicBezTo>
                      <a:pt x="5119" y="2017"/>
                      <a:pt x="5392" y="1880"/>
                      <a:pt x="5528" y="1744"/>
                    </a:cubicBezTo>
                    <a:cubicBezTo>
                      <a:pt x="5665" y="1744"/>
                      <a:pt x="5665" y="1607"/>
                      <a:pt x="5665" y="1607"/>
                    </a:cubicBezTo>
                    <a:cubicBezTo>
                      <a:pt x="5801" y="1607"/>
                      <a:pt x="5801" y="1471"/>
                      <a:pt x="5801" y="1334"/>
                    </a:cubicBezTo>
                    <a:lnTo>
                      <a:pt x="5801" y="1163"/>
                    </a:lnTo>
                    <a:cubicBezTo>
                      <a:pt x="5972" y="1027"/>
                      <a:pt x="5972" y="1027"/>
                      <a:pt x="5801" y="890"/>
                    </a:cubicBezTo>
                    <a:cubicBezTo>
                      <a:pt x="5972" y="754"/>
                      <a:pt x="6108" y="618"/>
                      <a:pt x="6108" y="481"/>
                    </a:cubicBezTo>
                    <a:cubicBezTo>
                      <a:pt x="6245" y="481"/>
                      <a:pt x="6245" y="310"/>
                      <a:pt x="6108" y="310"/>
                    </a:cubicBezTo>
                    <a:cubicBezTo>
                      <a:pt x="6019" y="269"/>
                      <a:pt x="5927" y="250"/>
                      <a:pt x="5833" y="250"/>
                    </a:cubicBezTo>
                    <a:cubicBezTo>
                      <a:pt x="5316" y="250"/>
                      <a:pt x="4749" y="817"/>
                      <a:pt x="4402" y="1163"/>
                    </a:cubicBezTo>
                    <a:cubicBezTo>
                      <a:pt x="4095" y="1163"/>
                      <a:pt x="3822" y="1334"/>
                      <a:pt x="3686" y="1334"/>
                    </a:cubicBezTo>
                    <a:lnTo>
                      <a:pt x="3686" y="1163"/>
                    </a:lnTo>
                    <a:cubicBezTo>
                      <a:pt x="4095" y="1027"/>
                      <a:pt x="4539" y="754"/>
                      <a:pt x="4812" y="310"/>
                    </a:cubicBezTo>
                    <a:cubicBezTo>
                      <a:pt x="4922" y="200"/>
                      <a:pt x="4764" y="0"/>
                      <a:pt x="46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906645" y="1969088"/>
                <a:ext cx="691742" cy="847993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2884" extrusionOk="0">
                    <a:moveTo>
                      <a:pt x="9970" y="0"/>
                    </a:moveTo>
                    <a:cubicBezTo>
                      <a:pt x="9892" y="0"/>
                      <a:pt x="9793" y="74"/>
                      <a:pt x="9793" y="258"/>
                    </a:cubicBezTo>
                    <a:cubicBezTo>
                      <a:pt x="9793" y="668"/>
                      <a:pt x="10066" y="1521"/>
                      <a:pt x="9930" y="1964"/>
                    </a:cubicBezTo>
                    <a:lnTo>
                      <a:pt x="9930" y="2374"/>
                    </a:lnTo>
                    <a:cubicBezTo>
                      <a:pt x="10066" y="2510"/>
                      <a:pt x="10066" y="3227"/>
                      <a:pt x="10066" y="3363"/>
                    </a:cubicBezTo>
                    <a:lnTo>
                      <a:pt x="10066" y="4524"/>
                    </a:lnTo>
                    <a:cubicBezTo>
                      <a:pt x="10066" y="5070"/>
                      <a:pt x="9930" y="5513"/>
                      <a:pt x="9657" y="5923"/>
                    </a:cubicBezTo>
                    <a:cubicBezTo>
                      <a:pt x="9657" y="5854"/>
                      <a:pt x="9623" y="5820"/>
                      <a:pt x="9572" y="5820"/>
                    </a:cubicBezTo>
                    <a:cubicBezTo>
                      <a:pt x="9520" y="5820"/>
                      <a:pt x="9452" y="5854"/>
                      <a:pt x="9384" y="5923"/>
                    </a:cubicBezTo>
                    <a:cubicBezTo>
                      <a:pt x="9213" y="6059"/>
                      <a:pt x="9213" y="6366"/>
                      <a:pt x="8940" y="6639"/>
                    </a:cubicBezTo>
                    <a:cubicBezTo>
                      <a:pt x="8844" y="6736"/>
                      <a:pt x="8952" y="6832"/>
                      <a:pt x="9072" y="6832"/>
                    </a:cubicBezTo>
                    <a:cubicBezTo>
                      <a:pt x="9122" y="6832"/>
                      <a:pt x="9173" y="6816"/>
                      <a:pt x="9213" y="6776"/>
                    </a:cubicBezTo>
                    <a:lnTo>
                      <a:pt x="9384" y="6776"/>
                    </a:lnTo>
                    <a:cubicBezTo>
                      <a:pt x="9213" y="7492"/>
                      <a:pt x="8667" y="8209"/>
                      <a:pt x="8224" y="8789"/>
                    </a:cubicBezTo>
                    <a:cubicBezTo>
                      <a:pt x="7678" y="9335"/>
                      <a:pt x="7098" y="10051"/>
                      <a:pt x="6518" y="10632"/>
                    </a:cubicBezTo>
                    <a:cubicBezTo>
                      <a:pt x="5528" y="11621"/>
                      <a:pt x="3822" y="12474"/>
                      <a:pt x="2252" y="12474"/>
                    </a:cubicBezTo>
                    <a:cubicBezTo>
                      <a:pt x="2116" y="11621"/>
                      <a:pt x="1263" y="11485"/>
                      <a:pt x="546" y="11178"/>
                    </a:cubicBezTo>
                    <a:cubicBezTo>
                      <a:pt x="614" y="11109"/>
                      <a:pt x="725" y="11075"/>
                      <a:pt x="836" y="11075"/>
                    </a:cubicBezTo>
                    <a:cubicBezTo>
                      <a:pt x="947" y="11075"/>
                      <a:pt x="1058" y="11109"/>
                      <a:pt x="1126" y="11178"/>
                    </a:cubicBezTo>
                    <a:cubicBezTo>
                      <a:pt x="1263" y="11348"/>
                      <a:pt x="1399" y="11348"/>
                      <a:pt x="1706" y="11485"/>
                    </a:cubicBezTo>
                    <a:cubicBezTo>
                      <a:pt x="1843" y="11485"/>
                      <a:pt x="1843" y="11178"/>
                      <a:pt x="1706" y="11178"/>
                    </a:cubicBezTo>
                    <a:cubicBezTo>
                      <a:pt x="1433" y="11056"/>
                      <a:pt x="1186" y="10610"/>
                      <a:pt x="943" y="10610"/>
                    </a:cubicBezTo>
                    <a:cubicBezTo>
                      <a:pt x="913" y="10610"/>
                      <a:pt x="883" y="10617"/>
                      <a:pt x="853" y="10632"/>
                    </a:cubicBezTo>
                    <a:cubicBezTo>
                      <a:pt x="410" y="10632"/>
                      <a:pt x="273" y="10905"/>
                      <a:pt x="0" y="11178"/>
                    </a:cubicBezTo>
                    <a:cubicBezTo>
                      <a:pt x="0" y="11348"/>
                      <a:pt x="0" y="11485"/>
                      <a:pt x="137" y="11485"/>
                    </a:cubicBezTo>
                    <a:lnTo>
                      <a:pt x="1399" y="11894"/>
                    </a:lnTo>
                    <a:cubicBezTo>
                      <a:pt x="2252" y="12338"/>
                      <a:pt x="1979" y="12338"/>
                      <a:pt x="1536" y="12474"/>
                    </a:cubicBezTo>
                    <a:cubicBezTo>
                      <a:pt x="1399" y="12611"/>
                      <a:pt x="1536" y="12747"/>
                      <a:pt x="1706" y="12884"/>
                    </a:cubicBezTo>
                    <a:cubicBezTo>
                      <a:pt x="2696" y="12884"/>
                      <a:pt x="3685" y="12611"/>
                      <a:pt x="4675" y="12338"/>
                    </a:cubicBezTo>
                    <a:cubicBezTo>
                      <a:pt x="5392" y="12031"/>
                      <a:pt x="6245" y="11485"/>
                      <a:pt x="6825" y="10905"/>
                    </a:cubicBezTo>
                    <a:cubicBezTo>
                      <a:pt x="7507" y="10188"/>
                      <a:pt x="8360" y="9335"/>
                      <a:pt x="9077" y="8482"/>
                    </a:cubicBezTo>
                    <a:cubicBezTo>
                      <a:pt x="9520" y="7936"/>
                      <a:pt x="9793" y="7083"/>
                      <a:pt x="9793" y="6366"/>
                    </a:cubicBezTo>
                    <a:cubicBezTo>
                      <a:pt x="9930" y="6230"/>
                      <a:pt x="10066" y="5923"/>
                      <a:pt x="10237" y="5650"/>
                    </a:cubicBezTo>
                    <a:cubicBezTo>
                      <a:pt x="10510" y="4797"/>
                      <a:pt x="10510" y="3943"/>
                      <a:pt x="10510" y="3090"/>
                    </a:cubicBezTo>
                    <a:cubicBezTo>
                      <a:pt x="10373" y="2101"/>
                      <a:pt x="10373" y="1111"/>
                      <a:pt x="10066" y="88"/>
                    </a:cubicBezTo>
                    <a:cubicBezTo>
                      <a:pt x="10066" y="33"/>
                      <a:pt x="10023" y="0"/>
                      <a:pt x="9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765136" y="1918671"/>
                <a:ext cx="534570" cy="493302"/>
              </a:xfrm>
              <a:custGeom>
                <a:avLst/>
                <a:gdLst/>
                <a:ahLst/>
                <a:cxnLst/>
                <a:rect l="l" t="t" r="r" b="b"/>
                <a:pathLst>
                  <a:path w="8122" h="7495" extrusionOk="0">
                    <a:moveTo>
                      <a:pt x="7405" y="5699"/>
                    </a:moveTo>
                    <a:cubicBezTo>
                      <a:pt x="7405" y="5972"/>
                      <a:pt x="7269" y="6143"/>
                      <a:pt x="7269" y="6279"/>
                    </a:cubicBezTo>
                    <a:lnTo>
                      <a:pt x="7269" y="5699"/>
                    </a:lnTo>
                    <a:close/>
                    <a:moveTo>
                      <a:pt x="4402" y="0"/>
                    </a:moveTo>
                    <a:cubicBezTo>
                      <a:pt x="4402" y="0"/>
                      <a:pt x="4266" y="0"/>
                      <a:pt x="4129" y="171"/>
                    </a:cubicBezTo>
                    <a:cubicBezTo>
                      <a:pt x="3993" y="308"/>
                      <a:pt x="3993" y="581"/>
                      <a:pt x="3856" y="854"/>
                    </a:cubicBezTo>
                    <a:cubicBezTo>
                      <a:pt x="3856" y="581"/>
                      <a:pt x="3856" y="444"/>
                      <a:pt x="3686" y="308"/>
                    </a:cubicBezTo>
                    <a:lnTo>
                      <a:pt x="3413" y="308"/>
                    </a:lnTo>
                    <a:cubicBezTo>
                      <a:pt x="3140" y="444"/>
                      <a:pt x="3003" y="854"/>
                      <a:pt x="2833" y="1297"/>
                    </a:cubicBezTo>
                    <a:cubicBezTo>
                      <a:pt x="2833" y="1297"/>
                      <a:pt x="2833" y="1161"/>
                      <a:pt x="2696" y="1161"/>
                    </a:cubicBezTo>
                    <a:cubicBezTo>
                      <a:pt x="2696" y="975"/>
                      <a:pt x="2596" y="851"/>
                      <a:pt x="2486" y="851"/>
                    </a:cubicBezTo>
                    <a:cubicBezTo>
                      <a:pt x="2415" y="851"/>
                      <a:pt x="2340" y="903"/>
                      <a:pt x="2287" y="1024"/>
                    </a:cubicBezTo>
                    <a:cubicBezTo>
                      <a:pt x="1979" y="1434"/>
                      <a:pt x="1843" y="1877"/>
                      <a:pt x="1706" y="2423"/>
                    </a:cubicBezTo>
                    <a:lnTo>
                      <a:pt x="1706" y="1707"/>
                    </a:lnTo>
                    <a:cubicBezTo>
                      <a:pt x="1706" y="1434"/>
                      <a:pt x="1843" y="1161"/>
                      <a:pt x="1570" y="1024"/>
                    </a:cubicBezTo>
                    <a:cubicBezTo>
                      <a:pt x="1502" y="939"/>
                      <a:pt x="1468" y="896"/>
                      <a:pt x="1433" y="896"/>
                    </a:cubicBezTo>
                    <a:cubicBezTo>
                      <a:pt x="1399" y="896"/>
                      <a:pt x="1365" y="939"/>
                      <a:pt x="1297" y="1024"/>
                    </a:cubicBezTo>
                    <a:cubicBezTo>
                      <a:pt x="1297" y="1161"/>
                      <a:pt x="1126" y="1297"/>
                      <a:pt x="1126" y="1434"/>
                    </a:cubicBezTo>
                    <a:cubicBezTo>
                      <a:pt x="1126" y="1297"/>
                      <a:pt x="990" y="1297"/>
                      <a:pt x="990" y="1161"/>
                    </a:cubicBezTo>
                    <a:cubicBezTo>
                      <a:pt x="853" y="1161"/>
                      <a:pt x="853" y="1161"/>
                      <a:pt x="717" y="1297"/>
                    </a:cubicBezTo>
                    <a:cubicBezTo>
                      <a:pt x="580" y="1434"/>
                      <a:pt x="580" y="1570"/>
                      <a:pt x="444" y="1707"/>
                    </a:cubicBezTo>
                    <a:lnTo>
                      <a:pt x="273" y="1877"/>
                    </a:lnTo>
                    <a:cubicBezTo>
                      <a:pt x="0" y="2560"/>
                      <a:pt x="0" y="3720"/>
                      <a:pt x="0" y="4573"/>
                    </a:cubicBezTo>
                    <a:cubicBezTo>
                      <a:pt x="0" y="4733"/>
                      <a:pt x="94" y="4799"/>
                      <a:pt x="172" y="4799"/>
                    </a:cubicBezTo>
                    <a:cubicBezTo>
                      <a:pt x="226" y="4799"/>
                      <a:pt x="273" y="4766"/>
                      <a:pt x="273" y="4709"/>
                    </a:cubicBezTo>
                    <a:cubicBezTo>
                      <a:pt x="580" y="3856"/>
                      <a:pt x="444" y="2560"/>
                      <a:pt x="853" y="1707"/>
                    </a:cubicBezTo>
                    <a:lnTo>
                      <a:pt x="853" y="2730"/>
                    </a:lnTo>
                    <a:lnTo>
                      <a:pt x="853" y="3003"/>
                    </a:lnTo>
                    <a:cubicBezTo>
                      <a:pt x="717" y="3413"/>
                      <a:pt x="717" y="3993"/>
                      <a:pt x="580" y="4436"/>
                    </a:cubicBezTo>
                    <a:cubicBezTo>
                      <a:pt x="580" y="4573"/>
                      <a:pt x="683" y="4641"/>
                      <a:pt x="785" y="4641"/>
                    </a:cubicBezTo>
                    <a:cubicBezTo>
                      <a:pt x="888" y="4641"/>
                      <a:pt x="990" y="4573"/>
                      <a:pt x="990" y="4436"/>
                    </a:cubicBezTo>
                    <a:cubicBezTo>
                      <a:pt x="1095" y="3650"/>
                      <a:pt x="1220" y="2885"/>
                      <a:pt x="1396" y="2061"/>
                    </a:cubicBezTo>
                    <a:lnTo>
                      <a:pt x="1396" y="2061"/>
                    </a:lnTo>
                    <a:cubicBezTo>
                      <a:pt x="1297" y="2709"/>
                      <a:pt x="1297" y="3385"/>
                      <a:pt x="1297" y="3993"/>
                    </a:cubicBezTo>
                    <a:cubicBezTo>
                      <a:pt x="1297" y="4061"/>
                      <a:pt x="1365" y="4095"/>
                      <a:pt x="1451" y="4095"/>
                    </a:cubicBezTo>
                    <a:cubicBezTo>
                      <a:pt x="1536" y="4095"/>
                      <a:pt x="1638" y="4061"/>
                      <a:pt x="1706" y="3993"/>
                    </a:cubicBezTo>
                    <a:cubicBezTo>
                      <a:pt x="1979" y="3413"/>
                      <a:pt x="1979" y="2730"/>
                      <a:pt x="2287" y="2150"/>
                    </a:cubicBezTo>
                    <a:cubicBezTo>
                      <a:pt x="2287" y="2016"/>
                      <a:pt x="2287" y="1882"/>
                      <a:pt x="2416" y="1715"/>
                    </a:cubicBezTo>
                    <a:lnTo>
                      <a:pt x="2416" y="1715"/>
                    </a:lnTo>
                    <a:cubicBezTo>
                      <a:pt x="2389" y="2305"/>
                      <a:pt x="2287" y="2804"/>
                      <a:pt x="2287" y="3276"/>
                    </a:cubicBezTo>
                    <a:cubicBezTo>
                      <a:pt x="2208" y="3452"/>
                      <a:pt x="2265" y="3527"/>
                      <a:pt x="2353" y="3527"/>
                    </a:cubicBezTo>
                    <a:cubicBezTo>
                      <a:pt x="2418" y="3527"/>
                      <a:pt x="2501" y="3486"/>
                      <a:pt x="2560" y="3413"/>
                    </a:cubicBezTo>
                    <a:cubicBezTo>
                      <a:pt x="3003" y="2730"/>
                      <a:pt x="3003" y="1707"/>
                      <a:pt x="3413" y="1024"/>
                    </a:cubicBezTo>
                    <a:lnTo>
                      <a:pt x="3413" y="1024"/>
                    </a:lnTo>
                    <a:cubicBezTo>
                      <a:pt x="3413" y="1161"/>
                      <a:pt x="3413" y="1297"/>
                      <a:pt x="3276" y="1434"/>
                    </a:cubicBezTo>
                    <a:cubicBezTo>
                      <a:pt x="3276" y="1707"/>
                      <a:pt x="3140" y="2150"/>
                      <a:pt x="3140" y="2560"/>
                    </a:cubicBezTo>
                    <a:cubicBezTo>
                      <a:pt x="3140" y="2744"/>
                      <a:pt x="3238" y="2818"/>
                      <a:pt x="3346" y="2818"/>
                    </a:cubicBezTo>
                    <a:cubicBezTo>
                      <a:pt x="3418" y="2818"/>
                      <a:pt x="3495" y="2785"/>
                      <a:pt x="3549" y="2730"/>
                    </a:cubicBezTo>
                    <a:cubicBezTo>
                      <a:pt x="3993" y="2287"/>
                      <a:pt x="3993" y="1434"/>
                      <a:pt x="4266" y="717"/>
                    </a:cubicBezTo>
                    <a:lnTo>
                      <a:pt x="4266" y="717"/>
                    </a:lnTo>
                    <a:cubicBezTo>
                      <a:pt x="4266" y="1434"/>
                      <a:pt x="3993" y="2730"/>
                      <a:pt x="4129" y="3003"/>
                    </a:cubicBezTo>
                    <a:cubicBezTo>
                      <a:pt x="4266" y="3003"/>
                      <a:pt x="4266" y="3140"/>
                      <a:pt x="4402" y="3140"/>
                    </a:cubicBezTo>
                    <a:cubicBezTo>
                      <a:pt x="5024" y="3140"/>
                      <a:pt x="5003" y="2059"/>
                      <a:pt x="5255" y="1417"/>
                    </a:cubicBezTo>
                    <a:lnTo>
                      <a:pt x="5255" y="1417"/>
                    </a:lnTo>
                    <a:lnTo>
                      <a:pt x="5255" y="2730"/>
                    </a:lnTo>
                    <a:cubicBezTo>
                      <a:pt x="5255" y="3140"/>
                      <a:pt x="4982" y="4129"/>
                      <a:pt x="5392" y="4266"/>
                    </a:cubicBezTo>
                    <a:cubicBezTo>
                      <a:pt x="5392" y="4351"/>
                      <a:pt x="5434" y="4394"/>
                      <a:pt x="5494" y="4394"/>
                    </a:cubicBezTo>
                    <a:cubicBezTo>
                      <a:pt x="5554" y="4394"/>
                      <a:pt x="5631" y="4351"/>
                      <a:pt x="5699" y="4266"/>
                    </a:cubicBezTo>
                    <a:cubicBezTo>
                      <a:pt x="5835" y="4129"/>
                      <a:pt x="5835" y="3993"/>
                      <a:pt x="5972" y="3856"/>
                    </a:cubicBezTo>
                    <a:cubicBezTo>
                      <a:pt x="5972" y="3583"/>
                      <a:pt x="6108" y="3413"/>
                      <a:pt x="6245" y="3276"/>
                    </a:cubicBezTo>
                    <a:cubicBezTo>
                      <a:pt x="6355" y="3012"/>
                      <a:pt x="6394" y="2861"/>
                      <a:pt x="6408" y="2861"/>
                    </a:cubicBezTo>
                    <a:cubicBezTo>
                      <a:pt x="6415" y="2861"/>
                      <a:pt x="6415" y="2907"/>
                      <a:pt x="6415" y="3003"/>
                    </a:cubicBezTo>
                    <a:cubicBezTo>
                      <a:pt x="6552" y="3413"/>
                      <a:pt x="6552" y="4129"/>
                      <a:pt x="6415" y="4709"/>
                    </a:cubicBezTo>
                    <a:cubicBezTo>
                      <a:pt x="6245" y="5290"/>
                      <a:pt x="6108" y="5836"/>
                      <a:pt x="6108" y="6416"/>
                    </a:cubicBezTo>
                    <a:cubicBezTo>
                      <a:pt x="6108" y="6552"/>
                      <a:pt x="6219" y="6620"/>
                      <a:pt x="6330" y="6620"/>
                    </a:cubicBezTo>
                    <a:cubicBezTo>
                      <a:pt x="6441" y="6620"/>
                      <a:pt x="6552" y="6552"/>
                      <a:pt x="6552" y="6416"/>
                    </a:cubicBezTo>
                    <a:cubicBezTo>
                      <a:pt x="6585" y="6382"/>
                      <a:pt x="6610" y="6349"/>
                      <a:pt x="6629" y="6316"/>
                    </a:cubicBezTo>
                    <a:lnTo>
                      <a:pt x="6629" y="6316"/>
                    </a:lnTo>
                    <a:cubicBezTo>
                      <a:pt x="6602" y="6681"/>
                      <a:pt x="6655" y="7062"/>
                      <a:pt x="6552" y="7269"/>
                    </a:cubicBezTo>
                    <a:cubicBezTo>
                      <a:pt x="6552" y="7429"/>
                      <a:pt x="6692" y="7495"/>
                      <a:pt x="6809" y="7495"/>
                    </a:cubicBezTo>
                    <a:cubicBezTo>
                      <a:pt x="6891" y="7495"/>
                      <a:pt x="6961" y="7462"/>
                      <a:pt x="6961" y="7405"/>
                    </a:cubicBezTo>
                    <a:cubicBezTo>
                      <a:pt x="7098" y="7132"/>
                      <a:pt x="7098" y="6689"/>
                      <a:pt x="7269" y="6416"/>
                    </a:cubicBezTo>
                    <a:cubicBezTo>
                      <a:pt x="7269" y="6494"/>
                      <a:pt x="7360" y="6573"/>
                      <a:pt x="7436" y="6573"/>
                    </a:cubicBezTo>
                    <a:cubicBezTo>
                      <a:pt x="7493" y="6573"/>
                      <a:pt x="7542" y="6531"/>
                      <a:pt x="7542" y="6416"/>
                    </a:cubicBezTo>
                    <a:cubicBezTo>
                      <a:pt x="7815" y="5972"/>
                      <a:pt x="8122" y="5119"/>
                      <a:pt x="7542" y="4709"/>
                    </a:cubicBezTo>
                    <a:lnTo>
                      <a:pt x="7405" y="4709"/>
                    </a:lnTo>
                    <a:cubicBezTo>
                      <a:pt x="7269" y="4709"/>
                      <a:pt x="7269" y="4709"/>
                      <a:pt x="7269" y="4846"/>
                    </a:cubicBezTo>
                    <a:cubicBezTo>
                      <a:pt x="7098" y="4709"/>
                      <a:pt x="7098" y="4573"/>
                      <a:pt x="6961" y="4436"/>
                    </a:cubicBezTo>
                    <a:cubicBezTo>
                      <a:pt x="6961" y="4266"/>
                      <a:pt x="6961" y="4266"/>
                      <a:pt x="6825" y="4266"/>
                    </a:cubicBezTo>
                    <a:cubicBezTo>
                      <a:pt x="6961" y="4129"/>
                      <a:pt x="6961" y="3993"/>
                      <a:pt x="6961" y="3856"/>
                    </a:cubicBezTo>
                    <a:cubicBezTo>
                      <a:pt x="6961" y="3276"/>
                      <a:pt x="6961" y="2730"/>
                      <a:pt x="6552" y="2423"/>
                    </a:cubicBezTo>
                    <a:lnTo>
                      <a:pt x="6245" y="2423"/>
                    </a:lnTo>
                    <a:cubicBezTo>
                      <a:pt x="5972" y="2730"/>
                      <a:pt x="5835" y="3003"/>
                      <a:pt x="5699" y="3276"/>
                    </a:cubicBezTo>
                    <a:lnTo>
                      <a:pt x="5699" y="3413"/>
                    </a:lnTo>
                    <a:lnTo>
                      <a:pt x="5562" y="3413"/>
                    </a:lnTo>
                    <a:cubicBezTo>
                      <a:pt x="5562" y="3140"/>
                      <a:pt x="5562" y="3003"/>
                      <a:pt x="5699" y="2730"/>
                    </a:cubicBezTo>
                    <a:lnTo>
                      <a:pt x="5699" y="1297"/>
                    </a:lnTo>
                    <a:cubicBezTo>
                      <a:pt x="5699" y="1024"/>
                      <a:pt x="5835" y="717"/>
                      <a:pt x="5699" y="444"/>
                    </a:cubicBezTo>
                    <a:cubicBezTo>
                      <a:pt x="5699" y="444"/>
                      <a:pt x="5638" y="383"/>
                      <a:pt x="5547" y="383"/>
                    </a:cubicBezTo>
                    <a:cubicBezTo>
                      <a:pt x="5502" y="383"/>
                      <a:pt x="5449" y="399"/>
                      <a:pt x="5392" y="444"/>
                    </a:cubicBezTo>
                    <a:cubicBezTo>
                      <a:pt x="5119" y="581"/>
                      <a:pt x="5119" y="854"/>
                      <a:pt x="4982" y="1161"/>
                    </a:cubicBezTo>
                    <a:cubicBezTo>
                      <a:pt x="4846" y="1297"/>
                      <a:pt x="4709" y="1570"/>
                      <a:pt x="4709" y="1877"/>
                    </a:cubicBezTo>
                    <a:cubicBezTo>
                      <a:pt x="4615" y="1953"/>
                      <a:pt x="4573" y="2028"/>
                      <a:pt x="4554" y="2103"/>
                    </a:cubicBezTo>
                    <a:lnTo>
                      <a:pt x="4554" y="2103"/>
                    </a:lnTo>
                    <a:cubicBezTo>
                      <a:pt x="4627" y="1533"/>
                      <a:pt x="4916" y="272"/>
                      <a:pt x="4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783104" y="2112572"/>
                <a:ext cx="138941" cy="302497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4596" extrusionOk="0">
                    <a:moveTo>
                      <a:pt x="1990" y="1"/>
                    </a:moveTo>
                    <a:cubicBezTo>
                      <a:pt x="1957" y="1"/>
                      <a:pt x="1917" y="17"/>
                      <a:pt x="1877" y="57"/>
                    </a:cubicBezTo>
                    <a:cubicBezTo>
                      <a:pt x="1706" y="330"/>
                      <a:pt x="1570" y="467"/>
                      <a:pt x="1433" y="637"/>
                    </a:cubicBezTo>
                    <a:cubicBezTo>
                      <a:pt x="1297" y="637"/>
                      <a:pt x="1297" y="774"/>
                      <a:pt x="1297" y="774"/>
                    </a:cubicBezTo>
                    <a:cubicBezTo>
                      <a:pt x="1160" y="774"/>
                      <a:pt x="1024" y="774"/>
                      <a:pt x="1024" y="910"/>
                    </a:cubicBezTo>
                    <a:lnTo>
                      <a:pt x="1024" y="1320"/>
                    </a:lnTo>
                    <a:cubicBezTo>
                      <a:pt x="1024" y="1183"/>
                      <a:pt x="853" y="1047"/>
                      <a:pt x="717" y="910"/>
                    </a:cubicBezTo>
                    <a:cubicBezTo>
                      <a:pt x="580" y="910"/>
                      <a:pt x="444" y="910"/>
                      <a:pt x="444" y="1047"/>
                    </a:cubicBezTo>
                    <a:cubicBezTo>
                      <a:pt x="444" y="1490"/>
                      <a:pt x="580" y="1900"/>
                      <a:pt x="717" y="2344"/>
                    </a:cubicBezTo>
                    <a:cubicBezTo>
                      <a:pt x="853" y="2753"/>
                      <a:pt x="1160" y="3470"/>
                      <a:pt x="1160" y="4050"/>
                    </a:cubicBezTo>
                    <a:cubicBezTo>
                      <a:pt x="1024" y="3743"/>
                      <a:pt x="853" y="3333"/>
                      <a:pt x="853" y="3197"/>
                    </a:cubicBezTo>
                    <a:cubicBezTo>
                      <a:pt x="717" y="2890"/>
                      <a:pt x="580" y="2617"/>
                      <a:pt x="444" y="2344"/>
                    </a:cubicBezTo>
                    <a:cubicBezTo>
                      <a:pt x="444" y="2173"/>
                      <a:pt x="307" y="2036"/>
                      <a:pt x="307" y="1900"/>
                    </a:cubicBezTo>
                    <a:cubicBezTo>
                      <a:pt x="267" y="1860"/>
                      <a:pt x="225" y="1843"/>
                      <a:pt x="184" y="1843"/>
                    </a:cubicBezTo>
                    <a:cubicBezTo>
                      <a:pt x="86" y="1843"/>
                      <a:pt x="0" y="1940"/>
                      <a:pt x="0" y="2036"/>
                    </a:cubicBezTo>
                    <a:cubicBezTo>
                      <a:pt x="171" y="2617"/>
                      <a:pt x="444" y="3197"/>
                      <a:pt x="717" y="3606"/>
                    </a:cubicBezTo>
                    <a:cubicBezTo>
                      <a:pt x="853" y="3879"/>
                      <a:pt x="853" y="4459"/>
                      <a:pt x="1297" y="4596"/>
                    </a:cubicBezTo>
                    <a:cubicBezTo>
                      <a:pt x="1297" y="4596"/>
                      <a:pt x="1433" y="4596"/>
                      <a:pt x="1433" y="4459"/>
                    </a:cubicBezTo>
                    <a:cubicBezTo>
                      <a:pt x="1570" y="4050"/>
                      <a:pt x="1297" y="3470"/>
                      <a:pt x="1297" y="3026"/>
                    </a:cubicBezTo>
                    <a:cubicBezTo>
                      <a:pt x="1160" y="2617"/>
                      <a:pt x="853" y="2173"/>
                      <a:pt x="853" y="1627"/>
                    </a:cubicBezTo>
                    <a:lnTo>
                      <a:pt x="853" y="1627"/>
                    </a:lnTo>
                    <a:cubicBezTo>
                      <a:pt x="1024" y="2173"/>
                      <a:pt x="1160" y="2753"/>
                      <a:pt x="1433" y="3197"/>
                    </a:cubicBezTo>
                    <a:cubicBezTo>
                      <a:pt x="1433" y="3265"/>
                      <a:pt x="1502" y="3299"/>
                      <a:pt x="1570" y="3299"/>
                    </a:cubicBezTo>
                    <a:cubicBezTo>
                      <a:pt x="1638" y="3299"/>
                      <a:pt x="1706" y="3265"/>
                      <a:pt x="1706" y="3197"/>
                    </a:cubicBezTo>
                    <a:cubicBezTo>
                      <a:pt x="1706" y="2617"/>
                      <a:pt x="1433" y="1900"/>
                      <a:pt x="1433" y="1320"/>
                    </a:cubicBezTo>
                    <a:cubicBezTo>
                      <a:pt x="1570" y="1183"/>
                      <a:pt x="1706" y="774"/>
                      <a:pt x="1706" y="774"/>
                    </a:cubicBezTo>
                    <a:cubicBezTo>
                      <a:pt x="1877" y="637"/>
                      <a:pt x="2014" y="467"/>
                      <a:pt x="2014" y="194"/>
                    </a:cubicBezTo>
                    <a:cubicBezTo>
                      <a:pt x="2110" y="97"/>
                      <a:pt x="2070" y="1"/>
                      <a:pt x="1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59453" y="1970865"/>
                <a:ext cx="289794" cy="417283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6340" extrusionOk="0">
                    <a:moveTo>
                      <a:pt x="3822" y="1"/>
                    </a:moveTo>
                    <a:cubicBezTo>
                      <a:pt x="3754" y="1"/>
                      <a:pt x="3686" y="78"/>
                      <a:pt x="3686" y="231"/>
                    </a:cubicBezTo>
                    <a:lnTo>
                      <a:pt x="3686" y="1494"/>
                    </a:lnTo>
                    <a:cubicBezTo>
                      <a:pt x="3549" y="1494"/>
                      <a:pt x="3413" y="1221"/>
                      <a:pt x="3276" y="914"/>
                    </a:cubicBezTo>
                    <a:cubicBezTo>
                      <a:pt x="3106" y="641"/>
                      <a:pt x="2969" y="368"/>
                      <a:pt x="2560" y="231"/>
                    </a:cubicBezTo>
                    <a:cubicBezTo>
                      <a:pt x="2560" y="231"/>
                      <a:pt x="2423" y="231"/>
                      <a:pt x="2423" y="368"/>
                    </a:cubicBezTo>
                    <a:cubicBezTo>
                      <a:pt x="2253" y="504"/>
                      <a:pt x="2253" y="777"/>
                      <a:pt x="2253" y="1084"/>
                    </a:cubicBezTo>
                    <a:lnTo>
                      <a:pt x="2116" y="1221"/>
                    </a:lnTo>
                    <a:lnTo>
                      <a:pt x="2116" y="1937"/>
                    </a:lnTo>
                    <a:cubicBezTo>
                      <a:pt x="2019" y="1815"/>
                      <a:pt x="1921" y="1711"/>
                      <a:pt x="1824" y="1711"/>
                    </a:cubicBezTo>
                    <a:cubicBezTo>
                      <a:pt x="1785" y="1711"/>
                      <a:pt x="1746" y="1728"/>
                      <a:pt x="1707" y="1767"/>
                    </a:cubicBezTo>
                    <a:cubicBezTo>
                      <a:pt x="1638" y="1630"/>
                      <a:pt x="1528" y="1596"/>
                      <a:pt x="1382" y="1596"/>
                    </a:cubicBezTo>
                    <a:cubicBezTo>
                      <a:pt x="1237" y="1596"/>
                      <a:pt x="1058" y="1630"/>
                      <a:pt x="854" y="1630"/>
                    </a:cubicBezTo>
                    <a:cubicBezTo>
                      <a:pt x="717" y="1767"/>
                      <a:pt x="717" y="2074"/>
                      <a:pt x="990" y="2074"/>
                    </a:cubicBezTo>
                    <a:cubicBezTo>
                      <a:pt x="1047" y="2017"/>
                      <a:pt x="1127" y="1984"/>
                      <a:pt x="1213" y="1984"/>
                    </a:cubicBezTo>
                    <a:cubicBezTo>
                      <a:pt x="1335" y="1984"/>
                      <a:pt x="1470" y="2050"/>
                      <a:pt x="1570" y="2210"/>
                    </a:cubicBezTo>
                    <a:cubicBezTo>
                      <a:pt x="1570" y="2326"/>
                      <a:pt x="1619" y="2368"/>
                      <a:pt x="1675" y="2368"/>
                    </a:cubicBezTo>
                    <a:cubicBezTo>
                      <a:pt x="1752" y="2368"/>
                      <a:pt x="1843" y="2289"/>
                      <a:pt x="1843" y="2210"/>
                    </a:cubicBezTo>
                    <a:cubicBezTo>
                      <a:pt x="1843" y="2183"/>
                      <a:pt x="1860" y="2172"/>
                      <a:pt x="1887" y="2172"/>
                    </a:cubicBezTo>
                    <a:cubicBezTo>
                      <a:pt x="1997" y="2172"/>
                      <a:pt x="2287" y="2347"/>
                      <a:pt x="2423" y="2347"/>
                    </a:cubicBezTo>
                    <a:cubicBezTo>
                      <a:pt x="2463" y="2387"/>
                      <a:pt x="2491" y="2403"/>
                      <a:pt x="2511" y="2403"/>
                    </a:cubicBezTo>
                    <a:cubicBezTo>
                      <a:pt x="2560" y="2403"/>
                      <a:pt x="2560" y="2307"/>
                      <a:pt x="2560" y="2210"/>
                    </a:cubicBezTo>
                    <a:lnTo>
                      <a:pt x="2560" y="2074"/>
                    </a:lnTo>
                    <a:cubicBezTo>
                      <a:pt x="2600" y="2114"/>
                      <a:pt x="2651" y="2130"/>
                      <a:pt x="2701" y="2130"/>
                    </a:cubicBezTo>
                    <a:cubicBezTo>
                      <a:pt x="2821" y="2130"/>
                      <a:pt x="2929" y="2034"/>
                      <a:pt x="2833" y="1937"/>
                    </a:cubicBezTo>
                    <a:cubicBezTo>
                      <a:pt x="2833" y="1704"/>
                      <a:pt x="2498" y="742"/>
                      <a:pt x="2651" y="742"/>
                    </a:cubicBezTo>
                    <a:cubicBezTo>
                      <a:pt x="2700" y="742"/>
                      <a:pt x="2797" y="838"/>
                      <a:pt x="2969" y="1084"/>
                    </a:cubicBezTo>
                    <a:cubicBezTo>
                      <a:pt x="3106" y="1357"/>
                      <a:pt x="3413" y="1767"/>
                      <a:pt x="3686" y="1937"/>
                    </a:cubicBezTo>
                    <a:lnTo>
                      <a:pt x="3686" y="2210"/>
                    </a:lnTo>
                    <a:cubicBezTo>
                      <a:pt x="3549" y="2074"/>
                      <a:pt x="3413" y="2074"/>
                      <a:pt x="3276" y="2074"/>
                    </a:cubicBezTo>
                    <a:cubicBezTo>
                      <a:pt x="3243" y="2059"/>
                      <a:pt x="3210" y="2052"/>
                      <a:pt x="3179" y="2052"/>
                    </a:cubicBezTo>
                    <a:cubicBezTo>
                      <a:pt x="2918" y="2052"/>
                      <a:pt x="2740" y="2516"/>
                      <a:pt x="3106" y="2790"/>
                    </a:cubicBezTo>
                    <a:lnTo>
                      <a:pt x="3276" y="2790"/>
                    </a:lnTo>
                    <a:cubicBezTo>
                      <a:pt x="3413" y="2927"/>
                      <a:pt x="3413" y="3063"/>
                      <a:pt x="3549" y="3200"/>
                    </a:cubicBezTo>
                    <a:cubicBezTo>
                      <a:pt x="3549" y="3336"/>
                      <a:pt x="3686" y="3336"/>
                      <a:pt x="3686" y="3336"/>
                    </a:cubicBezTo>
                    <a:cubicBezTo>
                      <a:pt x="3686" y="3643"/>
                      <a:pt x="3686" y="3916"/>
                      <a:pt x="3822" y="4053"/>
                    </a:cubicBezTo>
                    <a:cubicBezTo>
                      <a:pt x="3777" y="4007"/>
                      <a:pt x="3731" y="3992"/>
                      <a:pt x="3691" y="3992"/>
                    </a:cubicBezTo>
                    <a:cubicBezTo>
                      <a:pt x="3610" y="3992"/>
                      <a:pt x="3549" y="4053"/>
                      <a:pt x="3549" y="4053"/>
                    </a:cubicBezTo>
                    <a:cubicBezTo>
                      <a:pt x="3413" y="4189"/>
                      <a:pt x="3413" y="4497"/>
                      <a:pt x="3413" y="4633"/>
                    </a:cubicBezTo>
                    <a:cubicBezTo>
                      <a:pt x="3413" y="4497"/>
                      <a:pt x="3413" y="4497"/>
                      <a:pt x="3276" y="4497"/>
                    </a:cubicBezTo>
                    <a:cubicBezTo>
                      <a:pt x="3219" y="4440"/>
                      <a:pt x="3182" y="4421"/>
                      <a:pt x="3151" y="4421"/>
                    </a:cubicBezTo>
                    <a:cubicBezTo>
                      <a:pt x="3091" y="4421"/>
                      <a:pt x="3060" y="4497"/>
                      <a:pt x="2969" y="4497"/>
                    </a:cubicBezTo>
                    <a:cubicBezTo>
                      <a:pt x="2833" y="4770"/>
                      <a:pt x="2833" y="4906"/>
                      <a:pt x="2833" y="5179"/>
                    </a:cubicBezTo>
                    <a:cubicBezTo>
                      <a:pt x="2833" y="5043"/>
                      <a:pt x="2833" y="4906"/>
                      <a:pt x="2696" y="4906"/>
                    </a:cubicBezTo>
                    <a:cubicBezTo>
                      <a:pt x="2423" y="4906"/>
                      <a:pt x="2253" y="5179"/>
                      <a:pt x="2253" y="5486"/>
                    </a:cubicBezTo>
                    <a:cubicBezTo>
                      <a:pt x="2253" y="5350"/>
                      <a:pt x="2116" y="5350"/>
                      <a:pt x="2116" y="5350"/>
                    </a:cubicBezTo>
                    <a:cubicBezTo>
                      <a:pt x="2075" y="5299"/>
                      <a:pt x="2034" y="5278"/>
                      <a:pt x="1997" y="5278"/>
                    </a:cubicBezTo>
                    <a:cubicBezTo>
                      <a:pt x="1910" y="5278"/>
                      <a:pt x="1843" y="5390"/>
                      <a:pt x="1843" y="5486"/>
                    </a:cubicBezTo>
                    <a:cubicBezTo>
                      <a:pt x="1843" y="5623"/>
                      <a:pt x="1980" y="5896"/>
                      <a:pt x="1980" y="5896"/>
                    </a:cubicBezTo>
                    <a:lnTo>
                      <a:pt x="1843" y="5759"/>
                    </a:lnTo>
                    <a:cubicBezTo>
                      <a:pt x="1707" y="5486"/>
                      <a:pt x="1570" y="5179"/>
                      <a:pt x="1400" y="5043"/>
                    </a:cubicBezTo>
                    <a:cubicBezTo>
                      <a:pt x="1331" y="4974"/>
                      <a:pt x="1297" y="4940"/>
                      <a:pt x="1263" y="4940"/>
                    </a:cubicBezTo>
                    <a:cubicBezTo>
                      <a:pt x="1229" y="4940"/>
                      <a:pt x="1195" y="4974"/>
                      <a:pt x="1127" y="5043"/>
                    </a:cubicBezTo>
                    <a:cubicBezTo>
                      <a:pt x="990" y="4906"/>
                      <a:pt x="854" y="4633"/>
                      <a:pt x="717" y="4497"/>
                    </a:cubicBezTo>
                    <a:lnTo>
                      <a:pt x="546" y="4497"/>
                    </a:lnTo>
                    <a:cubicBezTo>
                      <a:pt x="410" y="4633"/>
                      <a:pt x="410" y="4770"/>
                      <a:pt x="410" y="4906"/>
                    </a:cubicBezTo>
                    <a:cubicBezTo>
                      <a:pt x="273" y="4770"/>
                      <a:pt x="273" y="4633"/>
                      <a:pt x="273" y="4497"/>
                    </a:cubicBezTo>
                    <a:cubicBezTo>
                      <a:pt x="233" y="4445"/>
                      <a:pt x="192" y="4425"/>
                      <a:pt x="155" y="4425"/>
                    </a:cubicBezTo>
                    <a:cubicBezTo>
                      <a:pt x="68" y="4425"/>
                      <a:pt x="0" y="4537"/>
                      <a:pt x="0" y="4633"/>
                    </a:cubicBezTo>
                    <a:cubicBezTo>
                      <a:pt x="0" y="4770"/>
                      <a:pt x="0" y="4906"/>
                      <a:pt x="137" y="5043"/>
                    </a:cubicBezTo>
                    <a:lnTo>
                      <a:pt x="137" y="5179"/>
                    </a:lnTo>
                    <a:cubicBezTo>
                      <a:pt x="273" y="5350"/>
                      <a:pt x="273" y="5623"/>
                      <a:pt x="546" y="5759"/>
                    </a:cubicBezTo>
                    <a:lnTo>
                      <a:pt x="717" y="5623"/>
                    </a:lnTo>
                    <a:lnTo>
                      <a:pt x="717" y="5043"/>
                    </a:lnTo>
                    <a:cubicBezTo>
                      <a:pt x="854" y="5350"/>
                      <a:pt x="854" y="5759"/>
                      <a:pt x="990" y="6032"/>
                    </a:cubicBezTo>
                    <a:cubicBezTo>
                      <a:pt x="990" y="6203"/>
                      <a:pt x="1127" y="6203"/>
                      <a:pt x="1263" y="6203"/>
                    </a:cubicBezTo>
                    <a:cubicBezTo>
                      <a:pt x="1400" y="6032"/>
                      <a:pt x="1400" y="5759"/>
                      <a:pt x="1400" y="5623"/>
                    </a:cubicBezTo>
                    <a:cubicBezTo>
                      <a:pt x="1400" y="5759"/>
                      <a:pt x="1400" y="5759"/>
                      <a:pt x="1570" y="5896"/>
                    </a:cubicBezTo>
                    <a:cubicBezTo>
                      <a:pt x="1570" y="6032"/>
                      <a:pt x="1707" y="6203"/>
                      <a:pt x="1843" y="6339"/>
                    </a:cubicBezTo>
                    <a:lnTo>
                      <a:pt x="1980" y="6339"/>
                    </a:lnTo>
                    <a:cubicBezTo>
                      <a:pt x="2116" y="6203"/>
                      <a:pt x="2116" y="6032"/>
                      <a:pt x="2116" y="5896"/>
                    </a:cubicBezTo>
                    <a:cubicBezTo>
                      <a:pt x="2253" y="5896"/>
                      <a:pt x="2253" y="6032"/>
                      <a:pt x="2253" y="6032"/>
                    </a:cubicBezTo>
                    <a:cubicBezTo>
                      <a:pt x="2423" y="6032"/>
                      <a:pt x="2560" y="6032"/>
                      <a:pt x="2560" y="5896"/>
                    </a:cubicBezTo>
                    <a:cubicBezTo>
                      <a:pt x="2671" y="5673"/>
                      <a:pt x="2601" y="5450"/>
                      <a:pt x="2794" y="5450"/>
                    </a:cubicBezTo>
                    <a:cubicBezTo>
                      <a:pt x="2837" y="5450"/>
                      <a:pt x="2894" y="5461"/>
                      <a:pt x="2969" y="5486"/>
                    </a:cubicBezTo>
                    <a:cubicBezTo>
                      <a:pt x="2969" y="5486"/>
                      <a:pt x="3106" y="5486"/>
                      <a:pt x="3106" y="5350"/>
                    </a:cubicBezTo>
                    <a:lnTo>
                      <a:pt x="3106" y="5179"/>
                    </a:lnTo>
                    <a:cubicBezTo>
                      <a:pt x="3183" y="4932"/>
                      <a:pt x="3225" y="4852"/>
                      <a:pt x="3261" y="4852"/>
                    </a:cubicBezTo>
                    <a:cubicBezTo>
                      <a:pt x="3304" y="4852"/>
                      <a:pt x="3338" y="4968"/>
                      <a:pt x="3413" y="5043"/>
                    </a:cubicBezTo>
                    <a:lnTo>
                      <a:pt x="3686" y="5043"/>
                    </a:lnTo>
                    <a:lnTo>
                      <a:pt x="3686" y="4633"/>
                    </a:lnTo>
                    <a:cubicBezTo>
                      <a:pt x="3822" y="4326"/>
                      <a:pt x="3549" y="4326"/>
                      <a:pt x="3822" y="4326"/>
                    </a:cubicBezTo>
                    <a:cubicBezTo>
                      <a:pt x="3868" y="4383"/>
                      <a:pt x="3898" y="4402"/>
                      <a:pt x="3918" y="4402"/>
                    </a:cubicBezTo>
                    <a:cubicBezTo>
                      <a:pt x="3959" y="4402"/>
                      <a:pt x="3959" y="4326"/>
                      <a:pt x="3959" y="4326"/>
                    </a:cubicBezTo>
                    <a:cubicBezTo>
                      <a:pt x="4129" y="4053"/>
                      <a:pt x="3959" y="3780"/>
                      <a:pt x="3959" y="3473"/>
                    </a:cubicBezTo>
                    <a:lnTo>
                      <a:pt x="4129" y="3473"/>
                    </a:lnTo>
                    <a:cubicBezTo>
                      <a:pt x="4129" y="3558"/>
                      <a:pt x="4198" y="3601"/>
                      <a:pt x="4266" y="3601"/>
                    </a:cubicBezTo>
                    <a:cubicBezTo>
                      <a:pt x="4334" y="3601"/>
                      <a:pt x="4402" y="3558"/>
                      <a:pt x="4402" y="3473"/>
                    </a:cubicBezTo>
                    <a:cubicBezTo>
                      <a:pt x="4402" y="3200"/>
                      <a:pt x="4266" y="2927"/>
                      <a:pt x="4129" y="2790"/>
                    </a:cubicBezTo>
                    <a:cubicBezTo>
                      <a:pt x="4266" y="2347"/>
                      <a:pt x="4129" y="1767"/>
                      <a:pt x="4129" y="1221"/>
                    </a:cubicBezTo>
                    <a:cubicBezTo>
                      <a:pt x="4129" y="777"/>
                      <a:pt x="3959" y="368"/>
                      <a:pt x="3959" y="231"/>
                    </a:cubicBezTo>
                    <a:cubicBezTo>
                      <a:pt x="3959" y="78"/>
                      <a:pt x="3891" y="1"/>
                      <a:pt x="3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717944" y="1860291"/>
                <a:ext cx="616578" cy="63112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589" extrusionOk="0">
                    <a:moveTo>
                      <a:pt x="6689" y="6313"/>
                    </a:moveTo>
                    <a:cubicBezTo>
                      <a:pt x="6689" y="6723"/>
                      <a:pt x="6825" y="7166"/>
                      <a:pt x="6962" y="7439"/>
                    </a:cubicBezTo>
                    <a:cubicBezTo>
                      <a:pt x="6962" y="7576"/>
                      <a:pt x="7132" y="7576"/>
                      <a:pt x="7132" y="7576"/>
                    </a:cubicBezTo>
                    <a:cubicBezTo>
                      <a:pt x="7269" y="8019"/>
                      <a:pt x="7132" y="8292"/>
                      <a:pt x="6689" y="8292"/>
                    </a:cubicBezTo>
                    <a:lnTo>
                      <a:pt x="6689" y="8019"/>
                    </a:lnTo>
                    <a:lnTo>
                      <a:pt x="6689" y="6723"/>
                    </a:lnTo>
                    <a:lnTo>
                      <a:pt x="6689" y="6313"/>
                    </a:lnTo>
                    <a:close/>
                    <a:moveTo>
                      <a:pt x="4685" y="503"/>
                    </a:moveTo>
                    <a:cubicBezTo>
                      <a:pt x="4739" y="503"/>
                      <a:pt x="4793" y="535"/>
                      <a:pt x="4846" y="614"/>
                    </a:cubicBezTo>
                    <a:cubicBezTo>
                      <a:pt x="4983" y="887"/>
                      <a:pt x="4983" y="1195"/>
                      <a:pt x="5119" y="1331"/>
                    </a:cubicBezTo>
                    <a:cubicBezTo>
                      <a:pt x="5199" y="1491"/>
                      <a:pt x="5338" y="1557"/>
                      <a:pt x="5466" y="1557"/>
                    </a:cubicBezTo>
                    <a:cubicBezTo>
                      <a:pt x="5557" y="1557"/>
                      <a:pt x="5643" y="1524"/>
                      <a:pt x="5699" y="1468"/>
                    </a:cubicBezTo>
                    <a:cubicBezTo>
                      <a:pt x="6076" y="1290"/>
                      <a:pt x="6136" y="926"/>
                      <a:pt x="6216" y="926"/>
                    </a:cubicBezTo>
                    <a:cubicBezTo>
                      <a:pt x="6259" y="926"/>
                      <a:pt x="6308" y="1032"/>
                      <a:pt x="6416" y="1331"/>
                    </a:cubicBezTo>
                    <a:cubicBezTo>
                      <a:pt x="6552" y="1911"/>
                      <a:pt x="6416" y="2457"/>
                      <a:pt x="6689" y="2764"/>
                    </a:cubicBezTo>
                    <a:cubicBezTo>
                      <a:pt x="6757" y="2832"/>
                      <a:pt x="6825" y="2867"/>
                      <a:pt x="6877" y="2867"/>
                    </a:cubicBezTo>
                    <a:cubicBezTo>
                      <a:pt x="6928" y="2867"/>
                      <a:pt x="6962" y="2832"/>
                      <a:pt x="6962" y="2764"/>
                    </a:cubicBezTo>
                    <a:lnTo>
                      <a:pt x="7269" y="2457"/>
                    </a:lnTo>
                    <a:cubicBezTo>
                      <a:pt x="7269" y="2321"/>
                      <a:pt x="7405" y="2321"/>
                      <a:pt x="7405" y="2321"/>
                    </a:cubicBezTo>
                    <a:cubicBezTo>
                      <a:pt x="7405" y="2901"/>
                      <a:pt x="7542" y="3617"/>
                      <a:pt x="7678" y="4300"/>
                    </a:cubicBezTo>
                    <a:cubicBezTo>
                      <a:pt x="7678" y="4397"/>
                      <a:pt x="7821" y="4482"/>
                      <a:pt x="7945" y="4482"/>
                    </a:cubicBezTo>
                    <a:cubicBezTo>
                      <a:pt x="8039" y="4482"/>
                      <a:pt x="8122" y="4433"/>
                      <a:pt x="8122" y="4300"/>
                    </a:cubicBezTo>
                    <a:lnTo>
                      <a:pt x="8122" y="4607"/>
                    </a:lnTo>
                    <a:cubicBezTo>
                      <a:pt x="8122" y="4880"/>
                      <a:pt x="8122" y="5323"/>
                      <a:pt x="8259" y="5596"/>
                    </a:cubicBezTo>
                    <a:cubicBezTo>
                      <a:pt x="8259" y="5733"/>
                      <a:pt x="8395" y="5733"/>
                      <a:pt x="8532" y="5733"/>
                    </a:cubicBezTo>
                    <a:cubicBezTo>
                      <a:pt x="8407" y="5983"/>
                      <a:pt x="8168" y="6603"/>
                      <a:pt x="7893" y="6603"/>
                    </a:cubicBezTo>
                    <a:cubicBezTo>
                      <a:pt x="7867" y="6603"/>
                      <a:pt x="7841" y="6598"/>
                      <a:pt x="7815" y="6586"/>
                    </a:cubicBezTo>
                    <a:cubicBezTo>
                      <a:pt x="7678" y="6586"/>
                      <a:pt x="7542" y="6586"/>
                      <a:pt x="7542" y="6723"/>
                    </a:cubicBezTo>
                    <a:lnTo>
                      <a:pt x="7542" y="6450"/>
                    </a:lnTo>
                    <a:cubicBezTo>
                      <a:pt x="7678" y="6450"/>
                      <a:pt x="7678" y="6313"/>
                      <a:pt x="7678" y="6177"/>
                    </a:cubicBezTo>
                    <a:cubicBezTo>
                      <a:pt x="7405" y="5460"/>
                      <a:pt x="7405" y="4743"/>
                      <a:pt x="7132" y="4027"/>
                    </a:cubicBezTo>
                    <a:lnTo>
                      <a:pt x="6825" y="4027"/>
                    </a:lnTo>
                    <a:lnTo>
                      <a:pt x="6825" y="3890"/>
                    </a:lnTo>
                    <a:cubicBezTo>
                      <a:pt x="6747" y="3812"/>
                      <a:pt x="6622" y="3733"/>
                      <a:pt x="6531" y="3733"/>
                    </a:cubicBezTo>
                    <a:cubicBezTo>
                      <a:pt x="6465" y="3733"/>
                      <a:pt x="6416" y="3775"/>
                      <a:pt x="6416" y="3890"/>
                    </a:cubicBezTo>
                    <a:cubicBezTo>
                      <a:pt x="6279" y="4163"/>
                      <a:pt x="6279" y="4607"/>
                      <a:pt x="6279" y="4880"/>
                    </a:cubicBezTo>
                    <a:cubicBezTo>
                      <a:pt x="6279" y="4880"/>
                      <a:pt x="6109" y="4880"/>
                      <a:pt x="6109" y="5016"/>
                    </a:cubicBezTo>
                    <a:cubicBezTo>
                      <a:pt x="5972" y="5733"/>
                      <a:pt x="6109" y="6313"/>
                      <a:pt x="6109" y="6859"/>
                    </a:cubicBezTo>
                    <a:lnTo>
                      <a:pt x="6109" y="7303"/>
                    </a:lnTo>
                    <a:lnTo>
                      <a:pt x="6109" y="7712"/>
                    </a:lnTo>
                    <a:lnTo>
                      <a:pt x="6109" y="8019"/>
                    </a:lnTo>
                    <a:cubicBezTo>
                      <a:pt x="6109" y="8453"/>
                      <a:pt x="6216" y="8993"/>
                      <a:pt x="6107" y="8993"/>
                    </a:cubicBezTo>
                    <a:cubicBezTo>
                      <a:pt x="6079" y="8993"/>
                      <a:pt x="6036" y="8957"/>
                      <a:pt x="5972" y="8872"/>
                    </a:cubicBezTo>
                    <a:cubicBezTo>
                      <a:pt x="5836" y="8565"/>
                      <a:pt x="5699" y="8156"/>
                      <a:pt x="5426" y="7712"/>
                    </a:cubicBezTo>
                    <a:cubicBezTo>
                      <a:pt x="5256" y="7712"/>
                      <a:pt x="5119" y="7712"/>
                      <a:pt x="4983" y="7883"/>
                    </a:cubicBezTo>
                    <a:cubicBezTo>
                      <a:pt x="4983" y="8156"/>
                      <a:pt x="4846" y="8872"/>
                      <a:pt x="4846" y="9009"/>
                    </a:cubicBezTo>
                    <a:cubicBezTo>
                      <a:pt x="4710" y="8736"/>
                      <a:pt x="4403" y="8429"/>
                      <a:pt x="4130" y="8156"/>
                    </a:cubicBezTo>
                    <a:lnTo>
                      <a:pt x="3857" y="8156"/>
                    </a:lnTo>
                    <a:cubicBezTo>
                      <a:pt x="3720" y="8156"/>
                      <a:pt x="3720" y="8156"/>
                      <a:pt x="3720" y="8292"/>
                    </a:cubicBezTo>
                    <a:cubicBezTo>
                      <a:pt x="3550" y="8429"/>
                      <a:pt x="3550" y="8429"/>
                      <a:pt x="3720" y="8736"/>
                    </a:cubicBezTo>
                    <a:cubicBezTo>
                      <a:pt x="3720" y="8852"/>
                      <a:pt x="3694" y="8899"/>
                      <a:pt x="3652" y="8899"/>
                    </a:cubicBezTo>
                    <a:cubicBezTo>
                      <a:pt x="3499" y="8899"/>
                      <a:pt x="3140" y="8263"/>
                      <a:pt x="3140" y="8156"/>
                    </a:cubicBezTo>
                    <a:cubicBezTo>
                      <a:pt x="2867" y="8019"/>
                      <a:pt x="2696" y="7712"/>
                      <a:pt x="2423" y="7576"/>
                    </a:cubicBezTo>
                    <a:cubicBezTo>
                      <a:pt x="2423" y="7576"/>
                      <a:pt x="2287" y="7576"/>
                      <a:pt x="2287" y="7712"/>
                    </a:cubicBezTo>
                    <a:cubicBezTo>
                      <a:pt x="2150" y="7883"/>
                      <a:pt x="2150" y="8019"/>
                      <a:pt x="2150" y="8156"/>
                    </a:cubicBezTo>
                    <a:cubicBezTo>
                      <a:pt x="2150" y="8019"/>
                      <a:pt x="2014" y="7712"/>
                      <a:pt x="1843" y="7576"/>
                    </a:cubicBezTo>
                    <a:cubicBezTo>
                      <a:pt x="1707" y="7166"/>
                      <a:pt x="1570" y="6859"/>
                      <a:pt x="1297" y="6586"/>
                    </a:cubicBezTo>
                    <a:cubicBezTo>
                      <a:pt x="1297" y="6518"/>
                      <a:pt x="1221" y="6484"/>
                      <a:pt x="1144" y="6484"/>
                    </a:cubicBezTo>
                    <a:cubicBezTo>
                      <a:pt x="1067" y="6484"/>
                      <a:pt x="990" y="6518"/>
                      <a:pt x="990" y="6586"/>
                    </a:cubicBezTo>
                    <a:lnTo>
                      <a:pt x="990" y="6723"/>
                    </a:lnTo>
                    <a:cubicBezTo>
                      <a:pt x="717" y="6177"/>
                      <a:pt x="717" y="5323"/>
                      <a:pt x="581" y="4743"/>
                    </a:cubicBezTo>
                    <a:lnTo>
                      <a:pt x="581" y="4470"/>
                    </a:lnTo>
                    <a:cubicBezTo>
                      <a:pt x="581" y="4190"/>
                      <a:pt x="921" y="3230"/>
                      <a:pt x="878" y="2959"/>
                    </a:cubicBezTo>
                    <a:lnTo>
                      <a:pt x="878" y="2959"/>
                    </a:lnTo>
                    <a:cubicBezTo>
                      <a:pt x="907" y="2988"/>
                      <a:pt x="957" y="3003"/>
                      <a:pt x="1007" y="3003"/>
                    </a:cubicBezTo>
                    <a:cubicBezTo>
                      <a:pt x="1084" y="3003"/>
                      <a:pt x="1161" y="2969"/>
                      <a:pt x="1161" y="2901"/>
                    </a:cubicBezTo>
                    <a:cubicBezTo>
                      <a:pt x="1434" y="2457"/>
                      <a:pt x="1570" y="2048"/>
                      <a:pt x="1843" y="1741"/>
                    </a:cubicBezTo>
                    <a:cubicBezTo>
                      <a:pt x="1926" y="1594"/>
                      <a:pt x="1986" y="1538"/>
                      <a:pt x="2033" y="1538"/>
                    </a:cubicBezTo>
                    <a:cubicBezTo>
                      <a:pt x="2160" y="1538"/>
                      <a:pt x="2187" y="1948"/>
                      <a:pt x="2287" y="2048"/>
                    </a:cubicBezTo>
                    <a:cubicBezTo>
                      <a:pt x="2287" y="2184"/>
                      <a:pt x="2423" y="2184"/>
                      <a:pt x="2560" y="2184"/>
                    </a:cubicBezTo>
                    <a:cubicBezTo>
                      <a:pt x="2696" y="2048"/>
                      <a:pt x="2867" y="1911"/>
                      <a:pt x="2867" y="1741"/>
                    </a:cubicBezTo>
                    <a:cubicBezTo>
                      <a:pt x="3004" y="1468"/>
                      <a:pt x="3140" y="1195"/>
                      <a:pt x="3277" y="1058"/>
                    </a:cubicBezTo>
                    <a:cubicBezTo>
                      <a:pt x="3277" y="809"/>
                      <a:pt x="3277" y="700"/>
                      <a:pt x="3301" y="700"/>
                    </a:cubicBezTo>
                    <a:cubicBezTo>
                      <a:pt x="3319" y="700"/>
                      <a:pt x="3353" y="767"/>
                      <a:pt x="3413" y="887"/>
                    </a:cubicBezTo>
                    <a:cubicBezTo>
                      <a:pt x="3487" y="1203"/>
                      <a:pt x="3612" y="1347"/>
                      <a:pt x="3754" y="1347"/>
                    </a:cubicBezTo>
                    <a:cubicBezTo>
                      <a:pt x="3873" y="1347"/>
                      <a:pt x="4005" y="1245"/>
                      <a:pt x="4130" y="1058"/>
                    </a:cubicBezTo>
                    <a:cubicBezTo>
                      <a:pt x="4240" y="1058"/>
                      <a:pt x="4461" y="503"/>
                      <a:pt x="4685" y="503"/>
                    </a:cubicBezTo>
                    <a:close/>
                    <a:moveTo>
                      <a:pt x="4565" y="1"/>
                    </a:moveTo>
                    <a:cubicBezTo>
                      <a:pt x="4510" y="1"/>
                      <a:pt x="4455" y="11"/>
                      <a:pt x="4403" y="34"/>
                    </a:cubicBezTo>
                    <a:cubicBezTo>
                      <a:pt x="4130" y="205"/>
                      <a:pt x="3720" y="614"/>
                      <a:pt x="3857" y="887"/>
                    </a:cubicBezTo>
                    <a:cubicBezTo>
                      <a:pt x="3720" y="751"/>
                      <a:pt x="3857" y="342"/>
                      <a:pt x="3550" y="205"/>
                    </a:cubicBezTo>
                    <a:cubicBezTo>
                      <a:pt x="3493" y="170"/>
                      <a:pt x="3442" y="155"/>
                      <a:pt x="3396" y="155"/>
                    </a:cubicBezTo>
                    <a:cubicBezTo>
                      <a:pt x="3220" y="155"/>
                      <a:pt x="3112" y="370"/>
                      <a:pt x="3004" y="478"/>
                    </a:cubicBezTo>
                    <a:cubicBezTo>
                      <a:pt x="2867" y="751"/>
                      <a:pt x="2696" y="1058"/>
                      <a:pt x="2560" y="1331"/>
                    </a:cubicBezTo>
                    <a:lnTo>
                      <a:pt x="2560" y="1468"/>
                    </a:lnTo>
                    <a:lnTo>
                      <a:pt x="2560" y="1741"/>
                    </a:lnTo>
                    <a:cubicBezTo>
                      <a:pt x="2560" y="1604"/>
                      <a:pt x="2423" y="1468"/>
                      <a:pt x="2423" y="1331"/>
                    </a:cubicBezTo>
                    <a:cubicBezTo>
                      <a:pt x="2323" y="1088"/>
                      <a:pt x="2203" y="989"/>
                      <a:pt x="2076" y="989"/>
                    </a:cubicBezTo>
                    <a:cubicBezTo>
                      <a:pt x="1686" y="989"/>
                      <a:pt x="1222" y="1917"/>
                      <a:pt x="990" y="2457"/>
                    </a:cubicBezTo>
                    <a:lnTo>
                      <a:pt x="854" y="2457"/>
                    </a:lnTo>
                    <a:cubicBezTo>
                      <a:pt x="854" y="2389"/>
                      <a:pt x="820" y="2355"/>
                      <a:pt x="786" y="2355"/>
                    </a:cubicBezTo>
                    <a:cubicBezTo>
                      <a:pt x="751" y="2355"/>
                      <a:pt x="717" y="2389"/>
                      <a:pt x="717" y="2457"/>
                    </a:cubicBezTo>
                    <a:cubicBezTo>
                      <a:pt x="444" y="2594"/>
                      <a:pt x="444" y="2764"/>
                      <a:pt x="444" y="3037"/>
                    </a:cubicBezTo>
                    <a:cubicBezTo>
                      <a:pt x="308" y="3447"/>
                      <a:pt x="308" y="3890"/>
                      <a:pt x="308" y="4300"/>
                    </a:cubicBezTo>
                    <a:cubicBezTo>
                      <a:pt x="137" y="4300"/>
                      <a:pt x="137" y="4470"/>
                      <a:pt x="137" y="4607"/>
                    </a:cubicBezTo>
                    <a:cubicBezTo>
                      <a:pt x="137" y="4880"/>
                      <a:pt x="1" y="5323"/>
                      <a:pt x="1" y="5596"/>
                    </a:cubicBezTo>
                    <a:cubicBezTo>
                      <a:pt x="1" y="5869"/>
                      <a:pt x="137" y="5869"/>
                      <a:pt x="308" y="5869"/>
                    </a:cubicBezTo>
                    <a:cubicBezTo>
                      <a:pt x="444" y="6450"/>
                      <a:pt x="581" y="7166"/>
                      <a:pt x="854" y="7712"/>
                    </a:cubicBezTo>
                    <a:cubicBezTo>
                      <a:pt x="922" y="7797"/>
                      <a:pt x="999" y="7840"/>
                      <a:pt x="1076" y="7840"/>
                    </a:cubicBezTo>
                    <a:cubicBezTo>
                      <a:pt x="1152" y="7840"/>
                      <a:pt x="1229" y="7797"/>
                      <a:pt x="1297" y="7712"/>
                    </a:cubicBezTo>
                    <a:lnTo>
                      <a:pt x="1297" y="7439"/>
                    </a:lnTo>
                    <a:cubicBezTo>
                      <a:pt x="1570" y="8156"/>
                      <a:pt x="1843" y="9009"/>
                      <a:pt x="2423" y="9009"/>
                    </a:cubicBezTo>
                    <a:cubicBezTo>
                      <a:pt x="2560" y="9009"/>
                      <a:pt x="2560" y="9009"/>
                      <a:pt x="2696" y="8872"/>
                    </a:cubicBezTo>
                    <a:lnTo>
                      <a:pt x="2696" y="8429"/>
                    </a:lnTo>
                    <a:cubicBezTo>
                      <a:pt x="2867" y="8736"/>
                      <a:pt x="3277" y="9418"/>
                      <a:pt x="3720" y="9418"/>
                    </a:cubicBezTo>
                    <a:cubicBezTo>
                      <a:pt x="4130" y="9418"/>
                      <a:pt x="4130" y="9009"/>
                      <a:pt x="3993" y="8736"/>
                    </a:cubicBezTo>
                    <a:cubicBezTo>
                      <a:pt x="3993" y="8709"/>
                      <a:pt x="4003" y="8697"/>
                      <a:pt x="4020" y="8697"/>
                    </a:cubicBezTo>
                    <a:cubicBezTo>
                      <a:pt x="4112" y="8697"/>
                      <a:pt x="4403" y="9030"/>
                      <a:pt x="4403" y="9145"/>
                    </a:cubicBezTo>
                    <a:cubicBezTo>
                      <a:pt x="4573" y="9282"/>
                      <a:pt x="4710" y="9418"/>
                      <a:pt x="4846" y="9418"/>
                    </a:cubicBezTo>
                    <a:lnTo>
                      <a:pt x="5119" y="9418"/>
                    </a:lnTo>
                    <a:cubicBezTo>
                      <a:pt x="5256" y="9145"/>
                      <a:pt x="5426" y="8872"/>
                      <a:pt x="5426" y="8429"/>
                    </a:cubicBezTo>
                    <a:cubicBezTo>
                      <a:pt x="5563" y="8872"/>
                      <a:pt x="5699" y="9282"/>
                      <a:pt x="5972" y="9589"/>
                    </a:cubicBezTo>
                    <a:lnTo>
                      <a:pt x="6279" y="9589"/>
                    </a:lnTo>
                    <a:cubicBezTo>
                      <a:pt x="6552" y="9418"/>
                      <a:pt x="6552" y="9009"/>
                      <a:pt x="6552" y="8565"/>
                    </a:cubicBezTo>
                    <a:cubicBezTo>
                      <a:pt x="6653" y="8792"/>
                      <a:pt x="6828" y="8925"/>
                      <a:pt x="6981" y="8925"/>
                    </a:cubicBezTo>
                    <a:cubicBezTo>
                      <a:pt x="7036" y="8925"/>
                      <a:pt x="7088" y="8908"/>
                      <a:pt x="7132" y="8872"/>
                    </a:cubicBezTo>
                    <a:cubicBezTo>
                      <a:pt x="7542" y="8565"/>
                      <a:pt x="7542" y="7712"/>
                      <a:pt x="7542" y="7030"/>
                    </a:cubicBezTo>
                    <a:lnTo>
                      <a:pt x="7678" y="7030"/>
                    </a:lnTo>
                    <a:cubicBezTo>
                      <a:pt x="7742" y="7047"/>
                      <a:pt x="7804" y="7055"/>
                      <a:pt x="7864" y="7055"/>
                    </a:cubicBezTo>
                    <a:cubicBezTo>
                      <a:pt x="8755" y="7055"/>
                      <a:pt x="9367" y="5278"/>
                      <a:pt x="9112" y="4607"/>
                    </a:cubicBezTo>
                    <a:cubicBezTo>
                      <a:pt x="9112" y="4607"/>
                      <a:pt x="8975" y="4470"/>
                      <a:pt x="8839" y="4470"/>
                    </a:cubicBezTo>
                    <a:cubicBezTo>
                      <a:pt x="8839" y="4470"/>
                      <a:pt x="8668" y="4607"/>
                      <a:pt x="8532" y="4607"/>
                    </a:cubicBezTo>
                    <a:cubicBezTo>
                      <a:pt x="8668" y="3890"/>
                      <a:pt x="8839" y="3037"/>
                      <a:pt x="8259" y="2764"/>
                    </a:cubicBezTo>
                    <a:cubicBezTo>
                      <a:pt x="8122" y="2764"/>
                      <a:pt x="8122" y="2764"/>
                      <a:pt x="7986" y="2901"/>
                    </a:cubicBezTo>
                    <a:cubicBezTo>
                      <a:pt x="7986" y="2321"/>
                      <a:pt x="7815" y="1911"/>
                      <a:pt x="7678" y="1468"/>
                    </a:cubicBezTo>
                    <a:lnTo>
                      <a:pt x="7405" y="1468"/>
                    </a:lnTo>
                    <a:cubicBezTo>
                      <a:pt x="7132" y="1604"/>
                      <a:pt x="6962" y="1911"/>
                      <a:pt x="6962" y="2048"/>
                    </a:cubicBezTo>
                    <a:cubicBezTo>
                      <a:pt x="6825" y="1741"/>
                      <a:pt x="6825" y="1468"/>
                      <a:pt x="6825" y="1331"/>
                    </a:cubicBezTo>
                    <a:cubicBezTo>
                      <a:pt x="6825" y="887"/>
                      <a:pt x="6689" y="614"/>
                      <a:pt x="6416" y="342"/>
                    </a:cubicBezTo>
                    <a:cubicBezTo>
                      <a:pt x="6416" y="273"/>
                      <a:pt x="6382" y="239"/>
                      <a:pt x="6326" y="239"/>
                    </a:cubicBezTo>
                    <a:cubicBezTo>
                      <a:pt x="6271" y="239"/>
                      <a:pt x="6194" y="273"/>
                      <a:pt x="6109" y="342"/>
                    </a:cubicBezTo>
                    <a:cubicBezTo>
                      <a:pt x="5972" y="478"/>
                      <a:pt x="5972" y="478"/>
                      <a:pt x="5699" y="614"/>
                    </a:cubicBezTo>
                    <a:cubicBezTo>
                      <a:pt x="5603" y="868"/>
                      <a:pt x="5540" y="959"/>
                      <a:pt x="5486" y="959"/>
                    </a:cubicBezTo>
                    <a:cubicBezTo>
                      <a:pt x="5388" y="959"/>
                      <a:pt x="5318" y="654"/>
                      <a:pt x="5119" y="478"/>
                    </a:cubicBezTo>
                    <a:cubicBezTo>
                      <a:pt x="5119" y="251"/>
                      <a:pt x="4837" y="1"/>
                      <a:pt x="4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699976" y="2012989"/>
                <a:ext cx="655871" cy="523381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7952" extrusionOk="0">
                    <a:moveTo>
                      <a:pt x="9112" y="1707"/>
                    </a:moveTo>
                    <a:cubicBezTo>
                      <a:pt x="9248" y="1707"/>
                      <a:pt x="9248" y="1707"/>
                      <a:pt x="9248" y="1843"/>
                    </a:cubicBezTo>
                    <a:cubicBezTo>
                      <a:pt x="9248" y="1980"/>
                      <a:pt x="9248" y="2150"/>
                      <a:pt x="9385" y="2423"/>
                    </a:cubicBezTo>
                    <a:cubicBezTo>
                      <a:pt x="9248" y="2423"/>
                      <a:pt x="9248" y="2423"/>
                      <a:pt x="9248" y="2560"/>
                    </a:cubicBezTo>
                    <a:cubicBezTo>
                      <a:pt x="9203" y="2649"/>
                      <a:pt x="9173" y="2742"/>
                      <a:pt x="9158" y="2836"/>
                    </a:cubicBezTo>
                    <a:lnTo>
                      <a:pt x="9158" y="2836"/>
                    </a:lnTo>
                    <a:cubicBezTo>
                      <a:pt x="9130" y="2436"/>
                      <a:pt x="9041" y="2048"/>
                      <a:pt x="8941" y="1707"/>
                    </a:cubicBezTo>
                    <a:close/>
                    <a:moveTo>
                      <a:pt x="9166" y="3181"/>
                    </a:moveTo>
                    <a:cubicBezTo>
                      <a:pt x="9183" y="3260"/>
                      <a:pt x="9210" y="3338"/>
                      <a:pt x="9248" y="3413"/>
                    </a:cubicBezTo>
                    <a:cubicBezTo>
                      <a:pt x="9248" y="3549"/>
                      <a:pt x="9248" y="3857"/>
                      <a:pt x="9112" y="3993"/>
                    </a:cubicBezTo>
                    <a:cubicBezTo>
                      <a:pt x="9040" y="4224"/>
                      <a:pt x="8998" y="4308"/>
                      <a:pt x="8974" y="4308"/>
                    </a:cubicBezTo>
                    <a:cubicBezTo>
                      <a:pt x="8941" y="4308"/>
                      <a:pt x="8941" y="4151"/>
                      <a:pt x="8941" y="3993"/>
                    </a:cubicBezTo>
                    <a:cubicBezTo>
                      <a:pt x="8941" y="3857"/>
                      <a:pt x="8805" y="3857"/>
                      <a:pt x="8805" y="3857"/>
                    </a:cubicBezTo>
                    <a:cubicBezTo>
                      <a:pt x="8941" y="3857"/>
                      <a:pt x="9112" y="3857"/>
                      <a:pt x="9112" y="3686"/>
                    </a:cubicBezTo>
                    <a:cubicBezTo>
                      <a:pt x="9145" y="3519"/>
                      <a:pt x="9162" y="3349"/>
                      <a:pt x="9166" y="3181"/>
                    </a:cubicBezTo>
                    <a:close/>
                    <a:moveTo>
                      <a:pt x="6245" y="1"/>
                    </a:moveTo>
                    <a:cubicBezTo>
                      <a:pt x="6109" y="1"/>
                      <a:pt x="5972" y="137"/>
                      <a:pt x="6109" y="274"/>
                    </a:cubicBezTo>
                    <a:cubicBezTo>
                      <a:pt x="6552" y="581"/>
                      <a:pt x="6825" y="1570"/>
                      <a:pt x="6962" y="1980"/>
                    </a:cubicBezTo>
                    <a:cubicBezTo>
                      <a:pt x="7098" y="2150"/>
                      <a:pt x="7098" y="2423"/>
                      <a:pt x="7235" y="2696"/>
                    </a:cubicBezTo>
                    <a:cubicBezTo>
                      <a:pt x="7405" y="2696"/>
                      <a:pt x="7678" y="2696"/>
                      <a:pt x="7678" y="2560"/>
                    </a:cubicBezTo>
                    <a:cubicBezTo>
                      <a:pt x="7678" y="1980"/>
                      <a:pt x="7405" y="1297"/>
                      <a:pt x="7405" y="854"/>
                    </a:cubicBezTo>
                    <a:lnTo>
                      <a:pt x="7405" y="854"/>
                    </a:lnTo>
                    <a:cubicBezTo>
                      <a:pt x="7678" y="1297"/>
                      <a:pt x="7678" y="1843"/>
                      <a:pt x="7815" y="2287"/>
                    </a:cubicBezTo>
                    <a:cubicBezTo>
                      <a:pt x="7951" y="2560"/>
                      <a:pt x="7951" y="3140"/>
                      <a:pt x="8259" y="3413"/>
                    </a:cubicBezTo>
                    <a:cubicBezTo>
                      <a:pt x="8299" y="3453"/>
                      <a:pt x="8338" y="3469"/>
                      <a:pt x="8375" y="3469"/>
                    </a:cubicBezTo>
                    <a:cubicBezTo>
                      <a:pt x="8463" y="3469"/>
                      <a:pt x="8532" y="3373"/>
                      <a:pt x="8532" y="3276"/>
                    </a:cubicBezTo>
                    <a:lnTo>
                      <a:pt x="8532" y="2833"/>
                    </a:lnTo>
                    <a:cubicBezTo>
                      <a:pt x="8668" y="3140"/>
                      <a:pt x="8668" y="3413"/>
                      <a:pt x="8668" y="3686"/>
                    </a:cubicBezTo>
                    <a:lnTo>
                      <a:pt x="8805" y="3686"/>
                    </a:lnTo>
                    <a:cubicBezTo>
                      <a:pt x="8668" y="3686"/>
                      <a:pt x="8532" y="3686"/>
                      <a:pt x="8532" y="3993"/>
                    </a:cubicBezTo>
                    <a:cubicBezTo>
                      <a:pt x="8532" y="4266"/>
                      <a:pt x="8532" y="4539"/>
                      <a:pt x="8395" y="4846"/>
                    </a:cubicBezTo>
                    <a:lnTo>
                      <a:pt x="8395" y="4710"/>
                    </a:lnTo>
                    <a:cubicBezTo>
                      <a:pt x="8395" y="4539"/>
                      <a:pt x="8259" y="4403"/>
                      <a:pt x="8259" y="4266"/>
                    </a:cubicBezTo>
                    <a:cubicBezTo>
                      <a:pt x="8259" y="4151"/>
                      <a:pt x="8204" y="4108"/>
                      <a:pt x="8140" y="4108"/>
                    </a:cubicBezTo>
                    <a:cubicBezTo>
                      <a:pt x="8054" y="4108"/>
                      <a:pt x="7951" y="4187"/>
                      <a:pt x="7951" y="4266"/>
                    </a:cubicBezTo>
                    <a:lnTo>
                      <a:pt x="7951" y="4710"/>
                    </a:lnTo>
                    <a:cubicBezTo>
                      <a:pt x="7951" y="5103"/>
                      <a:pt x="7881" y="5725"/>
                      <a:pt x="7790" y="5725"/>
                    </a:cubicBezTo>
                    <a:cubicBezTo>
                      <a:pt x="7755" y="5725"/>
                      <a:pt x="7717" y="5631"/>
                      <a:pt x="7678" y="5392"/>
                    </a:cubicBezTo>
                    <a:cubicBezTo>
                      <a:pt x="7627" y="5290"/>
                      <a:pt x="7552" y="5245"/>
                      <a:pt x="7479" y="5245"/>
                    </a:cubicBezTo>
                    <a:cubicBezTo>
                      <a:pt x="7355" y="5245"/>
                      <a:pt x="7235" y="5371"/>
                      <a:pt x="7235" y="5563"/>
                    </a:cubicBezTo>
                    <a:cubicBezTo>
                      <a:pt x="7235" y="5769"/>
                      <a:pt x="7079" y="6307"/>
                      <a:pt x="6885" y="6307"/>
                    </a:cubicBezTo>
                    <a:cubicBezTo>
                      <a:pt x="6822" y="6307"/>
                      <a:pt x="6756" y="6250"/>
                      <a:pt x="6689" y="6109"/>
                    </a:cubicBezTo>
                    <a:cubicBezTo>
                      <a:pt x="6637" y="6004"/>
                      <a:pt x="6560" y="5960"/>
                      <a:pt x="6484" y="5960"/>
                    </a:cubicBezTo>
                    <a:cubicBezTo>
                      <a:pt x="6363" y="5960"/>
                      <a:pt x="6245" y="6076"/>
                      <a:pt x="6245" y="6245"/>
                    </a:cubicBezTo>
                    <a:cubicBezTo>
                      <a:pt x="6304" y="6684"/>
                      <a:pt x="6337" y="6828"/>
                      <a:pt x="6335" y="6828"/>
                    </a:cubicBezTo>
                    <a:cubicBezTo>
                      <a:pt x="6332" y="6828"/>
                      <a:pt x="6265" y="6572"/>
                      <a:pt x="6109" y="6416"/>
                    </a:cubicBezTo>
                    <a:cubicBezTo>
                      <a:pt x="5972" y="6416"/>
                      <a:pt x="5836" y="6416"/>
                      <a:pt x="5836" y="6552"/>
                    </a:cubicBezTo>
                    <a:cubicBezTo>
                      <a:pt x="5699" y="6689"/>
                      <a:pt x="5699" y="6825"/>
                      <a:pt x="5699" y="6962"/>
                    </a:cubicBezTo>
                    <a:cubicBezTo>
                      <a:pt x="5588" y="7270"/>
                      <a:pt x="5482" y="7373"/>
                      <a:pt x="5385" y="7373"/>
                    </a:cubicBezTo>
                    <a:cubicBezTo>
                      <a:pt x="5213" y="7373"/>
                      <a:pt x="5070" y="7049"/>
                      <a:pt x="4983" y="6962"/>
                    </a:cubicBezTo>
                    <a:cubicBezTo>
                      <a:pt x="4943" y="6922"/>
                      <a:pt x="4888" y="6905"/>
                      <a:pt x="4831" y="6905"/>
                    </a:cubicBezTo>
                    <a:cubicBezTo>
                      <a:pt x="4693" y="6905"/>
                      <a:pt x="4539" y="7002"/>
                      <a:pt x="4539" y="7098"/>
                    </a:cubicBezTo>
                    <a:cubicBezTo>
                      <a:pt x="4539" y="7261"/>
                      <a:pt x="4528" y="7322"/>
                      <a:pt x="4507" y="7322"/>
                    </a:cubicBezTo>
                    <a:cubicBezTo>
                      <a:pt x="4452" y="7322"/>
                      <a:pt x="4326" y="6923"/>
                      <a:pt x="4130" y="6825"/>
                    </a:cubicBezTo>
                    <a:cubicBezTo>
                      <a:pt x="4090" y="6785"/>
                      <a:pt x="4047" y="6769"/>
                      <a:pt x="4006" y="6769"/>
                    </a:cubicBezTo>
                    <a:cubicBezTo>
                      <a:pt x="3908" y="6769"/>
                      <a:pt x="3823" y="6865"/>
                      <a:pt x="3823" y="6962"/>
                    </a:cubicBezTo>
                    <a:cubicBezTo>
                      <a:pt x="3771" y="7078"/>
                      <a:pt x="3758" y="7126"/>
                      <a:pt x="3748" y="7126"/>
                    </a:cubicBezTo>
                    <a:cubicBezTo>
                      <a:pt x="3731" y="7126"/>
                      <a:pt x="3720" y="6995"/>
                      <a:pt x="3550" y="6825"/>
                    </a:cubicBezTo>
                    <a:cubicBezTo>
                      <a:pt x="3413" y="6689"/>
                      <a:pt x="3277" y="6552"/>
                      <a:pt x="3140" y="6416"/>
                    </a:cubicBezTo>
                    <a:cubicBezTo>
                      <a:pt x="2969" y="6416"/>
                      <a:pt x="2833" y="6416"/>
                      <a:pt x="2833" y="6552"/>
                    </a:cubicBezTo>
                    <a:cubicBezTo>
                      <a:pt x="2833" y="6621"/>
                      <a:pt x="2824" y="6646"/>
                      <a:pt x="2810" y="6646"/>
                    </a:cubicBezTo>
                    <a:cubicBezTo>
                      <a:pt x="2765" y="6646"/>
                      <a:pt x="2662" y="6416"/>
                      <a:pt x="2560" y="6416"/>
                    </a:cubicBezTo>
                    <a:cubicBezTo>
                      <a:pt x="2423" y="6245"/>
                      <a:pt x="2423" y="6245"/>
                      <a:pt x="2287" y="6109"/>
                    </a:cubicBezTo>
                    <a:cubicBezTo>
                      <a:pt x="2230" y="6063"/>
                      <a:pt x="2192" y="6048"/>
                      <a:pt x="2162" y="6048"/>
                    </a:cubicBezTo>
                    <a:cubicBezTo>
                      <a:pt x="2101" y="6048"/>
                      <a:pt x="2071" y="6109"/>
                      <a:pt x="1980" y="6109"/>
                    </a:cubicBezTo>
                    <a:cubicBezTo>
                      <a:pt x="1843" y="5972"/>
                      <a:pt x="1707" y="5699"/>
                      <a:pt x="1434" y="5563"/>
                    </a:cubicBezTo>
                    <a:cubicBezTo>
                      <a:pt x="1127" y="5119"/>
                      <a:pt x="990" y="4846"/>
                      <a:pt x="717" y="4539"/>
                    </a:cubicBezTo>
                    <a:cubicBezTo>
                      <a:pt x="274" y="3857"/>
                      <a:pt x="717" y="3140"/>
                      <a:pt x="854" y="2423"/>
                    </a:cubicBezTo>
                    <a:cubicBezTo>
                      <a:pt x="934" y="2263"/>
                      <a:pt x="873" y="2197"/>
                      <a:pt x="782" y="2197"/>
                    </a:cubicBezTo>
                    <a:cubicBezTo>
                      <a:pt x="717" y="2197"/>
                      <a:pt x="637" y="2230"/>
                      <a:pt x="581" y="2287"/>
                    </a:cubicBezTo>
                    <a:cubicBezTo>
                      <a:pt x="410" y="2696"/>
                      <a:pt x="1" y="3276"/>
                      <a:pt x="137" y="3857"/>
                    </a:cubicBezTo>
                    <a:cubicBezTo>
                      <a:pt x="274" y="4539"/>
                      <a:pt x="717" y="5392"/>
                      <a:pt x="1127" y="5972"/>
                    </a:cubicBezTo>
                    <a:cubicBezTo>
                      <a:pt x="1263" y="5972"/>
                      <a:pt x="1263" y="6109"/>
                      <a:pt x="1434" y="6109"/>
                    </a:cubicBezTo>
                    <a:cubicBezTo>
                      <a:pt x="1570" y="6245"/>
                      <a:pt x="1843" y="6552"/>
                      <a:pt x="1980" y="6689"/>
                    </a:cubicBezTo>
                    <a:lnTo>
                      <a:pt x="2287" y="6689"/>
                    </a:lnTo>
                    <a:cubicBezTo>
                      <a:pt x="2492" y="6791"/>
                      <a:pt x="2698" y="7068"/>
                      <a:pt x="2918" y="7068"/>
                    </a:cubicBezTo>
                    <a:cubicBezTo>
                      <a:pt x="2990" y="7068"/>
                      <a:pt x="3064" y="7038"/>
                      <a:pt x="3140" y="6962"/>
                    </a:cubicBezTo>
                    <a:cubicBezTo>
                      <a:pt x="3413" y="7269"/>
                      <a:pt x="3413" y="7542"/>
                      <a:pt x="3823" y="7678"/>
                    </a:cubicBezTo>
                    <a:cubicBezTo>
                      <a:pt x="3823" y="7678"/>
                      <a:pt x="3993" y="7678"/>
                      <a:pt x="3993" y="7542"/>
                    </a:cubicBezTo>
                    <a:lnTo>
                      <a:pt x="4130" y="7405"/>
                    </a:lnTo>
                    <a:cubicBezTo>
                      <a:pt x="4266" y="7542"/>
                      <a:pt x="4403" y="7815"/>
                      <a:pt x="4539" y="7951"/>
                    </a:cubicBezTo>
                    <a:lnTo>
                      <a:pt x="4676" y="7951"/>
                    </a:lnTo>
                    <a:lnTo>
                      <a:pt x="4983" y="7678"/>
                    </a:lnTo>
                    <a:cubicBezTo>
                      <a:pt x="5079" y="7775"/>
                      <a:pt x="5176" y="7871"/>
                      <a:pt x="5272" y="7871"/>
                    </a:cubicBezTo>
                    <a:cubicBezTo>
                      <a:pt x="5312" y="7871"/>
                      <a:pt x="5352" y="7855"/>
                      <a:pt x="5392" y="7815"/>
                    </a:cubicBezTo>
                    <a:cubicBezTo>
                      <a:pt x="5836" y="7815"/>
                      <a:pt x="5836" y="7405"/>
                      <a:pt x="5972" y="6962"/>
                    </a:cubicBezTo>
                    <a:cubicBezTo>
                      <a:pt x="6109" y="7098"/>
                      <a:pt x="6245" y="7405"/>
                      <a:pt x="6382" y="7405"/>
                    </a:cubicBezTo>
                    <a:cubicBezTo>
                      <a:pt x="6552" y="7405"/>
                      <a:pt x="6552" y="7269"/>
                      <a:pt x="6552" y="7269"/>
                    </a:cubicBezTo>
                    <a:cubicBezTo>
                      <a:pt x="6689" y="7098"/>
                      <a:pt x="6689" y="6962"/>
                      <a:pt x="6689" y="6825"/>
                    </a:cubicBezTo>
                    <a:cubicBezTo>
                      <a:pt x="6798" y="6898"/>
                      <a:pt x="6899" y="6932"/>
                      <a:pt x="6992" y="6932"/>
                    </a:cubicBezTo>
                    <a:cubicBezTo>
                      <a:pt x="7249" y="6932"/>
                      <a:pt x="7442" y="6671"/>
                      <a:pt x="7542" y="6245"/>
                    </a:cubicBezTo>
                    <a:cubicBezTo>
                      <a:pt x="7678" y="6416"/>
                      <a:pt x="7815" y="6416"/>
                      <a:pt x="7951" y="6416"/>
                    </a:cubicBezTo>
                    <a:cubicBezTo>
                      <a:pt x="8259" y="6245"/>
                      <a:pt x="8259" y="5972"/>
                      <a:pt x="8395" y="5563"/>
                    </a:cubicBezTo>
                    <a:cubicBezTo>
                      <a:pt x="8395" y="5563"/>
                      <a:pt x="8532" y="5563"/>
                      <a:pt x="8532" y="5392"/>
                    </a:cubicBezTo>
                    <a:cubicBezTo>
                      <a:pt x="8668" y="5256"/>
                      <a:pt x="8668" y="5119"/>
                      <a:pt x="8805" y="4983"/>
                    </a:cubicBezTo>
                    <a:lnTo>
                      <a:pt x="8805" y="5119"/>
                    </a:lnTo>
                    <a:lnTo>
                      <a:pt x="9112" y="5119"/>
                    </a:lnTo>
                    <a:cubicBezTo>
                      <a:pt x="9385" y="4710"/>
                      <a:pt x="9658" y="3993"/>
                      <a:pt x="9658" y="3276"/>
                    </a:cubicBezTo>
                    <a:cubicBezTo>
                      <a:pt x="9965" y="2560"/>
                      <a:pt x="9521" y="1297"/>
                      <a:pt x="9248" y="717"/>
                    </a:cubicBezTo>
                    <a:cubicBezTo>
                      <a:pt x="9112" y="581"/>
                      <a:pt x="9112" y="581"/>
                      <a:pt x="8941" y="581"/>
                    </a:cubicBezTo>
                    <a:lnTo>
                      <a:pt x="8805" y="581"/>
                    </a:lnTo>
                    <a:lnTo>
                      <a:pt x="8805" y="717"/>
                    </a:lnTo>
                    <a:cubicBezTo>
                      <a:pt x="8668" y="717"/>
                      <a:pt x="8668" y="854"/>
                      <a:pt x="8668" y="854"/>
                    </a:cubicBezTo>
                    <a:cubicBezTo>
                      <a:pt x="8668" y="854"/>
                      <a:pt x="8668" y="990"/>
                      <a:pt x="8532" y="990"/>
                    </a:cubicBezTo>
                    <a:lnTo>
                      <a:pt x="8532" y="1127"/>
                    </a:lnTo>
                    <a:cubicBezTo>
                      <a:pt x="8532" y="990"/>
                      <a:pt x="8532" y="717"/>
                      <a:pt x="8395" y="581"/>
                    </a:cubicBezTo>
                    <a:cubicBezTo>
                      <a:pt x="8395" y="512"/>
                      <a:pt x="8318" y="478"/>
                      <a:pt x="8241" y="478"/>
                    </a:cubicBezTo>
                    <a:cubicBezTo>
                      <a:pt x="8165" y="478"/>
                      <a:pt x="8088" y="512"/>
                      <a:pt x="8088" y="581"/>
                    </a:cubicBezTo>
                    <a:cubicBezTo>
                      <a:pt x="7951" y="717"/>
                      <a:pt x="7951" y="990"/>
                      <a:pt x="7951" y="1127"/>
                    </a:cubicBezTo>
                    <a:cubicBezTo>
                      <a:pt x="7815" y="717"/>
                      <a:pt x="7678" y="444"/>
                      <a:pt x="7405" y="137"/>
                    </a:cubicBezTo>
                    <a:cubicBezTo>
                      <a:pt x="7235" y="137"/>
                      <a:pt x="7098" y="137"/>
                      <a:pt x="7098" y="274"/>
                    </a:cubicBezTo>
                    <a:cubicBezTo>
                      <a:pt x="6962" y="581"/>
                      <a:pt x="6962" y="854"/>
                      <a:pt x="7098" y="1127"/>
                    </a:cubicBezTo>
                    <a:cubicBezTo>
                      <a:pt x="6962" y="1127"/>
                      <a:pt x="6962" y="990"/>
                      <a:pt x="6962" y="990"/>
                    </a:cubicBezTo>
                    <a:cubicBezTo>
                      <a:pt x="6825" y="717"/>
                      <a:pt x="6689" y="137"/>
                      <a:pt x="62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691025" y="1858843"/>
                <a:ext cx="608680" cy="443939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6745" extrusionOk="0">
                    <a:moveTo>
                      <a:pt x="4656" y="1"/>
                    </a:moveTo>
                    <a:cubicBezTo>
                      <a:pt x="4617" y="1"/>
                      <a:pt x="4578" y="17"/>
                      <a:pt x="4539" y="56"/>
                    </a:cubicBezTo>
                    <a:cubicBezTo>
                      <a:pt x="4435" y="186"/>
                      <a:pt x="4331" y="455"/>
                      <a:pt x="4151" y="455"/>
                    </a:cubicBezTo>
                    <a:cubicBezTo>
                      <a:pt x="4095" y="455"/>
                      <a:pt x="4032" y="429"/>
                      <a:pt x="3959" y="364"/>
                    </a:cubicBezTo>
                    <a:cubicBezTo>
                      <a:pt x="3880" y="188"/>
                      <a:pt x="3802" y="112"/>
                      <a:pt x="3698" y="112"/>
                    </a:cubicBezTo>
                    <a:cubicBezTo>
                      <a:pt x="3621" y="112"/>
                      <a:pt x="3529" y="154"/>
                      <a:pt x="3413" y="227"/>
                    </a:cubicBezTo>
                    <a:cubicBezTo>
                      <a:pt x="3276" y="227"/>
                      <a:pt x="2969" y="636"/>
                      <a:pt x="2969" y="636"/>
                    </a:cubicBezTo>
                    <a:cubicBezTo>
                      <a:pt x="2872" y="540"/>
                      <a:pt x="2776" y="443"/>
                      <a:pt x="2679" y="443"/>
                    </a:cubicBezTo>
                    <a:cubicBezTo>
                      <a:pt x="2639" y="443"/>
                      <a:pt x="2599" y="460"/>
                      <a:pt x="2559" y="500"/>
                    </a:cubicBezTo>
                    <a:cubicBezTo>
                      <a:pt x="2252" y="500"/>
                      <a:pt x="2116" y="773"/>
                      <a:pt x="2116" y="909"/>
                    </a:cubicBezTo>
                    <a:cubicBezTo>
                      <a:pt x="2046" y="1205"/>
                      <a:pt x="2048" y="1315"/>
                      <a:pt x="2030" y="1315"/>
                    </a:cubicBezTo>
                    <a:cubicBezTo>
                      <a:pt x="2012" y="1315"/>
                      <a:pt x="1977" y="1214"/>
                      <a:pt x="1843" y="1080"/>
                    </a:cubicBezTo>
                    <a:lnTo>
                      <a:pt x="1570" y="1080"/>
                    </a:lnTo>
                    <a:cubicBezTo>
                      <a:pt x="1263" y="1353"/>
                      <a:pt x="1399" y="1626"/>
                      <a:pt x="1263" y="1933"/>
                    </a:cubicBezTo>
                    <a:cubicBezTo>
                      <a:pt x="1263" y="1933"/>
                      <a:pt x="1202" y="1857"/>
                      <a:pt x="1121" y="1857"/>
                    </a:cubicBezTo>
                    <a:cubicBezTo>
                      <a:pt x="1081" y="1857"/>
                      <a:pt x="1035" y="1876"/>
                      <a:pt x="990" y="1933"/>
                    </a:cubicBezTo>
                    <a:cubicBezTo>
                      <a:pt x="717" y="2206"/>
                      <a:pt x="717" y="2616"/>
                      <a:pt x="717" y="2923"/>
                    </a:cubicBezTo>
                    <a:lnTo>
                      <a:pt x="273" y="2923"/>
                    </a:lnTo>
                    <a:cubicBezTo>
                      <a:pt x="137" y="3332"/>
                      <a:pt x="273" y="3776"/>
                      <a:pt x="273" y="4185"/>
                    </a:cubicBezTo>
                    <a:cubicBezTo>
                      <a:pt x="273" y="4185"/>
                      <a:pt x="273" y="4049"/>
                      <a:pt x="137" y="4049"/>
                    </a:cubicBezTo>
                    <a:cubicBezTo>
                      <a:pt x="0" y="4049"/>
                      <a:pt x="0" y="4185"/>
                      <a:pt x="0" y="4322"/>
                    </a:cubicBezTo>
                    <a:cubicBezTo>
                      <a:pt x="0" y="5038"/>
                      <a:pt x="717" y="5891"/>
                      <a:pt x="990" y="6608"/>
                    </a:cubicBezTo>
                    <a:cubicBezTo>
                      <a:pt x="1126" y="6745"/>
                      <a:pt x="1126" y="6745"/>
                      <a:pt x="1263" y="6745"/>
                    </a:cubicBezTo>
                    <a:cubicBezTo>
                      <a:pt x="1399" y="6745"/>
                      <a:pt x="1399" y="6608"/>
                      <a:pt x="1399" y="6472"/>
                    </a:cubicBezTo>
                    <a:cubicBezTo>
                      <a:pt x="1263" y="6028"/>
                      <a:pt x="990" y="5482"/>
                      <a:pt x="546" y="5038"/>
                    </a:cubicBezTo>
                    <a:cubicBezTo>
                      <a:pt x="546" y="4902"/>
                      <a:pt x="410" y="4902"/>
                      <a:pt x="410" y="4765"/>
                    </a:cubicBezTo>
                    <a:cubicBezTo>
                      <a:pt x="546" y="4765"/>
                      <a:pt x="546" y="4765"/>
                      <a:pt x="546" y="4629"/>
                    </a:cubicBezTo>
                    <a:cubicBezTo>
                      <a:pt x="717" y="4492"/>
                      <a:pt x="717" y="4322"/>
                      <a:pt x="546" y="4185"/>
                    </a:cubicBezTo>
                    <a:cubicBezTo>
                      <a:pt x="546" y="4067"/>
                      <a:pt x="444" y="3415"/>
                      <a:pt x="614" y="3415"/>
                    </a:cubicBezTo>
                    <a:cubicBezTo>
                      <a:pt x="641" y="3415"/>
                      <a:pt x="675" y="3431"/>
                      <a:pt x="717" y="3469"/>
                    </a:cubicBezTo>
                    <a:cubicBezTo>
                      <a:pt x="717" y="3602"/>
                      <a:pt x="768" y="3651"/>
                      <a:pt x="826" y="3651"/>
                    </a:cubicBezTo>
                    <a:cubicBezTo>
                      <a:pt x="902" y="3651"/>
                      <a:pt x="990" y="3566"/>
                      <a:pt x="990" y="3469"/>
                    </a:cubicBezTo>
                    <a:cubicBezTo>
                      <a:pt x="1115" y="3094"/>
                      <a:pt x="1011" y="2462"/>
                      <a:pt x="1306" y="2462"/>
                    </a:cubicBezTo>
                    <a:cubicBezTo>
                      <a:pt x="1334" y="2462"/>
                      <a:pt x="1365" y="2468"/>
                      <a:pt x="1399" y="2479"/>
                    </a:cubicBezTo>
                    <a:cubicBezTo>
                      <a:pt x="1570" y="2479"/>
                      <a:pt x="1706" y="2343"/>
                      <a:pt x="1706" y="2343"/>
                    </a:cubicBezTo>
                    <a:cubicBezTo>
                      <a:pt x="1825" y="2105"/>
                      <a:pt x="1633" y="1737"/>
                      <a:pt x="1853" y="1737"/>
                    </a:cubicBezTo>
                    <a:cubicBezTo>
                      <a:pt x="1886" y="1737"/>
                      <a:pt x="1927" y="1745"/>
                      <a:pt x="1979" y="1763"/>
                    </a:cubicBezTo>
                    <a:lnTo>
                      <a:pt x="2116" y="1763"/>
                    </a:lnTo>
                    <a:cubicBezTo>
                      <a:pt x="2377" y="1647"/>
                      <a:pt x="2514" y="1014"/>
                      <a:pt x="2717" y="1014"/>
                    </a:cubicBezTo>
                    <a:cubicBezTo>
                      <a:pt x="2753" y="1014"/>
                      <a:pt x="2791" y="1034"/>
                      <a:pt x="2832" y="1080"/>
                    </a:cubicBezTo>
                    <a:cubicBezTo>
                      <a:pt x="2832" y="1148"/>
                      <a:pt x="2867" y="1182"/>
                      <a:pt x="2918" y="1182"/>
                    </a:cubicBezTo>
                    <a:cubicBezTo>
                      <a:pt x="2969" y="1182"/>
                      <a:pt x="3037" y="1148"/>
                      <a:pt x="3105" y="1080"/>
                    </a:cubicBezTo>
                    <a:lnTo>
                      <a:pt x="3686" y="636"/>
                    </a:lnTo>
                    <a:cubicBezTo>
                      <a:pt x="3822" y="773"/>
                      <a:pt x="3959" y="1080"/>
                      <a:pt x="4129" y="1080"/>
                    </a:cubicBezTo>
                    <a:cubicBezTo>
                      <a:pt x="4402" y="1080"/>
                      <a:pt x="4402" y="909"/>
                      <a:pt x="4539" y="773"/>
                    </a:cubicBezTo>
                    <a:cubicBezTo>
                      <a:pt x="4643" y="669"/>
                      <a:pt x="4707" y="624"/>
                      <a:pt x="4764" y="624"/>
                    </a:cubicBezTo>
                    <a:cubicBezTo>
                      <a:pt x="4856" y="624"/>
                      <a:pt x="4929" y="741"/>
                      <a:pt x="5119" y="909"/>
                    </a:cubicBezTo>
                    <a:lnTo>
                      <a:pt x="5528" y="909"/>
                    </a:lnTo>
                    <a:cubicBezTo>
                      <a:pt x="5682" y="773"/>
                      <a:pt x="5793" y="705"/>
                      <a:pt x="5899" y="705"/>
                    </a:cubicBezTo>
                    <a:cubicBezTo>
                      <a:pt x="6006" y="705"/>
                      <a:pt x="6108" y="773"/>
                      <a:pt x="6245" y="909"/>
                    </a:cubicBezTo>
                    <a:cubicBezTo>
                      <a:pt x="6381" y="995"/>
                      <a:pt x="6492" y="1037"/>
                      <a:pt x="6586" y="1037"/>
                    </a:cubicBezTo>
                    <a:cubicBezTo>
                      <a:pt x="6680" y="1037"/>
                      <a:pt x="6757" y="995"/>
                      <a:pt x="6825" y="909"/>
                    </a:cubicBezTo>
                    <a:cubicBezTo>
                      <a:pt x="7234" y="909"/>
                      <a:pt x="7371" y="1490"/>
                      <a:pt x="7541" y="1763"/>
                    </a:cubicBezTo>
                    <a:lnTo>
                      <a:pt x="7814" y="1763"/>
                    </a:lnTo>
                    <a:cubicBezTo>
                      <a:pt x="7814" y="1763"/>
                      <a:pt x="7951" y="2343"/>
                      <a:pt x="8395" y="2343"/>
                    </a:cubicBezTo>
                    <a:cubicBezTo>
                      <a:pt x="8668" y="2343"/>
                      <a:pt x="8804" y="4049"/>
                      <a:pt x="8804" y="4322"/>
                    </a:cubicBezTo>
                    <a:cubicBezTo>
                      <a:pt x="8804" y="4475"/>
                      <a:pt x="8915" y="4552"/>
                      <a:pt x="9026" y="4552"/>
                    </a:cubicBezTo>
                    <a:cubicBezTo>
                      <a:pt x="9137" y="4552"/>
                      <a:pt x="9248" y="4475"/>
                      <a:pt x="9248" y="4322"/>
                    </a:cubicBezTo>
                    <a:cubicBezTo>
                      <a:pt x="9248" y="3912"/>
                      <a:pt x="9248" y="3469"/>
                      <a:pt x="9077" y="3059"/>
                    </a:cubicBezTo>
                    <a:cubicBezTo>
                      <a:pt x="9077" y="2786"/>
                      <a:pt x="9077" y="2343"/>
                      <a:pt x="8941" y="2070"/>
                    </a:cubicBezTo>
                    <a:cubicBezTo>
                      <a:pt x="8804" y="1933"/>
                      <a:pt x="8668" y="1933"/>
                      <a:pt x="8531" y="1933"/>
                    </a:cubicBezTo>
                    <a:cubicBezTo>
                      <a:pt x="8224" y="1933"/>
                      <a:pt x="8224" y="1490"/>
                      <a:pt x="8087" y="1353"/>
                    </a:cubicBezTo>
                    <a:cubicBezTo>
                      <a:pt x="7951" y="1217"/>
                      <a:pt x="7814" y="1353"/>
                      <a:pt x="7678" y="1080"/>
                    </a:cubicBezTo>
                    <a:cubicBezTo>
                      <a:pt x="7678" y="773"/>
                      <a:pt x="7541" y="636"/>
                      <a:pt x="7371" y="500"/>
                    </a:cubicBezTo>
                    <a:cubicBezTo>
                      <a:pt x="7295" y="425"/>
                      <a:pt x="7210" y="401"/>
                      <a:pt x="7118" y="401"/>
                    </a:cubicBezTo>
                    <a:cubicBezTo>
                      <a:pt x="6971" y="401"/>
                      <a:pt x="6809" y="462"/>
                      <a:pt x="6654" y="462"/>
                    </a:cubicBezTo>
                    <a:cubicBezTo>
                      <a:pt x="6559" y="462"/>
                      <a:pt x="6466" y="439"/>
                      <a:pt x="6381" y="364"/>
                    </a:cubicBezTo>
                    <a:cubicBezTo>
                      <a:pt x="6286" y="268"/>
                      <a:pt x="6190" y="155"/>
                      <a:pt x="5989" y="155"/>
                    </a:cubicBezTo>
                    <a:cubicBezTo>
                      <a:pt x="5903" y="155"/>
                      <a:pt x="5797" y="176"/>
                      <a:pt x="5665" y="227"/>
                    </a:cubicBezTo>
                    <a:cubicBezTo>
                      <a:pt x="5483" y="227"/>
                      <a:pt x="5422" y="288"/>
                      <a:pt x="5280" y="288"/>
                    </a:cubicBezTo>
                    <a:cubicBezTo>
                      <a:pt x="5210" y="288"/>
                      <a:pt x="5119" y="273"/>
                      <a:pt x="4982" y="227"/>
                    </a:cubicBezTo>
                    <a:cubicBezTo>
                      <a:pt x="4860" y="105"/>
                      <a:pt x="4756" y="1"/>
                      <a:pt x="4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756119" y="1853511"/>
                <a:ext cx="561555" cy="345937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5256" extrusionOk="0">
                    <a:moveTo>
                      <a:pt x="5392" y="854"/>
                    </a:moveTo>
                    <a:cubicBezTo>
                      <a:pt x="5529" y="990"/>
                      <a:pt x="5529" y="990"/>
                      <a:pt x="5699" y="990"/>
                    </a:cubicBezTo>
                    <a:lnTo>
                      <a:pt x="4983" y="990"/>
                    </a:lnTo>
                    <a:lnTo>
                      <a:pt x="5119" y="854"/>
                    </a:lnTo>
                    <a:close/>
                    <a:moveTo>
                      <a:pt x="2560" y="2014"/>
                    </a:moveTo>
                    <a:cubicBezTo>
                      <a:pt x="2560" y="2014"/>
                      <a:pt x="2560" y="2151"/>
                      <a:pt x="2424" y="2287"/>
                    </a:cubicBezTo>
                    <a:lnTo>
                      <a:pt x="2116" y="2560"/>
                    </a:lnTo>
                    <a:cubicBezTo>
                      <a:pt x="1980" y="2560"/>
                      <a:pt x="1843" y="2560"/>
                      <a:pt x="1707" y="2424"/>
                    </a:cubicBezTo>
                    <a:cubicBezTo>
                      <a:pt x="1980" y="2287"/>
                      <a:pt x="2287" y="2151"/>
                      <a:pt x="2560" y="2014"/>
                    </a:cubicBezTo>
                    <a:close/>
                    <a:moveTo>
                      <a:pt x="3993" y="2424"/>
                    </a:moveTo>
                    <a:cubicBezTo>
                      <a:pt x="4130" y="2424"/>
                      <a:pt x="4130" y="2560"/>
                      <a:pt x="4130" y="2560"/>
                    </a:cubicBezTo>
                    <a:cubicBezTo>
                      <a:pt x="3823" y="2697"/>
                      <a:pt x="3550" y="2867"/>
                      <a:pt x="3277" y="2867"/>
                    </a:cubicBezTo>
                    <a:cubicBezTo>
                      <a:pt x="3413" y="2867"/>
                      <a:pt x="3413" y="2560"/>
                      <a:pt x="3550" y="2424"/>
                    </a:cubicBezTo>
                    <a:close/>
                    <a:moveTo>
                      <a:pt x="5972" y="2424"/>
                    </a:moveTo>
                    <a:cubicBezTo>
                      <a:pt x="6109" y="2424"/>
                      <a:pt x="6109" y="2560"/>
                      <a:pt x="6245" y="2560"/>
                    </a:cubicBezTo>
                    <a:lnTo>
                      <a:pt x="6245" y="2867"/>
                    </a:lnTo>
                    <a:cubicBezTo>
                      <a:pt x="6245" y="2697"/>
                      <a:pt x="6109" y="2697"/>
                      <a:pt x="6109" y="2697"/>
                    </a:cubicBezTo>
                    <a:cubicBezTo>
                      <a:pt x="5972" y="2697"/>
                      <a:pt x="5972" y="2560"/>
                      <a:pt x="5972" y="2424"/>
                    </a:cubicBezTo>
                    <a:close/>
                    <a:moveTo>
                      <a:pt x="5119" y="2151"/>
                    </a:moveTo>
                    <a:cubicBezTo>
                      <a:pt x="5256" y="2424"/>
                      <a:pt x="5529" y="2867"/>
                      <a:pt x="5836" y="3004"/>
                    </a:cubicBezTo>
                    <a:cubicBezTo>
                      <a:pt x="5392" y="3004"/>
                      <a:pt x="4983" y="2697"/>
                      <a:pt x="4676" y="2560"/>
                    </a:cubicBezTo>
                    <a:cubicBezTo>
                      <a:pt x="4846" y="2424"/>
                      <a:pt x="4846" y="2287"/>
                      <a:pt x="4846" y="2151"/>
                    </a:cubicBezTo>
                    <a:close/>
                    <a:moveTo>
                      <a:pt x="990" y="2424"/>
                    </a:moveTo>
                    <a:cubicBezTo>
                      <a:pt x="990" y="2424"/>
                      <a:pt x="854" y="2560"/>
                      <a:pt x="854" y="2697"/>
                    </a:cubicBezTo>
                    <a:cubicBezTo>
                      <a:pt x="854" y="2867"/>
                      <a:pt x="717" y="3004"/>
                      <a:pt x="717" y="3140"/>
                    </a:cubicBezTo>
                    <a:cubicBezTo>
                      <a:pt x="410" y="3004"/>
                      <a:pt x="581" y="2697"/>
                      <a:pt x="854" y="2560"/>
                    </a:cubicBezTo>
                    <a:cubicBezTo>
                      <a:pt x="854" y="2424"/>
                      <a:pt x="990" y="2424"/>
                      <a:pt x="990" y="2424"/>
                    </a:cubicBezTo>
                    <a:close/>
                    <a:moveTo>
                      <a:pt x="2424" y="2867"/>
                    </a:moveTo>
                    <a:lnTo>
                      <a:pt x="2560" y="3004"/>
                    </a:lnTo>
                    <a:cubicBezTo>
                      <a:pt x="2424" y="3140"/>
                      <a:pt x="2287" y="3277"/>
                      <a:pt x="2116" y="3277"/>
                    </a:cubicBezTo>
                    <a:cubicBezTo>
                      <a:pt x="1923" y="3373"/>
                      <a:pt x="1799" y="3470"/>
                      <a:pt x="1694" y="3470"/>
                    </a:cubicBezTo>
                    <a:cubicBezTo>
                      <a:pt x="1650" y="3470"/>
                      <a:pt x="1610" y="3453"/>
                      <a:pt x="1570" y="3413"/>
                    </a:cubicBezTo>
                    <a:cubicBezTo>
                      <a:pt x="1707" y="3277"/>
                      <a:pt x="1980" y="3140"/>
                      <a:pt x="2116" y="3004"/>
                    </a:cubicBezTo>
                    <a:cubicBezTo>
                      <a:pt x="2287" y="3004"/>
                      <a:pt x="2424" y="3004"/>
                      <a:pt x="2424" y="2867"/>
                    </a:cubicBezTo>
                    <a:close/>
                    <a:moveTo>
                      <a:pt x="4130" y="1"/>
                    </a:moveTo>
                    <a:cubicBezTo>
                      <a:pt x="3686" y="1"/>
                      <a:pt x="3413" y="137"/>
                      <a:pt x="3277" y="445"/>
                    </a:cubicBezTo>
                    <a:lnTo>
                      <a:pt x="3277" y="581"/>
                    </a:lnTo>
                    <a:lnTo>
                      <a:pt x="3140" y="581"/>
                    </a:lnTo>
                    <a:cubicBezTo>
                      <a:pt x="2970" y="581"/>
                      <a:pt x="2833" y="717"/>
                      <a:pt x="2833" y="717"/>
                    </a:cubicBezTo>
                    <a:cubicBezTo>
                      <a:pt x="2424" y="717"/>
                      <a:pt x="1980" y="1161"/>
                      <a:pt x="1570" y="1434"/>
                    </a:cubicBezTo>
                    <a:cubicBezTo>
                      <a:pt x="717" y="1844"/>
                      <a:pt x="1" y="2560"/>
                      <a:pt x="1" y="3277"/>
                    </a:cubicBezTo>
                    <a:cubicBezTo>
                      <a:pt x="137" y="3720"/>
                      <a:pt x="410" y="3720"/>
                      <a:pt x="854" y="3720"/>
                    </a:cubicBezTo>
                    <a:cubicBezTo>
                      <a:pt x="854" y="3857"/>
                      <a:pt x="990" y="3857"/>
                      <a:pt x="1127" y="3993"/>
                    </a:cubicBezTo>
                    <a:cubicBezTo>
                      <a:pt x="1204" y="4012"/>
                      <a:pt x="1282" y="4020"/>
                      <a:pt x="1359" y="4020"/>
                    </a:cubicBezTo>
                    <a:cubicBezTo>
                      <a:pt x="1861" y="4020"/>
                      <a:pt x="2360" y="3661"/>
                      <a:pt x="2833" y="3277"/>
                    </a:cubicBezTo>
                    <a:cubicBezTo>
                      <a:pt x="2940" y="3342"/>
                      <a:pt x="3062" y="3369"/>
                      <a:pt x="3190" y="3369"/>
                    </a:cubicBezTo>
                    <a:cubicBezTo>
                      <a:pt x="3596" y="3369"/>
                      <a:pt x="4059" y="3107"/>
                      <a:pt x="4266" y="3004"/>
                    </a:cubicBezTo>
                    <a:cubicBezTo>
                      <a:pt x="4266" y="3004"/>
                      <a:pt x="4403" y="3004"/>
                      <a:pt x="4403" y="2867"/>
                    </a:cubicBezTo>
                    <a:cubicBezTo>
                      <a:pt x="4698" y="3231"/>
                      <a:pt x="5237" y="3489"/>
                      <a:pt x="5684" y="3489"/>
                    </a:cubicBezTo>
                    <a:cubicBezTo>
                      <a:pt x="5908" y="3489"/>
                      <a:pt x="6109" y="3425"/>
                      <a:pt x="6245" y="3277"/>
                    </a:cubicBezTo>
                    <a:cubicBezTo>
                      <a:pt x="6552" y="3413"/>
                      <a:pt x="6689" y="3413"/>
                      <a:pt x="6825" y="3413"/>
                    </a:cubicBezTo>
                    <a:cubicBezTo>
                      <a:pt x="7098" y="3857"/>
                      <a:pt x="7406" y="4266"/>
                      <a:pt x="7679" y="4573"/>
                    </a:cubicBezTo>
                    <a:cubicBezTo>
                      <a:pt x="7815" y="4846"/>
                      <a:pt x="7952" y="5119"/>
                      <a:pt x="8088" y="5256"/>
                    </a:cubicBezTo>
                    <a:cubicBezTo>
                      <a:pt x="8259" y="5256"/>
                      <a:pt x="8395" y="5256"/>
                      <a:pt x="8395" y="5119"/>
                    </a:cubicBezTo>
                    <a:cubicBezTo>
                      <a:pt x="8532" y="4710"/>
                      <a:pt x="8259" y="4130"/>
                      <a:pt x="8088" y="3550"/>
                    </a:cubicBezTo>
                    <a:cubicBezTo>
                      <a:pt x="8088" y="3495"/>
                      <a:pt x="8044" y="3462"/>
                      <a:pt x="7992" y="3462"/>
                    </a:cubicBezTo>
                    <a:cubicBezTo>
                      <a:pt x="7913" y="3462"/>
                      <a:pt x="7815" y="3536"/>
                      <a:pt x="7815" y="3720"/>
                    </a:cubicBezTo>
                    <a:cubicBezTo>
                      <a:pt x="7952" y="3993"/>
                      <a:pt x="8088" y="4403"/>
                      <a:pt x="8088" y="4710"/>
                    </a:cubicBezTo>
                    <a:cubicBezTo>
                      <a:pt x="7952" y="4573"/>
                      <a:pt x="7815" y="4266"/>
                      <a:pt x="7815" y="4266"/>
                    </a:cubicBezTo>
                    <a:cubicBezTo>
                      <a:pt x="7679" y="4130"/>
                      <a:pt x="7679" y="3993"/>
                      <a:pt x="7542" y="3857"/>
                    </a:cubicBezTo>
                    <a:cubicBezTo>
                      <a:pt x="7542" y="3720"/>
                      <a:pt x="7679" y="3720"/>
                      <a:pt x="7542" y="3550"/>
                    </a:cubicBezTo>
                    <a:cubicBezTo>
                      <a:pt x="7542" y="3413"/>
                      <a:pt x="7542" y="3413"/>
                      <a:pt x="7406" y="3277"/>
                    </a:cubicBezTo>
                    <a:cubicBezTo>
                      <a:pt x="7542" y="3277"/>
                      <a:pt x="7679" y="3140"/>
                      <a:pt x="7679" y="3004"/>
                    </a:cubicBezTo>
                    <a:cubicBezTo>
                      <a:pt x="7542" y="2867"/>
                      <a:pt x="7542" y="2697"/>
                      <a:pt x="7406" y="2560"/>
                    </a:cubicBezTo>
                    <a:lnTo>
                      <a:pt x="7406" y="2560"/>
                    </a:lnTo>
                    <a:cubicBezTo>
                      <a:pt x="7542" y="2697"/>
                      <a:pt x="7679" y="2697"/>
                      <a:pt x="7815" y="2867"/>
                    </a:cubicBezTo>
                    <a:cubicBezTo>
                      <a:pt x="7952" y="2867"/>
                      <a:pt x="8088" y="2697"/>
                      <a:pt x="8088" y="2560"/>
                    </a:cubicBezTo>
                    <a:cubicBezTo>
                      <a:pt x="7815" y="1571"/>
                      <a:pt x="6552" y="854"/>
                      <a:pt x="5699" y="581"/>
                    </a:cubicBezTo>
                    <a:cubicBezTo>
                      <a:pt x="5256" y="445"/>
                      <a:pt x="4539" y="137"/>
                      <a:pt x="4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803310" y="1877798"/>
                <a:ext cx="384111" cy="310461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4717" extrusionOk="0">
                    <a:moveTo>
                      <a:pt x="4402" y="1475"/>
                    </a:moveTo>
                    <a:lnTo>
                      <a:pt x="4675" y="1782"/>
                    </a:lnTo>
                    <a:lnTo>
                      <a:pt x="4266" y="1782"/>
                    </a:lnTo>
                    <a:cubicBezTo>
                      <a:pt x="4129" y="1475"/>
                      <a:pt x="4129" y="1475"/>
                      <a:pt x="4402" y="1475"/>
                    </a:cubicBezTo>
                    <a:close/>
                    <a:moveTo>
                      <a:pt x="3106" y="1782"/>
                    </a:moveTo>
                    <a:cubicBezTo>
                      <a:pt x="2969" y="2055"/>
                      <a:pt x="2696" y="2328"/>
                      <a:pt x="2560" y="2498"/>
                    </a:cubicBezTo>
                    <a:cubicBezTo>
                      <a:pt x="2696" y="2191"/>
                      <a:pt x="2833" y="2055"/>
                      <a:pt x="2833" y="1782"/>
                    </a:cubicBezTo>
                    <a:close/>
                    <a:moveTo>
                      <a:pt x="4982" y="2191"/>
                    </a:moveTo>
                    <a:cubicBezTo>
                      <a:pt x="5119" y="2191"/>
                      <a:pt x="5119" y="2328"/>
                      <a:pt x="5119" y="2328"/>
                    </a:cubicBezTo>
                    <a:lnTo>
                      <a:pt x="5119" y="2498"/>
                    </a:lnTo>
                    <a:cubicBezTo>
                      <a:pt x="4869" y="2609"/>
                      <a:pt x="4732" y="2720"/>
                      <a:pt x="4543" y="2905"/>
                    </a:cubicBezTo>
                    <a:lnTo>
                      <a:pt x="4543" y="2905"/>
                    </a:lnTo>
                    <a:cubicBezTo>
                      <a:pt x="4771" y="2677"/>
                      <a:pt x="4982" y="2446"/>
                      <a:pt x="4982" y="2191"/>
                    </a:cubicBezTo>
                    <a:close/>
                    <a:moveTo>
                      <a:pt x="1126" y="2635"/>
                    </a:moveTo>
                    <a:cubicBezTo>
                      <a:pt x="990" y="2771"/>
                      <a:pt x="853" y="2771"/>
                      <a:pt x="853" y="2908"/>
                    </a:cubicBezTo>
                    <a:cubicBezTo>
                      <a:pt x="673" y="3088"/>
                      <a:pt x="575" y="3156"/>
                      <a:pt x="531" y="3156"/>
                    </a:cubicBezTo>
                    <a:cubicBezTo>
                      <a:pt x="433" y="3156"/>
                      <a:pt x="599" y="2823"/>
                      <a:pt x="717" y="2635"/>
                    </a:cubicBezTo>
                    <a:close/>
                    <a:moveTo>
                      <a:pt x="3822" y="1918"/>
                    </a:moveTo>
                    <a:cubicBezTo>
                      <a:pt x="3822" y="2055"/>
                      <a:pt x="3959" y="2191"/>
                      <a:pt x="4129" y="2328"/>
                    </a:cubicBezTo>
                    <a:cubicBezTo>
                      <a:pt x="3822" y="2635"/>
                      <a:pt x="3413" y="2908"/>
                      <a:pt x="3106" y="3181"/>
                    </a:cubicBezTo>
                    <a:cubicBezTo>
                      <a:pt x="3106" y="2771"/>
                      <a:pt x="3549" y="2191"/>
                      <a:pt x="3686" y="1918"/>
                    </a:cubicBezTo>
                    <a:close/>
                    <a:moveTo>
                      <a:pt x="2814" y="1"/>
                    </a:moveTo>
                    <a:cubicBezTo>
                      <a:pt x="2323" y="1"/>
                      <a:pt x="1768" y="537"/>
                      <a:pt x="1399" y="792"/>
                    </a:cubicBezTo>
                    <a:cubicBezTo>
                      <a:pt x="853" y="1338"/>
                      <a:pt x="0" y="2498"/>
                      <a:pt x="0" y="3488"/>
                    </a:cubicBezTo>
                    <a:lnTo>
                      <a:pt x="137" y="3624"/>
                    </a:lnTo>
                    <a:lnTo>
                      <a:pt x="717" y="3624"/>
                    </a:lnTo>
                    <a:cubicBezTo>
                      <a:pt x="546" y="3897"/>
                      <a:pt x="717" y="4034"/>
                      <a:pt x="990" y="4034"/>
                    </a:cubicBezTo>
                    <a:cubicBezTo>
                      <a:pt x="1126" y="4034"/>
                      <a:pt x="1263" y="3897"/>
                      <a:pt x="1399" y="3897"/>
                    </a:cubicBezTo>
                    <a:cubicBezTo>
                      <a:pt x="1843" y="3761"/>
                      <a:pt x="2253" y="3351"/>
                      <a:pt x="2696" y="2908"/>
                    </a:cubicBezTo>
                    <a:lnTo>
                      <a:pt x="2696" y="3488"/>
                    </a:lnTo>
                    <a:cubicBezTo>
                      <a:pt x="2696" y="3624"/>
                      <a:pt x="2833" y="3624"/>
                      <a:pt x="2969" y="3624"/>
                    </a:cubicBezTo>
                    <a:cubicBezTo>
                      <a:pt x="3392" y="3624"/>
                      <a:pt x="3659" y="3377"/>
                      <a:pt x="3920" y="3088"/>
                    </a:cubicBezTo>
                    <a:lnTo>
                      <a:pt x="3920" y="3088"/>
                    </a:lnTo>
                    <a:cubicBezTo>
                      <a:pt x="3797" y="3239"/>
                      <a:pt x="3686" y="3514"/>
                      <a:pt x="3686" y="3761"/>
                    </a:cubicBezTo>
                    <a:cubicBezTo>
                      <a:pt x="3686" y="3897"/>
                      <a:pt x="3822" y="4034"/>
                      <a:pt x="3959" y="4034"/>
                    </a:cubicBezTo>
                    <a:cubicBezTo>
                      <a:pt x="4266" y="3897"/>
                      <a:pt x="4402" y="3761"/>
                      <a:pt x="4539" y="3624"/>
                    </a:cubicBezTo>
                    <a:lnTo>
                      <a:pt x="4539" y="3761"/>
                    </a:lnTo>
                    <a:cubicBezTo>
                      <a:pt x="4539" y="3897"/>
                      <a:pt x="4675" y="4034"/>
                      <a:pt x="4812" y="4034"/>
                    </a:cubicBezTo>
                    <a:cubicBezTo>
                      <a:pt x="4982" y="4034"/>
                      <a:pt x="4982" y="3897"/>
                      <a:pt x="5119" y="3897"/>
                    </a:cubicBezTo>
                    <a:cubicBezTo>
                      <a:pt x="4982" y="4034"/>
                      <a:pt x="4982" y="4341"/>
                      <a:pt x="4982" y="4614"/>
                    </a:cubicBezTo>
                    <a:cubicBezTo>
                      <a:pt x="5051" y="4682"/>
                      <a:pt x="5119" y="4716"/>
                      <a:pt x="5187" y="4716"/>
                    </a:cubicBezTo>
                    <a:cubicBezTo>
                      <a:pt x="5255" y="4716"/>
                      <a:pt x="5324" y="4682"/>
                      <a:pt x="5392" y="4614"/>
                    </a:cubicBezTo>
                    <a:cubicBezTo>
                      <a:pt x="5665" y="4204"/>
                      <a:pt x="5835" y="3761"/>
                      <a:pt x="5835" y="3181"/>
                    </a:cubicBezTo>
                    <a:lnTo>
                      <a:pt x="5835" y="3044"/>
                    </a:lnTo>
                    <a:lnTo>
                      <a:pt x="5835" y="2908"/>
                    </a:lnTo>
                    <a:cubicBezTo>
                      <a:pt x="5665" y="2055"/>
                      <a:pt x="4982" y="1202"/>
                      <a:pt x="4129" y="1065"/>
                    </a:cubicBezTo>
                    <a:cubicBezTo>
                      <a:pt x="3686" y="1065"/>
                      <a:pt x="3686" y="1202"/>
                      <a:pt x="3686" y="1475"/>
                    </a:cubicBezTo>
                    <a:cubicBezTo>
                      <a:pt x="2969" y="1338"/>
                      <a:pt x="2116" y="1202"/>
                      <a:pt x="1570" y="1202"/>
                    </a:cubicBezTo>
                    <a:cubicBezTo>
                      <a:pt x="1707" y="1065"/>
                      <a:pt x="1843" y="792"/>
                      <a:pt x="2116" y="621"/>
                    </a:cubicBezTo>
                    <a:lnTo>
                      <a:pt x="2116" y="621"/>
                    </a:lnTo>
                    <a:cubicBezTo>
                      <a:pt x="2019" y="743"/>
                      <a:pt x="2060" y="848"/>
                      <a:pt x="2142" y="848"/>
                    </a:cubicBezTo>
                    <a:cubicBezTo>
                      <a:pt x="2175" y="848"/>
                      <a:pt x="2214" y="831"/>
                      <a:pt x="2253" y="792"/>
                    </a:cubicBezTo>
                    <a:cubicBezTo>
                      <a:pt x="2696" y="792"/>
                      <a:pt x="2969" y="792"/>
                      <a:pt x="3413" y="1065"/>
                    </a:cubicBezTo>
                    <a:cubicBezTo>
                      <a:pt x="3549" y="1065"/>
                      <a:pt x="3686" y="929"/>
                      <a:pt x="3549" y="792"/>
                    </a:cubicBezTo>
                    <a:cubicBezTo>
                      <a:pt x="3276" y="792"/>
                      <a:pt x="3106" y="621"/>
                      <a:pt x="2969" y="621"/>
                    </a:cubicBezTo>
                    <a:cubicBezTo>
                      <a:pt x="2969" y="485"/>
                      <a:pt x="3106" y="485"/>
                      <a:pt x="3106" y="212"/>
                    </a:cubicBezTo>
                    <a:lnTo>
                      <a:pt x="3106" y="76"/>
                    </a:lnTo>
                    <a:cubicBezTo>
                      <a:pt x="3013" y="23"/>
                      <a:pt x="2915" y="1"/>
                      <a:pt x="2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798835" y="1856868"/>
                <a:ext cx="208905" cy="162964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2476" extrusionOk="0">
                    <a:moveTo>
                      <a:pt x="2745" y="1"/>
                    </a:moveTo>
                    <a:cubicBezTo>
                      <a:pt x="2380" y="1"/>
                      <a:pt x="1957" y="317"/>
                      <a:pt x="1638" y="530"/>
                    </a:cubicBezTo>
                    <a:cubicBezTo>
                      <a:pt x="921" y="939"/>
                      <a:pt x="341" y="1520"/>
                      <a:pt x="68" y="2373"/>
                    </a:cubicBezTo>
                    <a:cubicBezTo>
                      <a:pt x="0" y="2441"/>
                      <a:pt x="34" y="2475"/>
                      <a:pt x="85" y="2475"/>
                    </a:cubicBezTo>
                    <a:cubicBezTo>
                      <a:pt x="137" y="2475"/>
                      <a:pt x="205" y="2441"/>
                      <a:pt x="205" y="2373"/>
                    </a:cubicBezTo>
                    <a:cubicBezTo>
                      <a:pt x="478" y="1793"/>
                      <a:pt x="785" y="1383"/>
                      <a:pt x="1331" y="1110"/>
                    </a:cubicBezTo>
                    <a:cubicBezTo>
                      <a:pt x="1467" y="1110"/>
                      <a:pt x="1638" y="939"/>
                      <a:pt x="1775" y="803"/>
                    </a:cubicBezTo>
                    <a:lnTo>
                      <a:pt x="3037" y="394"/>
                    </a:lnTo>
                    <a:cubicBezTo>
                      <a:pt x="3174" y="257"/>
                      <a:pt x="3174" y="86"/>
                      <a:pt x="3037" y="86"/>
                    </a:cubicBezTo>
                    <a:cubicBezTo>
                      <a:pt x="2947" y="26"/>
                      <a:pt x="2848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661802" y="2071369"/>
                <a:ext cx="458221" cy="36792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5590" extrusionOk="0">
                    <a:moveTo>
                      <a:pt x="2007" y="825"/>
                    </a:moveTo>
                    <a:cubicBezTo>
                      <a:pt x="1976" y="1165"/>
                      <a:pt x="1843" y="1432"/>
                      <a:pt x="1843" y="1673"/>
                    </a:cubicBezTo>
                    <a:lnTo>
                      <a:pt x="1843" y="1809"/>
                    </a:lnTo>
                    <a:lnTo>
                      <a:pt x="1707" y="1809"/>
                    </a:lnTo>
                    <a:cubicBezTo>
                      <a:pt x="1707" y="1741"/>
                      <a:pt x="1673" y="1707"/>
                      <a:pt x="1639" y="1707"/>
                    </a:cubicBezTo>
                    <a:cubicBezTo>
                      <a:pt x="1604" y="1707"/>
                      <a:pt x="1570" y="1741"/>
                      <a:pt x="1570" y="1809"/>
                    </a:cubicBezTo>
                    <a:cubicBezTo>
                      <a:pt x="1570" y="1673"/>
                      <a:pt x="1570" y="1536"/>
                      <a:pt x="1707" y="1400"/>
                    </a:cubicBezTo>
                    <a:cubicBezTo>
                      <a:pt x="1707" y="1400"/>
                      <a:pt x="1843" y="1400"/>
                      <a:pt x="1843" y="1263"/>
                    </a:cubicBezTo>
                    <a:lnTo>
                      <a:pt x="1843" y="1093"/>
                    </a:lnTo>
                    <a:cubicBezTo>
                      <a:pt x="1843" y="958"/>
                      <a:pt x="1843" y="956"/>
                      <a:pt x="2007" y="825"/>
                    </a:cubicBezTo>
                    <a:close/>
                    <a:moveTo>
                      <a:pt x="2738" y="1877"/>
                    </a:moveTo>
                    <a:cubicBezTo>
                      <a:pt x="2680" y="2194"/>
                      <a:pt x="2649" y="2532"/>
                      <a:pt x="2560" y="2799"/>
                    </a:cubicBezTo>
                    <a:cubicBezTo>
                      <a:pt x="2560" y="2526"/>
                      <a:pt x="2696" y="2116"/>
                      <a:pt x="2696" y="1946"/>
                    </a:cubicBezTo>
                    <a:cubicBezTo>
                      <a:pt x="2711" y="1922"/>
                      <a:pt x="2725" y="1899"/>
                      <a:pt x="2738" y="1877"/>
                    </a:cubicBezTo>
                    <a:close/>
                    <a:moveTo>
                      <a:pt x="1125" y="3050"/>
                    </a:moveTo>
                    <a:cubicBezTo>
                      <a:pt x="1129" y="3050"/>
                      <a:pt x="1219" y="3243"/>
                      <a:pt x="1297" y="3243"/>
                    </a:cubicBezTo>
                    <a:cubicBezTo>
                      <a:pt x="1297" y="3516"/>
                      <a:pt x="1434" y="3652"/>
                      <a:pt x="1570" y="3823"/>
                    </a:cubicBezTo>
                    <a:cubicBezTo>
                      <a:pt x="1434" y="3823"/>
                      <a:pt x="1297" y="3652"/>
                      <a:pt x="1297" y="3516"/>
                    </a:cubicBezTo>
                    <a:cubicBezTo>
                      <a:pt x="1167" y="3154"/>
                      <a:pt x="1123" y="3050"/>
                      <a:pt x="1125" y="3050"/>
                    </a:cubicBezTo>
                    <a:close/>
                    <a:moveTo>
                      <a:pt x="2560" y="4096"/>
                    </a:moveTo>
                    <a:lnTo>
                      <a:pt x="2560" y="4369"/>
                    </a:lnTo>
                    <a:lnTo>
                      <a:pt x="2560" y="4676"/>
                    </a:lnTo>
                    <a:cubicBezTo>
                      <a:pt x="2492" y="4812"/>
                      <a:pt x="2458" y="4880"/>
                      <a:pt x="2440" y="4880"/>
                    </a:cubicBezTo>
                    <a:cubicBezTo>
                      <a:pt x="2423" y="4880"/>
                      <a:pt x="2423" y="4812"/>
                      <a:pt x="2423" y="4676"/>
                    </a:cubicBezTo>
                    <a:lnTo>
                      <a:pt x="2423" y="4232"/>
                    </a:lnTo>
                    <a:cubicBezTo>
                      <a:pt x="2560" y="4232"/>
                      <a:pt x="2560" y="4096"/>
                      <a:pt x="2560" y="4096"/>
                    </a:cubicBezTo>
                    <a:close/>
                    <a:moveTo>
                      <a:pt x="3413" y="3516"/>
                    </a:moveTo>
                    <a:cubicBezTo>
                      <a:pt x="3413" y="3959"/>
                      <a:pt x="3413" y="4369"/>
                      <a:pt x="3276" y="4812"/>
                    </a:cubicBezTo>
                    <a:lnTo>
                      <a:pt x="3276" y="4949"/>
                    </a:lnTo>
                    <a:cubicBezTo>
                      <a:pt x="3276" y="4812"/>
                      <a:pt x="3140" y="4812"/>
                      <a:pt x="3140" y="4812"/>
                    </a:cubicBezTo>
                    <a:lnTo>
                      <a:pt x="3140" y="4369"/>
                    </a:lnTo>
                    <a:cubicBezTo>
                      <a:pt x="3276" y="4096"/>
                      <a:pt x="3276" y="3823"/>
                      <a:pt x="3276" y="3516"/>
                    </a:cubicBezTo>
                    <a:close/>
                    <a:moveTo>
                      <a:pt x="1485" y="1"/>
                    </a:moveTo>
                    <a:cubicBezTo>
                      <a:pt x="1434" y="1"/>
                      <a:pt x="1366" y="35"/>
                      <a:pt x="1297" y="103"/>
                    </a:cubicBezTo>
                    <a:cubicBezTo>
                      <a:pt x="1161" y="103"/>
                      <a:pt x="854" y="410"/>
                      <a:pt x="717" y="820"/>
                    </a:cubicBezTo>
                    <a:cubicBezTo>
                      <a:pt x="137" y="1263"/>
                      <a:pt x="1" y="2389"/>
                      <a:pt x="717" y="2662"/>
                    </a:cubicBezTo>
                    <a:cubicBezTo>
                      <a:pt x="717" y="2731"/>
                      <a:pt x="751" y="2765"/>
                      <a:pt x="785" y="2765"/>
                    </a:cubicBezTo>
                    <a:cubicBezTo>
                      <a:pt x="820" y="2765"/>
                      <a:pt x="854" y="2731"/>
                      <a:pt x="854" y="2662"/>
                    </a:cubicBezTo>
                    <a:cubicBezTo>
                      <a:pt x="1161" y="2526"/>
                      <a:pt x="1297" y="2253"/>
                      <a:pt x="1434" y="1946"/>
                    </a:cubicBezTo>
                    <a:cubicBezTo>
                      <a:pt x="1434" y="2253"/>
                      <a:pt x="1434" y="2526"/>
                      <a:pt x="1570" y="2799"/>
                    </a:cubicBezTo>
                    <a:lnTo>
                      <a:pt x="1570" y="3106"/>
                    </a:lnTo>
                    <a:cubicBezTo>
                      <a:pt x="1459" y="2855"/>
                      <a:pt x="1256" y="2626"/>
                      <a:pt x="1092" y="2626"/>
                    </a:cubicBezTo>
                    <a:cubicBezTo>
                      <a:pt x="1056" y="2626"/>
                      <a:pt x="1021" y="2638"/>
                      <a:pt x="990" y="2662"/>
                    </a:cubicBezTo>
                    <a:lnTo>
                      <a:pt x="854" y="2662"/>
                    </a:lnTo>
                    <a:lnTo>
                      <a:pt x="854" y="2799"/>
                    </a:lnTo>
                    <a:cubicBezTo>
                      <a:pt x="581" y="3652"/>
                      <a:pt x="1297" y="4369"/>
                      <a:pt x="2014" y="4505"/>
                    </a:cubicBezTo>
                    <a:cubicBezTo>
                      <a:pt x="2014" y="4812"/>
                      <a:pt x="2150" y="5222"/>
                      <a:pt x="2287" y="5358"/>
                    </a:cubicBezTo>
                    <a:lnTo>
                      <a:pt x="2560" y="5358"/>
                    </a:lnTo>
                    <a:cubicBezTo>
                      <a:pt x="2696" y="5222"/>
                      <a:pt x="2696" y="5222"/>
                      <a:pt x="2867" y="5085"/>
                    </a:cubicBezTo>
                    <a:cubicBezTo>
                      <a:pt x="2867" y="5222"/>
                      <a:pt x="2867" y="5358"/>
                      <a:pt x="3003" y="5529"/>
                    </a:cubicBezTo>
                    <a:cubicBezTo>
                      <a:pt x="3094" y="5529"/>
                      <a:pt x="3185" y="5589"/>
                      <a:pt x="3236" y="5589"/>
                    </a:cubicBezTo>
                    <a:cubicBezTo>
                      <a:pt x="3261" y="5589"/>
                      <a:pt x="3276" y="5574"/>
                      <a:pt x="3276" y="5529"/>
                    </a:cubicBezTo>
                    <a:cubicBezTo>
                      <a:pt x="3549" y="5358"/>
                      <a:pt x="3720" y="5085"/>
                      <a:pt x="3720" y="4676"/>
                    </a:cubicBezTo>
                    <a:cubicBezTo>
                      <a:pt x="3857" y="4949"/>
                      <a:pt x="3993" y="5085"/>
                      <a:pt x="4266" y="5222"/>
                    </a:cubicBezTo>
                    <a:cubicBezTo>
                      <a:pt x="4266" y="5222"/>
                      <a:pt x="4573" y="5222"/>
                      <a:pt x="4573" y="5085"/>
                    </a:cubicBezTo>
                    <a:lnTo>
                      <a:pt x="4573" y="4505"/>
                    </a:lnTo>
                    <a:cubicBezTo>
                      <a:pt x="4573" y="4676"/>
                      <a:pt x="4710" y="4676"/>
                      <a:pt x="4710" y="4676"/>
                    </a:cubicBezTo>
                    <a:cubicBezTo>
                      <a:pt x="4983" y="4949"/>
                      <a:pt x="5119" y="5085"/>
                      <a:pt x="5426" y="5222"/>
                    </a:cubicBezTo>
                    <a:cubicBezTo>
                      <a:pt x="5478" y="5248"/>
                      <a:pt x="5526" y="5259"/>
                      <a:pt x="5567" y="5259"/>
                    </a:cubicBezTo>
                    <a:cubicBezTo>
                      <a:pt x="5741" y="5259"/>
                      <a:pt x="5810" y="5059"/>
                      <a:pt x="5699" y="4949"/>
                    </a:cubicBezTo>
                    <a:cubicBezTo>
                      <a:pt x="5563" y="4812"/>
                      <a:pt x="5563" y="4812"/>
                      <a:pt x="5426" y="4676"/>
                    </a:cubicBezTo>
                    <a:cubicBezTo>
                      <a:pt x="5426" y="4676"/>
                      <a:pt x="5563" y="4505"/>
                      <a:pt x="5563" y="4369"/>
                    </a:cubicBezTo>
                    <a:cubicBezTo>
                      <a:pt x="5699" y="4369"/>
                      <a:pt x="5836" y="4232"/>
                      <a:pt x="5972" y="4096"/>
                    </a:cubicBezTo>
                    <a:cubicBezTo>
                      <a:pt x="6109" y="3959"/>
                      <a:pt x="5972" y="3823"/>
                      <a:pt x="5836" y="3823"/>
                    </a:cubicBezTo>
                    <a:cubicBezTo>
                      <a:pt x="5727" y="3754"/>
                      <a:pt x="5661" y="3714"/>
                      <a:pt x="5594" y="3700"/>
                    </a:cubicBezTo>
                    <a:lnTo>
                      <a:pt x="5594" y="3700"/>
                    </a:lnTo>
                    <a:cubicBezTo>
                      <a:pt x="5978" y="3626"/>
                      <a:pt x="6406" y="3567"/>
                      <a:pt x="6689" y="3379"/>
                    </a:cubicBezTo>
                    <a:cubicBezTo>
                      <a:pt x="6825" y="3106"/>
                      <a:pt x="6825" y="2662"/>
                      <a:pt x="6689" y="2389"/>
                    </a:cubicBezTo>
                    <a:cubicBezTo>
                      <a:pt x="6962" y="2116"/>
                      <a:pt x="6825" y="1400"/>
                      <a:pt x="6825" y="1093"/>
                    </a:cubicBezTo>
                    <a:cubicBezTo>
                      <a:pt x="6894" y="956"/>
                      <a:pt x="6825" y="888"/>
                      <a:pt x="6740" y="888"/>
                    </a:cubicBezTo>
                    <a:cubicBezTo>
                      <a:pt x="6655" y="888"/>
                      <a:pt x="6552" y="956"/>
                      <a:pt x="6552" y="1093"/>
                    </a:cubicBezTo>
                    <a:cubicBezTo>
                      <a:pt x="6552" y="1263"/>
                      <a:pt x="6552" y="1809"/>
                      <a:pt x="6416" y="1946"/>
                    </a:cubicBezTo>
                    <a:cubicBezTo>
                      <a:pt x="6279" y="1946"/>
                      <a:pt x="6109" y="2116"/>
                      <a:pt x="6109" y="2253"/>
                    </a:cubicBezTo>
                    <a:lnTo>
                      <a:pt x="6279" y="2389"/>
                    </a:lnTo>
                    <a:cubicBezTo>
                      <a:pt x="6552" y="2799"/>
                      <a:pt x="5972" y="3106"/>
                      <a:pt x="5256" y="3379"/>
                    </a:cubicBezTo>
                    <a:cubicBezTo>
                      <a:pt x="5256" y="3243"/>
                      <a:pt x="5256" y="3243"/>
                      <a:pt x="5119" y="3243"/>
                    </a:cubicBezTo>
                    <a:cubicBezTo>
                      <a:pt x="4846" y="3379"/>
                      <a:pt x="4573" y="3379"/>
                      <a:pt x="4266" y="3379"/>
                    </a:cubicBezTo>
                    <a:lnTo>
                      <a:pt x="4130" y="3379"/>
                    </a:lnTo>
                    <a:cubicBezTo>
                      <a:pt x="4130" y="3106"/>
                      <a:pt x="3549" y="1946"/>
                      <a:pt x="3413" y="1809"/>
                    </a:cubicBezTo>
                    <a:lnTo>
                      <a:pt x="3549" y="1673"/>
                    </a:lnTo>
                    <a:cubicBezTo>
                      <a:pt x="3549" y="1673"/>
                      <a:pt x="3413" y="1536"/>
                      <a:pt x="3276" y="1536"/>
                    </a:cubicBezTo>
                    <a:lnTo>
                      <a:pt x="3276" y="1263"/>
                    </a:lnTo>
                    <a:cubicBezTo>
                      <a:pt x="3345" y="1110"/>
                      <a:pt x="3276" y="1033"/>
                      <a:pt x="3191" y="1033"/>
                    </a:cubicBezTo>
                    <a:cubicBezTo>
                      <a:pt x="3106" y="1033"/>
                      <a:pt x="3003" y="1110"/>
                      <a:pt x="3003" y="1263"/>
                    </a:cubicBezTo>
                    <a:cubicBezTo>
                      <a:pt x="3003" y="956"/>
                      <a:pt x="3140" y="683"/>
                      <a:pt x="3140" y="410"/>
                    </a:cubicBezTo>
                    <a:cubicBezTo>
                      <a:pt x="3140" y="226"/>
                      <a:pt x="3042" y="152"/>
                      <a:pt x="2926" y="152"/>
                    </a:cubicBezTo>
                    <a:cubicBezTo>
                      <a:pt x="2849" y="152"/>
                      <a:pt x="2765" y="185"/>
                      <a:pt x="2696" y="240"/>
                    </a:cubicBezTo>
                    <a:cubicBezTo>
                      <a:pt x="2560" y="547"/>
                      <a:pt x="2423" y="820"/>
                      <a:pt x="2287" y="1093"/>
                    </a:cubicBezTo>
                    <a:cubicBezTo>
                      <a:pt x="2423" y="820"/>
                      <a:pt x="2423" y="547"/>
                      <a:pt x="2287" y="240"/>
                    </a:cubicBezTo>
                    <a:lnTo>
                      <a:pt x="2150" y="103"/>
                    </a:lnTo>
                    <a:cubicBezTo>
                      <a:pt x="1843" y="103"/>
                      <a:pt x="1707" y="240"/>
                      <a:pt x="1570" y="547"/>
                    </a:cubicBezTo>
                    <a:lnTo>
                      <a:pt x="1570" y="103"/>
                    </a:lnTo>
                    <a:cubicBezTo>
                      <a:pt x="1570" y="35"/>
                      <a:pt x="1536" y="1"/>
                      <a:pt x="1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850502" y="2222685"/>
                <a:ext cx="393062" cy="259979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3950" extrusionOk="0">
                    <a:moveTo>
                      <a:pt x="546" y="2377"/>
                    </a:moveTo>
                    <a:lnTo>
                      <a:pt x="546" y="2377"/>
                    </a:lnTo>
                    <a:cubicBezTo>
                      <a:pt x="682" y="2513"/>
                      <a:pt x="682" y="2650"/>
                      <a:pt x="853" y="2650"/>
                    </a:cubicBezTo>
                    <a:cubicBezTo>
                      <a:pt x="853" y="2786"/>
                      <a:pt x="853" y="2786"/>
                      <a:pt x="990" y="2786"/>
                    </a:cubicBezTo>
                    <a:lnTo>
                      <a:pt x="990" y="2650"/>
                    </a:lnTo>
                    <a:lnTo>
                      <a:pt x="1126" y="2650"/>
                    </a:lnTo>
                    <a:cubicBezTo>
                      <a:pt x="1126" y="2786"/>
                      <a:pt x="1126" y="2786"/>
                      <a:pt x="990" y="2923"/>
                    </a:cubicBezTo>
                    <a:cubicBezTo>
                      <a:pt x="546" y="2786"/>
                      <a:pt x="409" y="2650"/>
                      <a:pt x="546" y="2377"/>
                    </a:cubicBezTo>
                    <a:close/>
                    <a:moveTo>
                      <a:pt x="444" y="1"/>
                    </a:moveTo>
                    <a:cubicBezTo>
                      <a:pt x="367" y="1"/>
                      <a:pt x="273" y="67"/>
                      <a:pt x="273" y="227"/>
                    </a:cubicBezTo>
                    <a:cubicBezTo>
                      <a:pt x="273" y="363"/>
                      <a:pt x="409" y="500"/>
                      <a:pt x="409" y="671"/>
                    </a:cubicBezTo>
                    <a:cubicBezTo>
                      <a:pt x="546" y="944"/>
                      <a:pt x="546" y="1217"/>
                      <a:pt x="546" y="1524"/>
                    </a:cubicBezTo>
                    <a:cubicBezTo>
                      <a:pt x="409" y="1524"/>
                      <a:pt x="409" y="1524"/>
                      <a:pt x="409" y="1660"/>
                    </a:cubicBezTo>
                    <a:cubicBezTo>
                      <a:pt x="0" y="1933"/>
                      <a:pt x="0" y="3059"/>
                      <a:pt x="546" y="3366"/>
                    </a:cubicBezTo>
                    <a:cubicBezTo>
                      <a:pt x="700" y="3435"/>
                      <a:pt x="810" y="3469"/>
                      <a:pt x="900" y="3469"/>
                    </a:cubicBezTo>
                    <a:cubicBezTo>
                      <a:pt x="990" y="3469"/>
                      <a:pt x="1058" y="3435"/>
                      <a:pt x="1126" y="3366"/>
                    </a:cubicBezTo>
                    <a:lnTo>
                      <a:pt x="1263" y="3230"/>
                    </a:lnTo>
                    <a:cubicBezTo>
                      <a:pt x="1263" y="3577"/>
                      <a:pt x="1263" y="3950"/>
                      <a:pt x="1534" y="3950"/>
                    </a:cubicBezTo>
                    <a:cubicBezTo>
                      <a:pt x="1582" y="3950"/>
                      <a:pt x="1639" y="3938"/>
                      <a:pt x="1706" y="3912"/>
                    </a:cubicBezTo>
                    <a:cubicBezTo>
                      <a:pt x="1843" y="3912"/>
                      <a:pt x="1979" y="3639"/>
                      <a:pt x="2116" y="3366"/>
                    </a:cubicBezTo>
                    <a:lnTo>
                      <a:pt x="2116" y="3503"/>
                    </a:lnTo>
                    <a:cubicBezTo>
                      <a:pt x="2116" y="3503"/>
                      <a:pt x="2252" y="3639"/>
                      <a:pt x="2389" y="3639"/>
                    </a:cubicBezTo>
                    <a:lnTo>
                      <a:pt x="2696" y="3366"/>
                    </a:lnTo>
                    <a:cubicBezTo>
                      <a:pt x="2832" y="3503"/>
                      <a:pt x="2832" y="3503"/>
                      <a:pt x="2969" y="3503"/>
                    </a:cubicBezTo>
                    <a:cubicBezTo>
                      <a:pt x="3242" y="3230"/>
                      <a:pt x="3412" y="2786"/>
                      <a:pt x="3549" y="2513"/>
                    </a:cubicBezTo>
                    <a:cubicBezTo>
                      <a:pt x="3549" y="2923"/>
                      <a:pt x="3549" y="3366"/>
                      <a:pt x="3685" y="3776"/>
                    </a:cubicBezTo>
                    <a:lnTo>
                      <a:pt x="3958" y="3776"/>
                    </a:lnTo>
                    <a:cubicBezTo>
                      <a:pt x="4095" y="3776"/>
                      <a:pt x="4095" y="3639"/>
                      <a:pt x="4095" y="3639"/>
                    </a:cubicBezTo>
                    <a:lnTo>
                      <a:pt x="4265" y="3776"/>
                    </a:lnTo>
                    <a:cubicBezTo>
                      <a:pt x="4265" y="3912"/>
                      <a:pt x="4402" y="3912"/>
                      <a:pt x="4538" y="3912"/>
                    </a:cubicBezTo>
                    <a:cubicBezTo>
                      <a:pt x="4675" y="3776"/>
                      <a:pt x="4811" y="3503"/>
                      <a:pt x="4811" y="3366"/>
                    </a:cubicBezTo>
                    <a:cubicBezTo>
                      <a:pt x="4948" y="3059"/>
                      <a:pt x="4948" y="2923"/>
                      <a:pt x="4948" y="2786"/>
                    </a:cubicBezTo>
                    <a:cubicBezTo>
                      <a:pt x="5062" y="2786"/>
                      <a:pt x="5100" y="2847"/>
                      <a:pt x="5153" y="2847"/>
                    </a:cubicBezTo>
                    <a:cubicBezTo>
                      <a:pt x="5179" y="2847"/>
                      <a:pt x="5209" y="2832"/>
                      <a:pt x="5255" y="2786"/>
                    </a:cubicBezTo>
                    <a:cubicBezTo>
                      <a:pt x="5391" y="2650"/>
                      <a:pt x="5972" y="1524"/>
                      <a:pt x="5391" y="1524"/>
                    </a:cubicBezTo>
                    <a:cubicBezTo>
                      <a:pt x="5118" y="1524"/>
                      <a:pt x="4948" y="1660"/>
                      <a:pt x="4948" y="1797"/>
                    </a:cubicBezTo>
                    <a:lnTo>
                      <a:pt x="4948" y="1524"/>
                    </a:lnTo>
                    <a:cubicBezTo>
                      <a:pt x="4948" y="1370"/>
                      <a:pt x="4845" y="1293"/>
                      <a:pt x="4726" y="1293"/>
                    </a:cubicBezTo>
                    <a:cubicBezTo>
                      <a:pt x="4607" y="1293"/>
                      <a:pt x="4470" y="1370"/>
                      <a:pt x="4402" y="1524"/>
                    </a:cubicBezTo>
                    <a:cubicBezTo>
                      <a:pt x="4402" y="1797"/>
                      <a:pt x="4265" y="2070"/>
                      <a:pt x="4265" y="2206"/>
                    </a:cubicBezTo>
                    <a:cubicBezTo>
                      <a:pt x="4265" y="2513"/>
                      <a:pt x="4095" y="2650"/>
                      <a:pt x="4095" y="2786"/>
                    </a:cubicBezTo>
                    <a:cubicBezTo>
                      <a:pt x="4095" y="1933"/>
                      <a:pt x="4538" y="1217"/>
                      <a:pt x="4402" y="363"/>
                    </a:cubicBezTo>
                    <a:cubicBezTo>
                      <a:pt x="4402" y="267"/>
                      <a:pt x="4334" y="170"/>
                      <a:pt x="4233" y="170"/>
                    </a:cubicBezTo>
                    <a:cubicBezTo>
                      <a:pt x="4192" y="170"/>
                      <a:pt x="4145" y="187"/>
                      <a:pt x="4095" y="227"/>
                    </a:cubicBezTo>
                    <a:cubicBezTo>
                      <a:pt x="3822" y="363"/>
                      <a:pt x="3822" y="671"/>
                      <a:pt x="3685" y="944"/>
                    </a:cubicBezTo>
                    <a:cubicBezTo>
                      <a:pt x="3549" y="944"/>
                      <a:pt x="3549" y="944"/>
                      <a:pt x="3412" y="1080"/>
                    </a:cubicBezTo>
                    <a:cubicBezTo>
                      <a:pt x="3142" y="1711"/>
                      <a:pt x="2898" y="2342"/>
                      <a:pt x="2541" y="2856"/>
                    </a:cubicBezTo>
                    <a:lnTo>
                      <a:pt x="2541" y="2856"/>
                    </a:lnTo>
                    <a:cubicBezTo>
                      <a:pt x="2741" y="2487"/>
                      <a:pt x="2832" y="1858"/>
                      <a:pt x="2832" y="1524"/>
                    </a:cubicBezTo>
                    <a:cubicBezTo>
                      <a:pt x="2735" y="1402"/>
                      <a:pt x="2550" y="1297"/>
                      <a:pt x="2453" y="1297"/>
                    </a:cubicBezTo>
                    <a:cubicBezTo>
                      <a:pt x="2414" y="1297"/>
                      <a:pt x="2389" y="1314"/>
                      <a:pt x="2389" y="1353"/>
                    </a:cubicBezTo>
                    <a:cubicBezTo>
                      <a:pt x="2116" y="1933"/>
                      <a:pt x="1979" y="2377"/>
                      <a:pt x="1843" y="2923"/>
                    </a:cubicBezTo>
                    <a:lnTo>
                      <a:pt x="1843" y="2786"/>
                    </a:lnTo>
                    <a:lnTo>
                      <a:pt x="1843" y="2206"/>
                    </a:lnTo>
                    <a:cubicBezTo>
                      <a:pt x="1843" y="2206"/>
                      <a:pt x="1706" y="2070"/>
                      <a:pt x="1536" y="2070"/>
                    </a:cubicBezTo>
                    <a:cubicBezTo>
                      <a:pt x="1399" y="2070"/>
                      <a:pt x="1263" y="2206"/>
                      <a:pt x="1263" y="2377"/>
                    </a:cubicBezTo>
                    <a:cubicBezTo>
                      <a:pt x="1263" y="2513"/>
                      <a:pt x="1126" y="2513"/>
                      <a:pt x="1126" y="2513"/>
                    </a:cubicBezTo>
                    <a:cubicBezTo>
                      <a:pt x="1126" y="2206"/>
                      <a:pt x="990" y="1933"/>
                      <a:pt x="853" y="1797"/>
                    </a:cubicBezTo>
                    <a:lnTo>
                      <a:pt x="853" y="671"/>
                    </a:lnTo>
                    <a:cubicBezTo>
                      <a:pt x="853" y="500"/>
                      <a:pt x="682" y="227"/>
                      <a:pt x="546" y="90"/>
                    </a:cubicBezTo>
                    <a:cubicBezTo>
                      <a:pt x="546" y="34"/>
                      <a:pt x="499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738150" y="2245195"/>
                <a:ext cx="372922" cy="264191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014" extrusionOk="0">
                    <a:moveTo>
                      <a:pt x="237" y="0"/>
                    </a:moveTo>
                    <a:cubicBezTo>
                      <a:pt x="158" y="0"/>
                      <a:pt x="80" y="79"/>
                      <a:pt x="1" y="158"/>
                    </a:cubicBezTo>
                    <a:lnTo>
                      <a:pt x="1" y="602"/>
                    </a:lnTo>
                    <a:lnTo>
                      <a:pt x="137" y="738"/>
                    </a:lnTo>
                    <a:lnTo>
                      <a:pt x="137" y="875"/>
                    </a:lnTo>
                    <a:cubicBezTo>
                      <a:pt x="1" y="875"/>
                      <a:pt x="1" y="1182"/>
                      <a:pt x="137" y="1182"/>
                    </a:cubicBezTo>
                    <a:cubicBezTo>
                      <a:pt x="547" y="1728"/>
                      <a:pt x="410" y="2444"/>
                      <a:pt x="854" y="2888"/>
                    </a:cubicBezTo>
                    <a:cubicBezTo>
                      <a:pt x="1127" y="3297"/>
                      <a:pt x="1400" y="3434"/>
                      <a:pt x="1843" y="3741"/>
                    </a:cubicBezTo>
                    <a:cubicBezTo>
                      <a:pt x="1843" y="3741"/>
                      <a:pt x="1980" y="3877"/>
                      <a:pt x="2116" y="3877"/>
                    </a:cubicBezTo>
                    <a:cubicBezTo>
                      <a:pt x="2162" y="3923"/>
                      <a:pt x="2207" y="3938"/>
                      <a:pt x="2248" y="3938"/>
                    </a:cubicBezTo>
                    <a:cubicBezTo>
                      <a:pt x="2329" y="3938"/>
                      <a:pt x="2389" y="3877"/>
                      <a:pt x="2389" y="3877"/>
                    </a:cubicBezTo>
                    <a:cubicBezTo>
                      <a:pt x="2697" y="3877"/>
                      <a:pt x="2970" y="4014"/>
                      <a:pt x="3243" y="4014"/>
                    </a:cubicBezTo>
                    <a:cubicBezTo>
                      <a:pt x="3413" y="4014"/>
                      <a:pt x="3550" y="3741"/>
                      <a:pt x="3413" y="3741"/>
                    </a:cubicBezTo>
                    <a:cubicBezTo>
                      <a:pt x="3243" y="3570"/>
                      <a:pt x="3243" y="3570"/>
                      <a:pt x="3106" y="3434"/>
                    </a:cubicBezTo>
                    <a:cubicBezTo>
                      <a:pt x="3243" y="3434"/>
                      <a:pt x="3413" y="3570"/>
                      <a:pt x="3686" y="3570"/>
                    </a:cubicBezTo>
                    <a:cubicBezTo>
                      <a:pt x="3823" y="3877"/>
                      <a:pt x="4403" y="4014"/>
                      <a:pt x="4676" y="4014"/>
                    </a:cubicBezTo>
                    <a:cubicBezTo>
                      <a:pt x="4812" y="4014"/>
                      <a:pt x="4949" y="3877"/>
                      <a:pt x="4812" y="3741"/>
                    </a:cubicBezTo>
                    <a:cubicBezTo>
                      <a:pt x="4812" y="3570"/>
                      <a:pt x="4676" y="3434"/>
                      <a:pt x="4539" y="3434"/>
                    </a:cubicBezTo>
                    <a:lnTo>
                      <a:pt x="4539" y="3297"/>
                    </a:lnTo>
                    <a:cubicBezTo>
                      <a:pt x="4812" y="3297"/>
                      <a:pt x="5119" y="3297"/>
                      <a:pt x="5392" y="3434"/>
                    </a:cubicBezTo>
                    <a:cubicBezTo>
                      <a:pt x="5665" y="3434"/>
                      <a:pt x="5665" y="3024"/>
                      <a:pt x="5529" y="3024"/>
                    </a:cubicBezTo>
                    <a:cubicBezTo>
                      <a:pt x="5392" y="2888"/>
                      <a:pt x="5119" y="2888"/>
                      <a:pt x="4949" y="2888"/>
                    </a:cubicBezTo>
                    <a:cubicBezTo>
                      <a:pt x="4949" y="2717"/>
                      <a:pt x="4812" y="2717"/>
                      <a:pt x="4676" y="2717"/>
                    </a:cubicBezTo>
                    <a:cubicBezTo>
                      <a:pt x="4539" y="2581"/>
                      <a:pt x="4403" y="2581"/>
                      <a:pt x="4266" y="2444"/>
                    </a:cubicBezTo>
                    <a:lnTo>
                      <a:pt x="5392" y="2444"/>
                    </a:lnTo>
                    <a:cubicBezTo>
                      <a:pt x="5529" y="2444"/>
                      <a:pt x="5529" y="2308"/>
                      <a:pt x="5529" y="2171"/>
                    </a:cubicBezTo>
                    <a:cubicBezTo>
                      <a:pt x="5665" y="2171"/>
                      <a:pt x="5665" y="2035"/>
                      <a:pt x="5665" y="2035"/>
                    </a:cubicBezTo>
                    <a:cubicBezTo>
                      <a:pt x="5665" y="1591"/>
                      <a:pt x="4539" y="1318"/>
                      <a:pt x="4096" y="1318"/>
                    </a:cubicBezTo>
                    <a:lnTo>
                      <a:pt x="3959" y="1455"/>
                    </a:lnTo>
                    <a:lnTo>
                      <a:pt x="3959" y="1591"/>
                    </a:lnTo>
                    <a:cubicBezTo>
                      <a:pt x="3959" y="1728"/>
                      <a:pt x="3959" y="1728"/>
                      <a:pt x="4096" y="1864"/>
                    </a:cubicBezTo>
                    <a:cubicBezTo>
                      <a:pt x="3959" y="1864"/>
                      <a:pt x="3823" y="1864"/>
                      <a:pt x="3686" y="2035"/>
                    </a:cubicBezTo>
                    <a:cubicBezTo>
                      <a:pt x="3686" y="2171"/>
                      <a:pt x="3550" y="2171"/>
                      <a:pt x="3550" y="2171"/>
                    </a:cubicBezTo>
                    <a:cubicBezTo>
                      <a:pt x="3550" y="2308"/>
                      <a:pt x="3550" y="2444"/>
                      <a:pt x="3686" y="2444"/>
                    </a:cubicBezTo>
                    <a:cubicBezTo>
                      <a:pt x="3823" y="2581"/>
                      <a:pt x="3959" y="2717"/>
                      <a:pt x="4266" y="2888"/>
                    </a:cubicBezTo>
                    <a:cubicBezTo>
                      <a:pt x="3959" y="2888"/>
                      <a:pt x="3823" y="3024"/>
                      <a:pt x="3686" y="3161"/>
                    </a:cubicBezTo>
                    <a:cubicBezTo>
                      <a:pt x="3464" y="3093"/>
                      <a:pt x="3251" y="3058"/>
                      <a:pt x="3059" y="3058"/>
                    </a:cubicBezTo>
                    <a:cubicBezTo>
                      <a:pt x="2867" y="3058"/>
                      <a:pt x="2697" y="3093"/>
                      <a:pt x="2560" y="3161"/>
                    </a:cubicBezTo>
                    <a:cubicBezTo>
                      <a:pt x="2389" y="3161"/>
                      <a:pt x="2389" y="3297"/>
                      <a:pt x="2389" y="3297"/>
                    </a:cubicBezTo>
                    <a:cubicBezTo>
                      <a:pt x="2253" y="3297"/>
                      <a:pt x="1980" y="3161"/>
                      <a:pt x="1843" y="3161"/>
                    </a:cubicBezTo>
                    <a:lnTo>
                      <a:pt x="1707" y="3161"/>
                    </a:lnTo>
                    <a:cubicBezTo>
                      <a:pt x="1400" y="2888"/>
                      <a:pt x="1127" y="2581"/>
                      <a:pt x="990" y="2171"/>
                    </a:cubicBezTo>
                    <a:cubicBezTo>
                      <a:pt x="854" y="1864"/>
                      <a:pt x="683" y="1455"/>
                      <a:pt x="410" y="1011"/>
                    </a:cubicBezTo>
                    <a:cubicBezTo>
                      <a:pt x="547" y="875"/>
                      <a:pt x="410" y="329"/>
                      <a:pt x="410" y="158"/>
                    </a:cubicBezTo>
                    <a:cubicBezTo>
                      <a:pt x="353" y="43"/>
                      <a:pt x="295" y="0"/>
                      <a:pt x="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1000369" y="2224857"/>
                <a:ext cx="335274" cy="29354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4460" extrusionOk="0">
                    <a:moveTo>
                      <a:pt x="4561" y="1"/>
                    </a:moveTo>
                    <a:cubicBezTo>
                      <a:pt x="4462" y="1"/>
                      <a:pt x="4377" y="97"/>
                      <a:pt x="4377" y="194"/>
                    </a:cubicBezTo>
                    <a:cubicBezTo>
                      <a:pt x="4377" y="774"/>
                      <a:pt x="3968" y="1900"/>
                      <a:pt x="3524" y="2344"/>
                    </a:cubicBezTo>
                    <a:lnTo>
                      <a:pt x="3251" y="2344"/>
                    </a:lnTo>
                    <a:cubicBezTo>
                      <a:pt x="2978" y="2617"/>
                      <a:pt x="2671" y="2890"/>
                      <a:pt x="2534" y="3197"/>
                    </a:cubicBezTo>
                    <a:cubicBezTo>
                      <a:pt x="2398" y="3333"/>
                      <a:pt x="2295" y="3367"/>
                      <a:pt x="2210" y="3367"/>
                    </a:cubicBezTo>
                    <a:cubicBezTo>
                      <a:pt x="2125" y="3367"/>
                      <a:pt x="2057" y="3333"/>
                      <a:pt x="1988" y="3333"/>
                    </a:cubicBezTo>
                    <a:cubicBezTo>
                      <a:pt x="1818" y="3470"/>
                      <a:pt x="1681" y="3470"/>
                      <a:pt x="1681" y="3606"/>
                    </a:cubicBezTo>
                    <a:cubicBezTo>
                      <a:pt x="1624" y="3722"/>
                      <a:pt x="1615" y="3764"/>
                      <a:pt x="1603" y="3764"/>
                    </a:cubicBezTo>
                    <a:cubicBezTo>
                      <a:pt x="1587" y="3764"/>
                      <a:pt x="1566" y="3685"/>
                      <a:pt x="1408" y="3606"/>
                    </a:cubicBezTo>
                    <a:cubicBezTo>
                      <a:pt x="1340" y="3538"/>
                      <a:pt x="1272" y="3504"/>
                      <a:pt x="1221" y="3504"/>
                    </a:cubicBezTo>
                    <a:cubicBezTo>
                      <a:pt x="1169" y="3504"/>
                      <a:pt x="1135" y="3538"/>
                      <a:pt x="1135" y="3606"/>
                    </a:cubicBezTo>
                    <a:cubicBezTo>
                      <a:pt x="1135" y="3470"/>
                      <a:pt x="965" y="3470"/>
                      <a:pt x="965" y="3333"/>
                    </a:cubicBezTo>
                    <a:cubicBezTo>
                      <a:pt x="965" y="3293"/>
                      <a:pt x="941" y="3277"/>
                      <a:pt x="908" y="3277"/>
                    </a:cubicBezTo>
                    <a:cubicBezTo>
                      <a:pt x="828" y="3277"/>
                      <a:pt x="692" y="3373"/>
                      <a:pt x="692" y="3470"/>
                    </a:cubicBezTo>
                    <a:cubicBezTo>
                      <a:pt x="692" y="3670"/>
                      <a:pt x="619" y="3796"/>
                      <a:pt x="526" y="3796"/>
                    </a:cubicBezTo>
                    <a:cubicBezTo>
                      <a:pt x="492" y="3796"/>
                      <a:pt x="455" y="3779"/>
                      <a:pt x="419" y="3743"/>
                    </a:cubicBezTo>
                    <a:cubicBezTo>
                      <a:pt x="361" y="3717"/>
                      <a:pt x="309" y="3706"/>
                      <a:pt x="264" y="3706"/>
                    </a:cubicBezTo>
                    <a:cubicBezTo>
                      <a:pt x="70" y="3706"/>
                      <a:pt x="1" y="3911"/>
                      <a:pt x="112" y="4050"/>
                    </a:cubicBezTo>
                    <a:cubicBezTo>
                      <a:pt x="333" y="4186"/>
                      <a:pt x="478" y="4255"/>
                      <a:pt x="585" y="4255"/>
                    </a:cubicBezTo>
                    <a:cubicBezTo>
                      <a:pt x="692" y="4255"/>
                      <a:pt x="760" y="4186"/>
                      <a:pt x="828" y="4050"/>
                    </a:cubicBezTo>
                    <a:cubicBezTo>
                      <a:pt x="965" y="4186"/>
                      <a:pt x="965" y="4323"/>
                      <a:pt x="1135" y="4459"/>
                    </a:cubicBezTo>
                    <a:cubicBezTo>
                      <a:pt x="1272" y="4459"/>
                      <a:pt x="1408" y="4323"/>
                      <a:pt x="1408" y="4323"/>
                    </a:cubicBezTo>
                    <a:lnTo>
                      <a:pt x="1408" y="4186"/>
                    </a:lnTo>
                    <a:lnTo>
                      <a:pt x="1545" y="4323"/>
                    </a:lnTo>
                    <a:lnTo>
                      <a:pt x="1818" y="4323"/>
                    </a:lnTo>
                    <a:cubicBezTo>
                      <a:pt x="1988" y="4186"/>
                      <a:pt x="1988" y="4186"/>
                      <a:pt x="1988" y="4050"/>
                    </a:cubicBezTo>
                    <a:cubicBezTo>
                      <a:pt x="2125" y="3743"/>
                      <a:pt x="2125" y="3879"/>
                      <a:pt x="2398" y="3743"/>
                    </a:cubicBezTo>
                    <a:cubicBezTo>
                      <a:pt x="2841" y="3743"/>
                      <a:pt x="3114" y="3197"/>
                      <a:pt x="3387" y="2890"/>
                    </a:cubicBezTo>
                    <a:lnTo>
                      <a:pt x="3524" y="2890"/>
                    </a:lnTo>
                    <a:cubicBezTo>
                      <a:pt x="4104" y="2617"/>
                      <a:pt x="4377" y="1900"/>
                      <a:pt x="4684" y="1184"/>
                    </a:cubicBezTo>
                    <a:cubicBezTo>
                      <a:pt x="4684" y="1252"/>
                      <a:pt x="4718" y="1286"/>
                      <a:pt x="4769" y="1286"/>
                    </a:cubicBezTo>
                    <a:cubicBezTo>
                      <a:pt x="4821" y="1286"/>
                      <a:pt x="4889" y="1252"/>
                      <a:pt x="4957" y="1184"/>
                    </a:cubicBezTo>
                    <a:cubicBezTo>
                      <a:pt x="5094" y="911"/>
                      <a:pt x="5094" y="194"/>
                      <a:pt x="4684" y="57"/>
                    </a:cubicBezTo>
                    <a:cubicBezTo>
                      <a:pt x="4644" y="17"/>
                      <a:pt x="4601" y="1"/>
                      <a:pt x="4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8"/>
            <p:cNvGrpSpPr/>
            <p:nvPr/>
          </p:nvGrpSpPr>
          <p:grpSpPr>
            <a:xfrm>
              <a:off x="-2774622" y="2216143"/>
              <a:ext cx="926333" cy="304623"/>
              <a:chOff x="3601695" y="402683"/>
              <a:chExt cx="1717977" cy="564848"/>
            </a:xfrm>
          </p:grpSpPr>
          <p:sp>
            <p:nvSpPr>
              <p:cNvPr id="305" name="Google Shape;305;p28"/>
              <p:cNvSpPr/>
              <p:nvPr/>
            </p:nvSpPr>
            <p:spPr>
              <a:xfrm>
                <a:off x="3601695" y="696890"/>
                <a:ext cx="186461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3572" extrusionOk="0">
                    <a:moveTo>
                      <a:pt x="1076" y="1"/>
                    </a:moveTo>
                    <a:cubicBezTo>
                      <a:pt x="1024" y="1"/>
                      <a:pt x="990" y="35"/>
                      <a:pt x="990" y="103"/>
                    </a:cubicBezTo>
                    <a:cubicBezTo>
                      <a:pt x="854" y="376"/>
                      <a:pt x="854" y="819"/>
                      <a:pt x="854" y="1092"/>
                    </a:cubicBezTo>
                    <a:cubicBezTo>
                      <a:pt x="683" y="1092"/>
                      <a:pt x="683" y="1092"/>
                      <a:pt x="547" y="1229"/>
                    </a:cubicBezTo>
                    <a:cubicBezTo>
                      <a:pt x="410" y="1502"/>
                      <a:pt x="274" y="1946"/>
                      <a:pt x="274" y="2219"/>
                    </a:cubicBezTo>
                    <a:cubicBezTo>
                      <a:pt x="274" y="2355"/>
                      <a:pt x="410" y="2355"/>
                      <a:pt x="410" y="2355"/>
                    </a:cubicBezTo>
                    <a:lnTo>
                      <a:pt x="274" y="2526"/>
                    </a:lnTo>
                    <a:cubicBezTo>
                      <a:pt x="1" y="2662"/>
                      <a:pt x="137" y="2935"/>
                      <a:pt x="137" y="3208"/>
                    </a:cubicBezTo>
                    <a:cubicBezTo>
                      <a:pt x="137" y="3293"/>
                      <a:pt x="205" y="3336"/>
                      <a:pt x="274" y="3336"/>
                    </a:cubicBezTo>
                    <a:cubicBezTo>
                      <a:pt x="342" y="3336"/>
                      <a:pt x="410" y="3293"/>
                      <a:pt x="410" y="3208"/>
                    </a:cubicBezTo>
                    <a:lnTo>
                      <a:pt x="854" y="3208"/>
                    </a:lnTo>
                    <a:cubicBezTo>
                      <a:pt x="936" y="3392"/>
                      <a:pt x="1018" y="3466"/>
                      <a:pt x="1129" y="3466"/>
                    </a:cubicBezTo>
                    <a:cubicBezTo>
                      <a:pt x="1203" y="3466"/>
                      <a:pt x="1291" y="3433"/>
                      <a:pt x="1400" y="3379"/>
                    </a:cubicBezTo>
                    <a:lnTo>
                      <a:pt x="1536" y="3515"/>
                    </a:lnTo>
                    <a:cubicBezTo>
                      <a:pt x="1586" y="3555"/>
                      <a:pt x="1633" y="3572"/>
                      <a:pt x="1675" y="3572"/>
                    </a:cubicBezTo>
                    <a:cubicBezTo>
                      <a:pt x="1775" y="3572"/>
                      <a:pt x="1843" y="3475"/>
                      <a:pt x="1843" y="3379"/>
                    </a:cubicBezTo>
                    <a:lnTo>
                      <a:pt x="1980" y="3379"/>
                    </a:lnTo>
                    <a:cubicBezTo>
                      <a:pt x="1980" y="3447"/>
                      <a:pt x="2014" y="3481"/>
                      <a:pt x="2048" y="3481"/>
                    </a:cubicBezTo>
                    <a:cubicBezTo>
                      <a:pt x="2082" y="3481"/>
                      <a:pt x="2116" y="3447"/>
                      <a:pt x="2116" y="3379"/>
                    </a:cubicBezTo>
                    <a:cubicBezTo>
                      <a:pt x="2253" y="3379"/>
                      <a:pt x="2253" y="3379"/>
                      <a:pt x="2253" y="3208"/>
                    </a:cubicBezTo>
                    <a:cubicBezTo>
                      <a:pt x="2253" y="3379"/>
                      <a:pt x="2389" y="3379"/>
                      <a:pt x="2389" y="3515"/>
                    </a:cubicBezTo>
                    <a:cubicBezTo>
                      <a:pt x="2560" y="3515"/>
                      <a:pt x="2696" y="3515"/>
                      <a:pt x="2696" y="3379"/>
                    </a:cubicBezTo>
                    <a:cubicBezTo>
                      <a:pt x="2833" y="3208"/>
                      <a:pt x="2833" y="3208"/>
                      <a:pt x="2833" y="3072"/>
                    </a:cubicBezTo>
                    <a:cubicBezTo>
                      <a:pt x="2833" y="2935"/>
                      <a:pt x="2833" y="2935"/>
                      <a:pt x="2696" y="2799"/>
                    </a:cubicBezTo>
                    <a:cubicBezTo>
                      <a:pt x="2696" y="2730"/>
                      <a:pt x="2662" y="2696"/>
                      <a:pt x="2607" y="2696"/>
                    </a:cubicBezTo>
                    <a:cubicBezTo>
                      <a:pt x="2551" y="2696"/>
                      <a:pt x="2475" y="2730"/>
                      <a:pt x="2389" y="2799"/>
                    </a:cubicBezTo>
                    <a:cubicBezTo>
                      <a:pt x="2253" y="2526"/>
                      <a:pt x="1980" y="1946"/>
                      <a:pt x="1980" y="1809"/>
                    </a:cubicBezTo>
                    <a:cubicBezTo>
                      <a:pt x="1843" y="1673"/>
                      <a:pt x="1843" y="1502"/>
                      <a:pt x="1707" y="1365"/>
                    </a:cubicBezTo>
                    <a:cubicBezTo>
                      <a:pt x="1707" y="1229"/>
                      <a:pt x="1707" y="956"/>
                      <a:pt x="1536" y="649"/>
                    </a:cubicBezTo>
                    <a:lnTo>
                      <a:pt x="1536" y="103"/>
                    </a:lnTo>
                    <a:cubicBezTo>
                      <a:pt x="1445" y="103"/>
                      <a:pt x="1415" y="42"/>
                      <a:pt x="1364" y="42"/>
                    </a:cubicBezTo>
                    <a:cubicBezTo>
                      <a:pt x="1339" y="42"/>
                      <a:pt x="1309" y="57"/>
                      <a:pt x="1263" y="103"/>
                    </a:cubicBezTo>
                    <a:cubicBezTo>
                      <a:pt x="1195" y="35"/>
                      <a:pt x="1127" y="1"/>
                      <a:pt x="10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3637632" y="531489"/>
                <a:ext cx="1264486" cy="323756"/>
              </a:xfrm>
              <a:custGeom>
                <a:avLst/>
                <a:gdLst/>
                <a:ahLst/>
                <a:cxnLst/>
                <a:rect l="l" t="t" r="r" b="b"/>
                <a:pathLst>
                  <a:path w="19212" h="4919" extrusionOk="0">
                    <a:moveTo>
                      <a:pt x="12729" y="0"/>
                    </a:moveTo>
                    <a:cubicBezTo>
                      <a:pt x="12672" y="0"/>
                      <a:pt x="12604" y="17"/>
                      <a:pt x="12524" y="57"/>
                    </a:cubicBezTo>
                    <a:cubicBezTo>
                      <a:pt x="11944" y="330"/>
                      <a:pt x="11534" y="1046"/>
                      <a:pt x="11227" y="1626"/>
                    </a:cubicBezTo>
                    <a:cubicBezTo>
                      <a:pt x="10681" y="2309"/>
                      <a:pt x="10101" y="3332"/>
                      <a:pt x="9385" y="3878"/>
                    </a:cubicBezTo>
                    <a:cubicBezTo>
                      <a:pt x="9521" y="3332"/>
                      <a:pt x="9965" y="2752"/>
                      <a:pt x="10238" y="2309"/>
                    </a:cubicBezTo>
                    <a:cubicBezTo>
                      <a:pt x="10545" y="1626"/>
                      <a:pt x="10818" y="1183"/>
                      <a:pt x="10954" y="466"/>
                    </a:cubicBezTo>
                    <a:cubicBezTo>
                      <a:pt x="11091" y="330"/>
                      <a:pt x="10818" y="193"/>
                      <a:pt x="10681" y="193"/>
                    </a:cubicBezTo>
                    <a:cubicBezTo>
                      <a:pt x="10101" y="466"/>
                      <a:pt x="9692" y="1183"/>
                      <a:pt x="9385" y="1763"/>
                    </a:cubicBezTo>
                    <a:cubicBezTo>
                      <a:pt x="9112" y="2172"/>
                      <a:pt x="8975" y="2479"/>
                      <a:pt x="8668" y="2889"/>
                    </a:cubicBezTo>
                    <a:cubicBezTo>
                      <a:pt x="8531" y="3025"/>
                      <a:pt x="8395" y="3469"/>
                      <a:pt x="8122" y="3742"/>
                    </a:cubicBezTo>
                    <a:cubicBezTo>
                      <a:pt x="8259" y="3332"/>
                      <a:pt x="8531" y="2752"/>
                      <a:pt x="8668" y="2479"/>
                    </a:cubicBezTo>
                    <a:cubicBezTo>
                      <a:pt x="8975" y="1899"/>
                      <a:pt x="9112" y="1319"/>
                      <a:pt x="9248" y="773"/>
                    </a:cubicBezTo>
                    <a:cubicBezTo>
                      <a:pt x="9248" y="603"/>
                      <a:pt x="8975" y="466"/>
                      <a:pt x="8975" y="466"/>
                    </a:cubicBezTo>
                    <a:cubicBezTo>
                      <a:pt x="8531" y="773"/>
                      <a:pt x="8259" y="1319"/>
                      <a:pt x="7986" y="1763"/>
                    </a:cubicBezTo>
                    <a:cubicBezTo>
                      <a:pt x="7678" y="2172"/>
                      <a:pt x="7405" y="3025"/>
                      <a:pt x="7132" y="3469"/>
                    </a:cubicBezTo>
                    <a:cubicBezTo>
                      <a:pt x="7132" y="2616"/>
                      <a:pt x="7815" y="1626"/>
                      <a:pt x="7815" y="773"/>
                    </a:cubicBezTo>
                    <a:cubicBezTo>
                      <a:pt x="7717" y="651"/>
                      <a:pt x="7620" y="547"/>
                      <a:pt x="7522" y="547"/>
                    </a:cubicBezTo>
                    <a:cubicBezTo>
                      <a:pt x="7483" y="547"/>
                      <a:pt x="7444" y="564"/>
                      <a:pt x="7405" y="603"/>
                    </a:cubicBezTo>
                    <a:cubicBezTo>
                      <a:pt x="6689" y="1183"/>
                      <a:pt x="6416" y="2309"/>
                      <a:pt x="6109" y="3162"/>
                    </a:cubicBezTo>
                    <a:cubicBezTo>
                      <a:pt x="6066" y="3258"/>
                      <a:pt x="6037" y="3294"/>
                      <a:pt x="6017" y="3294"/>
                    </a:cubicBezTo>
                    <a:cubicBezTo>
                      <a:pt x="5972" y="3294"/>
                      <a:pt x="5972" y="3119"/>
                      <a:pt x="5972" y="3025"/>
                    </a:cubicBezTo>
                    <a:cubicBezTo>
                      <a:pt x="5972" y="2616"/>
                      <a:pt x="6109" y="2036"/>
                      <a:pt x="6109" y="1626"/>
                    </a:cubicBezTo>
                    <a:cubicBezTo>
                      <a:pt x="6279" y="1319"/>
                      <a:pt x="6279" y="1046"/>
                      <a:pt x="6109" y="773"/>
                    </a:cubicBezTo>
                    <a:cubicBezTo>
                      <a:pt x="6041" y="688"/>
                      <a:pt x="5972" y="645"/>
                      <a:pt x="5921" y="645"/>
                    </a:cubicBezTo>
                    <a:cubicBezTo>
                      <a:pt x="5870" y="645"/>
                      <a:pt x="5836" y="688"/>
                      <a:pt x="5836" y="773"/>
                    </a:cubicBezTo>
                    <a:cubicBezTo>
                      <a:pt x="5256" y="1456"/>
                      <a:pt x="5256" y="2479"/>
                      <a:pt x="4846" y="3162"/>
                    </a:cubicBezTo>
                    <a:cubicBezTo>
                      <a:pt x="4846" y="2889"/>
                      <a:pt x="4846" y="2309"/>
                      <a:pt x="4983" y="2036"/>
                    </a:cubicBezTo>
                    <a:lnTo>
                      <a:pt x="4983" y="603"/>
                    </a:lnTo>
                    <a:cubicBezTo>
                      <a:pt x="4983" y="466"/>
                      <a:pt x="4846" y="466"/>
                      <a:pt x="4710" y="466"/>
                    </a:cubicBezTo>
                    <a:cubicBezTo>
                      <a:pt x="3993" y="910"/>
                      <a:pt x="3993" y="2036"/>
                      <a:pt x="3720" y="2752"/>
                    </a:cubicBezTo>
                    <a:cubicBezTo>
                      <a:pt x="3720" y="2309"/>
                      <a:pt x="3857" y="1899"/>
                      <a:pt x="3857" y="1626"/>
                    </a:cubicBezTo>
                    <a:cubicBezTo>
                      <a:pt x="3857" y="1183"/>
                      <a:pt x="3857" y="773"/>
                      <a:pt x="3720" y="466"/>
                    </a:cubicBezTo>
                    <a:cubicBezTo>
                      <a:pt x="3550" y="330"/>
                      <a:pt x="3413" y="330"/>
                      <a:pt x="3413" y="330"/>
                    </a:cubicBezTo>
                    <a:cubicBezTo>
                      <a:pt x="3140" y="603"/>
                      <a:pt x="3004" y="910"/>
                      <a:pt x="2867" y="1183"/>
                    </a:cubicBezTo>
                    <a:cubicBezTo>
                      <a:pt x="2867" y="1375"/>
                      <a:pt x="2782" y="1517"/>
                      <a:pt x="2732" y="1631"/>
                    </a:cubicBezTo>
                    <a:lnTo>
                      <a:pt x="2732" y="1631"/>
                    </a:lnTo>
                    <a:cubicBezTo>
                      <a:pt x="2866" y="1096"/>
                      <a:pt x="2854" y="572"/>
                      <a:pt x="2696" y="193"/>
                    </a:cubicBezTo>
                    <a:cubicBezTo>
                      <a:pt x="2628" y="125"/>
                      <a:pt x="2560" y="91"/>
                      <a:pt x="2492" y="91"/>
                    </a:cubicBezTo>
                    <a:cubicBezTo>
                      <a:pt x="2423" y="91"/>
                      <a:pt x="2355" y="125"/>
                      <a:pt x="2287" y="193"/>
                    </a:cubicBezTo>
                    <a:cubicBezTo>
                      <a:pt x="2287" y="330"/>
                      <a:pt x="2150" y="466"/>
                      <a:pt x="2014" y="603"/>
                    </a:cubicBezTo>
                    <a:lnTo>
                      <a:pt x="2014" y="466"/>
                    </a:lnTo>
                    <a:cubicBezTo>
                      <a:pt x="1843" y="330"/>
                      <a:pt x="1843" y="330"/>
                      <a:pt x="1707" y="330"/>
                    </a:cubicBezTo>
                    <a:cubicBezTo>
                      <a:pt x="1161" y="466"/>
                      <a:pt x="854" y="1456"/>
                      <a:pt x="581" y="2172"/>
                    </a:cubicBezTo>
                    <a:cubicBezTo>
                      <a:pt x="444" y="2172"/>
                      <a:pt x="444" y="2309"/>
                      <a:pt x="444" y="2309"/>
                    </a:cubicBezTo>
                    <a:cubicBezTo>
                      <a:pt x="308" y="2752"/>
                      <a:pt x="1" y="3162"/>
                      <a:pt x="137" y="3605"/>
                    </a:cubicBezTo>
                    <a:cubicBezTo>
                      <a:pt x="137" y="3742"/>
                      <a:pt x="444" y="3742"/>
                      <a:pt x="444" y="3742"/>
                    </a:cubicBezTo>
                    <a:cubicBezTo>
                      <a:pt x="581" y="3605"/>
                      <a:pt x="581" y="3469"/>
                      <a:pt x="717" y="3332"/>
                    </a:cubicBezTo>
                    <a:lnTo>
                      <a:pt x="854" y="3332"/>
                    </a:lnTo>
                    <a:cubicBezTo>
                      <a:pt x="990" y="2752"/>
                      <a:pt x="990" y="2309"/>
                      <a:pt x="1161" y="1763"/>
                    </a:cubicBezTo>
                    <a:cubicBezTo>
                      <a:pt x="1161" y="1626"/>
                      <a:pt x="1297" y="1319"/>
                      <a:pt x="1434" y="1183"/>
                    </a:cubicBezTo>
                    <a:cubicBezTo>
                      <a:pt x="1564" y="912"/>
                      <a:pt x="1625" y="813"/>
                      <a:pt x="1648" y="813"/>
                    </a:cubicBezTo>
                    <a:lnTo>
                      <a:pt x="1648" y="813"/>
                    </a:lnTo>
                    <a:cubicBezTo>
                      <a:pt x="1698" y="813"/>
                      <a:pt x="1570" y="1269"/>
                      <a:pt x="1570" y="1456"/>
                    </a:cubicBezTo>
                    <a:cubicBezTo>
                      <a:pt x="1434" y="2036"/>
                      <a:pt x="1434" y="2616"/>
                      <a:pt x="1297" y="3162"/>
                    </a:cubicBezTo>
                    <a:cubicBezTo>
                      <a:pt x="1297" y="3284"/>
                      <a:pt x="1437" y="3388"/>
                      <a:pt x="1516" y="3388"/>
                    </a:cubicBezTo>
                    <a:cubicBezTo>
                      <a:pt x="1548" y="3388"/>
                      <a:pt x="1570" y="3371"/>
                      <a:pt x="1570" y="3332"/>
                    </a:cubicBezTo>
                    <a:lnTo>
                      <a:pt x="1707" y="3162"/>
                    </a:lnTo>
                    <a:cubicBezTo>
                      <a:pt x="2014" y="2479"/>
                      <a:pt x="2014" y="1456"/>
                      <a:pt x="2423" y="773"/>
                    </a:cubicBezTo>
                    <a:lnTo>
                      <a:pt x="2423" y="773"/>
                    </a:lnTo>
                    <a:cubicBezTo>
                      <a:pt x="2423" y="1456"/>
                      <a:pt x="2150" y="2309"/>
                      <a:pt x="2150" y="3025"/>
                    </a:cubicBezTo>
                    <a:cubicBezTo>
                      <a:pt x="2150" y="3121"/>
                      <a:pt x="2285" y="3233"/>
                      <a:pt x="2412" y="3233"/>
                    </a:cubicBezTo>
                    <a:cubicBezTo>
                      <a:pt x="2466" y="3233"/>
                      <a:pt x="2519" y="3213"/>
                      <a:pt x="2560" y="3162"/>
                    </a:cubicBezTo>
                    <a:cubicBezTo>
                      <a:pt x="3140" y="2616"/>
                      <a:pt x="3004" y="1626"/>
                      <a:pt x="3413" y="910"/>
                    </a:cubicBezTo>
                    <a:lnTo>
                      <a:pt x="3413" y="910"/>
                    </a:lnTo>
                    <a:cubicBezTo>
                      <a:pt x="3550" y="1763"/>
                      <a:pt x="3004" y="2752"/>
                      <a:pt x="3413" y="3469"/>
                    </a:cubicBezTo>
                    <a:cubicBezTo>
                      <a:pt x="3481" y="3537"/>
                      <a:pt x="3558" y="3571"/>
                      <a:pt x="3635" y="3571"/>
                    </a:cubicBezTo>
                    <a:cubicBezTo>
                      <a:pt x="3712" y="3571"/>
                      <a:pt x="3788" y="3537"/>
                      <a:pt x="3857" y="3469"/>
                    </a:cubicBezTo>
                    <a:cubicBezTo>
                      <a:pt x="3993" y="3162"/>
                      <a:pt x="4130" y="2889"/>
                      <a:pt x="4130" y="2616"/>
                    </a:cubicBezTo>
                    <a:cubicBezTo>
                      <a:pt x="4266" y="2172"/>
                      <a:pt x="4403" y="1626"/>
                      <a:pt x="4573" y="1183"/>
                    </a:cubicBezTo>
                    <a:lnTo>
                      <a:pt x="4573" y="1183"/>
                    </a:lnTo>
                    <a:cubicBezTo>
                      <a:pt x="4573" y="2036"/>
                      <a:pt x="4130" y="3162"/>
                      <a:pt x="4573" y="3742"/>
                    </a:cubicBezTo>
                    <a:cubicBezTo>
                      <a:pt x="4641" y="3810"/>
                      <a:pt x="4710" y="3844"/>
                      <a:pt x="4761" y="3844"/>
                    </a:cubicBezTo>
                    <a:cubicBezTo>
                      <a:pt x="4812" y="3844"/>
                      <a:pt x="4846" y="3810"/>
                      <a:pt x="4846" y="3742"/>
                    </a:cubicBezTo>
                    <a:cubicBezTo>
                      <a:pt x="5256" y="3162"/>
                      <a:pt x="5563" y="2616"/>
                      <a:pt x="5699" y="1899"/>
                    </a:cubicBezTo>
                    <a:lnTo>
                      <a:pt x="5699" y="1899"/>
                    </a:lnTo>
                    <a:cubicBezTo>
                      <a:pt x="5563" y="2752"/>
                      <a:pt x="5256" y="3878"/>
                      <a:pt x="5972" y="3878"/>
                    </a:cubicBezTo>
                    <a:cubicBezTo>
                      <a:pt x="6279" y="3878"/>
                      <a:pt x="6416" y="3469"/>
                      <a:pt x="6552" y="3162"/>
                    </a:cubicBezTo>
                    <a:cubicBezTo>
                      <a:pt x="6689" y="2752"/>
                      <a:pt x="6962" y="2036"/>
                      <a:pt x="7269" y="1456"/>
                    </a:cubicBezTo>
                    <a:lnTo>
                      <a:pt x="7269" y="1456"/>
                    </a:lnTo>
                    <a:cubicBezTo>
                      <a:pt x="6962" y="2309"/>
                      <a:pt x="6416" y="3162"/>
                      <a:pt x="6689" y="3878"/>
                    </a:cubicBezTo>
                    <a:cubicBezTo>
                      <a:pt x="6825" y="4015"/>
                      <a:pt x="6962" y="4015"/>
                      <a:pt x="6962" y="4015"/>
                    </a:cubicBezTo>
                    <a:cubicBezTo>
                      <a:pt x="7986" y="3469"/>
                      <a:pt x="8122" y="2172"/>
                      <a:pt x="8668" y="1319"/>
                    </a:cubicBezTo>
                    <a:lnTo>
                      <a:pt x="8668" y="1319"/>
                    </a:lnTo>
                    <a:cubicBezTo>
                      <a:pt x="8531" y="1899"/>
                      <a:pt x="8122" y="2616"/>
                      <a:pt x="7986" y="3162"/>
                    </a:cubicBezTo>
                    <a:cubicBezTo>
                      <a:pt x="7815" y="3469"/>
                      <a:pt x="7678" y="3878"/>
                      <a:pt x="7678" y="4322"/>
                    </a:cubicBezTo>
                    <a:cubicBezTo>
                      <a:pt x="7815" y="4322"/>
                      <a:pt x="7986" y="4459"/>
                      <a:pt x="7986" y="4459"/>
                    </a:cubicBezTo>
                    <a:cubicBezTo>
                      <a:pt x="8395" y="4322"/>
                      <a:pt x="8668" y="3742"/>
                      <a:pt x="8975" y="3469"/>
                    </a:cubicBezTo>
                    <a:cubicBezTo>
                      <a:pt x="9078" y="3134"/>
                      <a:pt x="9259" y="2897"/>
                      <a:pt x="9400" y="2610"/>
                    </a:cubicBezTo>
                    <a:lnTo>
                      <a:pt x="9400" y="2610"/>
                    </a:lnTo>
                    <a:cubicBezTo>
                      <a:pt x="9141" y="3226"/>
                      <a:pt x="8839" y="3842"/>
                      <a:pt x="8839" y="4459"/>
                    </a:cubicBezTo>
                    <a:cubicBezTo>
                      <a:pt x="8839" y="4595"/>
                      <a:pt x="8975" y="4732"/>
                      <a:pt x="9112" y="4732"/>
                    </a:cubicBezTo>
                    <a:cubicBezTo>
                      <a:pt x="9828" y="4322"/>
                      <a:pt x="10238" y="3605"/>
                      <a:pt x="10681" y="3025"/>
                    </a:cubicBezTo>
                    <a:lnTo>
                      <a:pt x="10681" y="3025"/>
                    </a:lnTo>
                    <a:cubicBezTo>
                      <a:pt x="10374" y="3469"/>
                      <a:pt x="10238" y="3878"/>
                      <a:pt x="10238" y="4322"/>
                    </a:cubicBezTo>
                    <a:cubicBezTo>
                      <a:pt x="10238" y="4419"/>
                      <a:pt x="10306" y="4515"/>
                      <a:pt x="10406" y="4515"/>
                    </a:cubicBezTo>
                    <a:cubicBezTo>
                      <a:pt x="10448" y="4515"/>
                      <a:pt x="10495" y="4498"/>
                      <a:pt x="10545" y="4459"/>
                    </a:cubicBezTo>
                    <a:cubicBezTo>
                      <a:pt x="12080" y="3742"/>
                      <a:pt x="12933" y="2036"/>
                      <a:pt x="14230" y="1046"/>
                    </a:cubicBezTo>
                    <a:lnTo>
                      <a:pt x="14230" y="1046"/>
                    </a:lnTo>
                    <a:cubicBezTo>
                      <a:pt x="13957" y="1626"/>
                      <a:pt x="13377" y="2172"/>
                      <a:pt x="12933" y="2616"/>
                    </a:cubicBezTo>
                    <a:cubicBezTo>
                      <a:pt x="12387" y="3162"/>
                      <a:pt x="11807" y="3878"/>
                      <a:pt x="11227" y="4595"/>
                    </a:cubicBezTo>
                    <a:cubicBezTo>
                      <a:pt x="11227" y="4703"/>
                      <a:pt x="11334" y="4918"/>
                      <a:pt x="11514" y="4918"/>
                    </a:cubicBezTo>
                    <a:cubicBezTo>
                      <a:pt x="11562" y="4918"/>
                      <a:pt x="11614" y="4903"/>
                      <a:pt x="11671" y="4868"/>
                    </a:cubicBezTo>
                    <a:cubicBezTo>
                      <a:pt x="12387" y="4322"/>
                      <a:pt x="13104" y="3605"/>
                      <a:pt x="13786" y="3025"/>
                    </a:cubicBezTo>
                    <a:cubicBezTo>
                      <a:pt x="14503" y="2309"/>
                      <a:pt x="15493" y="1319"/>
                      <a:pt x="16516" y="910"/>
                    </a:cubicBezTo>
                    <a:lnTo>
                      <a:pt x="16516" y="910"/>
                    </a:lnTo>
                    <a:cubicBezTo>
                      <a:pt x="16073" y="1626"/>
                      <a:pt x="15220" y="2309"/>
                      <a:pt x="14810" y="2889"/>
                    </a:cubicBezTo>
                    <a:cubicBezTo>
                      <a:pt x="14230" y="3469"/>
                      <a:pt x="13650" y="4015"/>
                      <a:pt x="13240" y="4595"/>
                    </a:cubicBezTo>
                    <a:cubicBezTo>
                      <a:pt x="13132" y="4703"/>
                      <a:pt x="13281" y="4918"/>
                      <a:pt x="13483" y="4918"/>
                    </a:cubicBezTo>
                    <a:cubicBezTo>
                      <a:pt x="13536" y="4918"/>
                      <a:pt x="13593" y="4903"/>
                      <a:pt x="13650" y="4868"/>
                    </a:cubicBezTo>
                    <a:cubicBezTo>
                      <a:pt x="14367" y="4459"/>
                      <a:pt x="15083" y="3605"/>
                      <a:pt x="15800" y="3025"/>
                    </a:cubicBezTo>
                    <a:cubicBezTo>
                      <a:pt x="16209" y="2616"/>
                      <a:pt x="16653" y="2172"/>
                      <a:pt x="17062" y="1899"/>
                    </a:cubicBezTo>
                    <a:cubicBezTo>
                      <a:pt x="17506" y="1626"/>
                      <a:pt x="17915" y="1046"/>
                      <a:pt x="18495" y="910"/>
                    </a:cubicBezTo>
                    <a:lnTo>
                      <a:pt x="18495" y="910"/>
                    </a:lnTo>
                    <a:cubicBezTo>
                      <a:pt x="18359" y="1319"/>
                      <a:pt x="17642" y="1899"/>
                      <a:pt x="17369" y="2036"/>
                    </a:cubicBezTo>
                    <a:cubicBezTo>
                      <a:pt x="16789" y="2752"/>
                      <a:pt x="16209" y="3332"/>
                      <a:pt x="15663" y="3878"/>
                    </a:cubicBezTo>
                    <a:cubicBezTo>
                      <a:pt x="15524" y="4130"/>
                      <a:pt x="15704" y="4358"/>
                      <a:pt x="15923" y="4358"/>
                    </a:cubicBezTo>
                    <a:cubicBezTo>
                      <a:pt x="15972" y="4358"/>
                      <a:pt x="16023" y="4347"/>
                      <a:pt x="16073" y="4322"/>
                    </a:cubicBezTo>
                    <a:cubicBezTo>
                      <a:pt x="16789" y="3469"/>
                      <a:pt x="17506" y="2752"/>
                      <a:pt x="18222" y="1899"/>
                    </a:cubicBezTo>
                    <a:cubicBezTo>
                      <a:pt x="18495" y="1626"/>
                      <a:pt x="19212" y="1046"/>
                      <a:pt x="19076" y="466"/>
                    </a:cubicBezTo>
                    <a:cubicBezTo>
                      <a:pt x="19076" y="330"/>
                      <a:pt x="18905" y="330"/>
                      <a:pt x="18768" y="330"/>
                    </a:cubicBezTo>
                    <a:cubicBezTo>
                      <a:pt x="17915" y="466"/>
                      <a:pt x="17062" y="1183"/>
                      <a:pt x="16516" y="1763"/>
                    </a:cubicBezTo>
                    <a:cubicBezTo>
                      <a:pt x="16209" y="1899"/>
                      <a:pt x="16073" y="2172"/>
                      <a:pt x="15800" y="2309"/>
                    </a:cubicBezTo>
                    <a:cubicBezTo>
                      <a:pt x="16346" y="1763"/>
                      <a:pt x="16926" y="1319"/>
                      <a:pt x="17062" y="603"/>
                    </a:cubicBezTo>
                    <a:cubicBezTo>
                      <a:pt x="17062" y="466"/>
                      <a:pt x="16926" y="330"/>
                      <a:pt x="16789" y="330"/>
                    </a:cubicBezTo>
                    <a:cubicBezTo>
                      <a:pt x="15800" y="466"/>
                      <a:pt x="15083" y="1319"/>
                      <a:pt x="14230" y="1899"/>
                    </a:cubicBezTo>
                    <a:cubicBezTo>
                      <a:pt x="14094" y="2036"/>
                      <a:pt x="13957" y="2172"/>
                      <a:pt x="13786" y="2309"/>
                    </a:cubicBezTo>
                    <a:cubicBezTo>
                      <a:pt x="14367" y="1763"/>
                      <a:pt x="14810" y="1183"/>
                      <a:pt x="15083" y="466"/>
                    </a:cubicBezTo>
                    <a:cubicBezTo>
                      <a:pt x="15083" y="330"/>
                      <a:pt x="14947" y="193"/>
                      <a:pt x="14640" y="193"/>
                    </a:cubicBezTo>
                    <a:cubicBezTo>
                      <a:pt x="13104" y="910"/>
                      <a:pt x="12251" y="2889"/>
                      <a:pt x="10818" y="3878"/>
                    </a:cubicBezTo>
                    <a:cubicBezTo>
                      <a:pt x="10954" y="3162"/>
                      <a:pt x="11534" y="2479"/>
                      <a:pt x="11807" y="2036"/>
                    </a:cubicBezTo>
                    <a:cubicBezTo>
                      <a:pt x="12251" y="1456"/>
                      <a:pt x="12660" y="910"/>
                      <a:pt x="12933" y="193"/>
                    </a:cubicBezTo>
                    <a:cubicBezTo>
                      <a:pt x="12933" y="97"/>
                      <a:pt x="12865" y="0"/>
                      <a:pt x="12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684824" y="638707"/>
                <a:ext cx="599729" cy="298548"/>
              </a:xfrm>
              <a:custGeom>
                <a:avLst/>
                <a:gdLst/>
                <a:ahLst/>
                <a:cxnLst/>
                <a:rect l="l" t="t" r="r" b="b"/>
                <a:pathLst>
                  <a:path w="9112" h="4536" extrusionOk="0">
                    <a:moveTo>
                      <a:pt x="4241" y="1555"/>
                    </a:moveTo>
                    <a:cubicBezTo>
                      <a:pt x="4425" y="1905"/>
                      <a:pt x="4673" y="2231"/>
                      <a:pt x="4846" y="2557"/>
                    </a:cubicBezTo>
                    <a:lnTo>
                      <a:pt x="4709" y="2557"/>
                    </a:lnTo>
                    <a:cubicBezTo>
                      <a:pt x="4652" y="2500"/>
                      <a:pt x="4615" y="2481"/>
                      <a:pt x="4584" y="2481"/>
                    </a:cubicBezTo>
                    <a:cubicBezTo>
                      <a:pt x="4524" y="2481"/>
                      <a:pt x="4493" y="2557"/>
                      <a:pt x="4402" y="2557"/>
                    </a:cubicBezTo>
                    <a:cubicBezTo>
                      <a:pt x="4402" y="2386"/>
                      <a:pt x="4266" y="2386"/>
                      <a:pt x="4266" y="2249"/>
                    </a:cubicBezTo>
                    <a:cubicBezTo>
                      <a:pt x="4129" y="2249"/>
                      <a:pt x="4129" y="2113"/>
                      <a:pt x="4129" y="2113"/>
                    </a:cubicBezTo>
                    <a:cubicBezTo>
                      <a:pt x="4129" y="1976"/>
                      <a:pt x="4129" y="1840"/>
                      <a:pt x="4266" y="1703"/>
                    </a:cubicBezTo>
                    <a:cubicBezTo>
                      <a:pt x="4266" y="1648"/>
                      <a:pt x="4257" y="1598"/>
                      <a:pt x="4241" y="1555"/>
                    </a:cubicBezTo>
                    <a:close/>
                    <a:moveTo>
                      <a:pt x="3856" y="2557"/>
                    </a:moveTo>
                    <a:cubicBezTo>
                      <a:pt x="4129" y="2693"/>
                      <a:pt x="4266" y="2830"/>
                      <a:pt x="4402" y="2966"/>
                    </a:cubicBezTo>
                    <a:lnTo>
                      <a:pt x="4402" y="3103"/>
                    </a:lnTo>
                    <a:cubicBezTo>
                      <a:pt x="4402" y="3103"/>
                      <a:pt x="4539" y="3103"/>
                      <a:pt x="4539" y="3239"/>
                    </a:cubicBezTo>
                    <a:cubicBezTo>
                      <a:pt x="4539" y="3327"/>
                      <a:pt x="4584" y="3405"/>
                      <a:pt x="4628" y="3461"/>
                    </a:cubicBezTo>
                    <a:lnTo>
                      <a:pt x="4628" y="3461"/>
                    </a:lnTo>
                    <a:cubicBezTo>
                      <a:pt x="4374" y="3188"/>
                      <a:pt x="4228" y="2941"/>
                      <a:pt x="3856" y="2693"/>
                    </a:cubicBezTo>
                    <a:lnTo>
                      <a:pt x="3856" y="2557"/>
                    </a:lnTo>
                    <a:close/>
                    <a:moveTo>
                      <a:pt x="4539" y="1396"/>
                    </a:moveTo>
                    <a:lnTo>
                      <a:pt x="4539" y="1396"/>
                    </a:lnTo>
                    <a:cubicBezTo>
                      <a:pt x="4982" y="1840"/>
                      <a:pt x="5392" y="2249"/>
                      <a:pt x="5835" y="2830"/>
                    </a:cubicBezTo>
                    <a:cubicBezTo>
                      <a:pt x="5835" y="2966"/>
                      <a:pt x="5835" y="3239"/>
                      <a:pt x="5972" y="3546"/>
                    </a:cubicBezTo>
                    <a:cubicBezTo>
                      <a:pt x="5835" y="3410"/>
                      <a:pt x="5699" y="3239"/>
                      <a:pt x="5392" y="3103"/>
                    </a:cubicBezTo>
                    <a:cubicBezTo>
                      <a:pt x="5392" y="2557"/>
                      <a:pt x="4846" y="1976"/>
                      <a:pt x="4539" y="1396"/>
                    </a:cubicBezTo>
                    <a:close/>
                    <a:moveTo>
                      <a:pt x="6626" y="0"/>
                    </a:moveTo>
                    <a:cubicBezTo>
                      <a:pt x="6449" y="0"/>
                      <a:pt x="6324" y="95"/>
                      <a:pt x="6415" y="407"/>
                    </a:cubicBezTo>
                    <a:cubicBezTo>
                      <a:pt x="6552" y="987"/>
                      <a:pt x="6688" y="1533"/>
                      <a:pt x="6961" y="1976"/>
                    </a:cubicBezTo>
                    <a:cubicBezTo>
                      <a:pt x="7098" y="2386"/>
                      <a:pt x="7269" y="2693"/>
                      <a:pt x="7405" y="2966"/>
                    </a:cubicBezTo>
                    <a:lnTo>
                      <a:pt x="7405" y="3239"/>
                    </a:lnTo>
                    <a:lnTo>
                      <a:pt x="7405" y="3546"/>
                    </a:lnTo>
                    <a:lnTo>
                      <a:pt x="7269" y="3546"/>
                    </a:lnTo>
                    <a:lnTo>
                      <a:pt x="7098" y="3410"/>
                    </a:lnTo>
                    <a:cubicBezTo>
                      <a:pt x="6825" y="3103"/>
                      <a:pt x="6552" y="2693"/>
                      <a:pt x="6245" y="2557"/>
                    </a:cubicBezTo>
                    <a:cubicBezTo>
                      <a:pt x="5699" y="1976"/>
                      <a:pt x="5119" y="1123"/>
                      <a:pt x="4402" y="543"/>
                    </a:cubicBezTo>
                    <a:cubicBezTo>
                      <a:pt x="4266" y="543"/>
                      <a:pt x="3993" y="543"/>
                      <a:pt x="3993" y="680"/>
                    </a:cubicBezTo>
                    <a:cubicBezTo>
                      <a:pt x="3993" y="965"/>
                      <a:pt x="4079" y="1228"/>
                      <a:pt x="4203" y="1479"/>
                    </a:cubicBezTo>
                    <a:lnTo>
                      <a:pt x="4203" y="1479"/>
                    </a:lnTo>
                    <a:cubicBezTo>
                      <a:pt x="4161" y="1420"/>
                      <a:pt x="4104" y="1386"/>
                      <a:pt x="4045" y="1386"/>
                    </a:cubicBezTo>
                    <a:cubicBezTo>
                      <a:pt x="3977" y="1386"/>
                      <a:pt x="3907" y="1431"/>
                      <a:pt x="3856" y="1533"/>
                    </a:cubicBezTo>
                    <a:lnTo>
                      <a:pt x="3856" y="1840"/>
                    </a:lnTo>
                    <a:cubicBezTo>
                      <a:pt x="3413" y="1533"/>
                      <a:pt x="3003" y="1123"/>
                      <a:pt x="2696" y="680"/>
                    </a:cubicBezTo>
                    <a:cubicBezTo>
                      <a:pt x="2560" y="680"/>
                      <a:pt x="2287" y="850"/>
                      <a:pt x="2423" y="987"/>
                    </a:cubicBezTo>
                    <a:cubicBezTo>
                      <a:pt x="2560" y="1533"/>
                      <a:pt x="3140" y="1976"/>
                      <a:pt x="3413" y="2557"/>
                    </a:cubicBezTo>
                    <a:cubicBezTo>
                      <a:pt x="3413" y="2693"/>
                      <a:pt x="3276" y="2693"/>
                      <a:pt x="3276" y="2830"/>
                    </a:cubicBezTo>
                    <a:cubicBezTo>
                      <a:pt x="3003" y="2557"/>
                      <a:pt x="2560" y="2113"/>
                      <a:pt x="2423" y="1840"/>
                    </a:cubicBezTo>
                    <a:cubicBezTo>
                      <a:pt x="1979" y="1396"/>
                      <a:pt x="1706" y="987"/>
                      <a:pt x="1297" y="680"/>
                    </a:cubicBezTo>
                    <a:cubicBezTo>
                      <a:pt x="1203" y="596"/>
                      <a:pt x="1125" y="564"/>
                      <a:pt x="1062" y="564"/>
                    </a:cubicBezTo>
                    <a:cubicBezTo>
                      <a:pt x="919" y="564"/>
                      <a:pt x="853" y="732"/>
                      <a:pt x="853" y="850"/>
                    </a:cubicBezTo>
                    <a:cubicBezTo>
                      <a:pt x="948" y="1039"/>
                      <a:pt x="1042" y="1162"/>
                      <a:pt x="1147" y="1310"/>
                    </a:cubicBezTo>
                    <a:lnTo>
                      <a:pt x="1147" y="1310"/>
                    </a:lnTo>
                    <a:cubicBezTo>
                      <a:pt x="1097" y="1279"/>
                      <a:pt x="1041" y="1260"/>
                      <a:pt x="990" y="1260"/>
                    </a:cubicBezTo>
                    <a:cubicBezTo>
                      <a:pt x="922" y="1192"/>
                      <a:pt x="853" y="1157"/>
                      <a:pt x="802" y="1157"/>
                    </a:cubicBezTo>
                    <a:cubicBezTo>
                      <a:pt x="751" y="1157"/>
                      <a:pt x="717" y="1192"/>
                      <a:pt x="717" y="1260"/>
                    </a:cubicBezTo>
                    <a:lnTo>
                      <a:pt x="580" y="1260"/>
                    </a:lnTo>
                    <a:cubicBezTo>
                      <a:pt x="580" y="1260"/>
                      <a:pt x="444" y="1260"/>
                      <a:pt x="444" y="1396"/>
                    </a:cubicBezTo>
                    <a:cubicBezTo>
                      <a:pt x="273" y="1396"/>
                      <a:pt x="273" y="1533"/>
                      <a:pt x="273" y="1533"/>
                    </a:cubicBezTo>
                    <a:cubicBezTo>
                      <a:pt x="234" y="1494"/>
                      <a:pt x="195" y="1477"/>
                      <a:pt x="159" y="1477"/>
                    </a:cubicBezTo>
                    <a:cubicBezTo>
                      <a:pt x="70" y="1477"/>
                      <a:pt x="0" y="1582"/>
                      <a:pt x="0" y="1703"/>
                    </a:cubicBezTo>
                    <a:cubicBezTo>
                      <a:pt x="0" y="1976"/>
                      <a:pt x="137" y="2113"/>
                      <a:pt x="273" y="2113"/>
                    </a:cubicBezTo>
                    <a:cubicBezTo>
                      <a:pt x="580" y="2113"/>
                      <a:pt x="717" y="2249"/>
                      <a:pt x="990" y="2249"/>
                    </a:cubicBezTo>
                    <a:cubicBezTo>
                      <a:pt x="1297" y="2557"/>
                      <a:pt x="1570" y="2830"/>
                      <a:pt x="1706" y="2966"/>
                    </a:cubicBezTo>
                    <a:cubicBezTo>
                      <a:pt x="2150" y="3546"/>
                      <a:pt x="2696" y="4536"/>
                      <a:pt x="3276" y="4536"/>
                    </a:cubicBezTo>
                    <a:cubicBezTo>
                      <a:pt x="3413" y="4536"/>
                      <a:pt x="3413" y="4536"/>
                      <a:pt x="3413" y="4399"/>
                    </a:cubicBezTo>
                    <a:lnTo>
                      <a:pt x="4402" y="4399"/>
                    </a:lnTo>
                    <a:cubicBezTo>
                      <a:pt x="4846" y="4536"/>
                      <a:pt x="5392" y="4536"/>
                      <a:pt x="5835" y="4536"/>
                    </a:cubicBezTo>
                    <a:lnTo>
                      <a:pt x="5972" y="4399"/>
                    </a:lnTo>
                    <a:cubicBezTo>
                      <a:pt x="6108" y="4536"/>
                      <a:pt x="6245" y="4536"/>
                      <a:pt x="6552" y="4536"/>
                    </a:cubicBezTo>
                    <a:cubicBezTo>
                      <a:pt x="6552" y="4536"/>
                      <a:pt x="6688" y="4536"/>
                      <a:pt x="6688" y="4399"/>
                    </a:cubicBezTo>
                    <a:lnTo>
                      <a:pt x="6688" y="3956"/>
                    </a:lnTo>
                    <a:lnTo>
                      <a:pt x="7098" y="3956"/>
                    </a:lnTo>
                    <a:cubicBezTo>
                      <a:pt x="7269" y="4263"/>
                      <a:pt x="7405" y="4399"/>
                      <a:pt x="7678" y="4399"/>
                    </a:cubicBezTo>
                    <a:cubicBezTo>
                      <a:pt x="7718" y="4439"/>
                      <a:pt x="7758" y="4456"/>
                      <a:pt x="7794" y="4456"/>
                    </a:cubicBezTo>
                    <a:cubicBezTo>
                      <a:pt x="7883" y="4456"/>
                      <a:pt x="7951" y="4359"/>
                      <a:pt x="7951" y="4263"/>
                    </a:cubicBezTo>
                    <a:lnTo>
                      <a:pt x="7951" y="4092"/>
                    </a:lnTo>
                    <a:cubicBezTo>
                      <a:pt x="8258" y="4092"/>
                      <a:pt x="8531" y="3956"/>
                      <a:pt x="8531" y="3683"/>
                    </a:cubicBezTo>
                    <a:cubicBezTo>
                      <a:pt x="8531" y="3410"/>
                      <a:pt x="8122" y="2966"/>
                      <a:pt x="7814" y="2966"/>
                    </a:cubicBezTo>
                    <a:cubicBezTo>
                      <a:pt x="7542" y="2557"/>
                      <a:pt x="7405" y="2113"/>
                      <a:pt x="7269" y="1840"/>
                    </a:cubicBezTo>
                    <a:cubicBezTo>
                      <a:pt x="7269" y="1729"/>
                      <a:pt x="6700" y="458"/>
                      <a:pt x="6955" y="458"/>
                    </a:cubicBezTo>
                    <a:cubicBezTo>
                      <a:pt x="7012" y="458"/>
                      <a:pt x="7112" y="523"/>
                      <a:pt x="7269" y="680"/>
                    </a:cubicBezTo>
                    <a:cubicBezTo>
                      <a:pt x="7814" y="1396"/>
                      <a:pt x="8395" y="2113"/>
                      <a:pt x="8804" y="2830"/>
                    </a:cubicBezTo>
                    <a:cubicBezTo>
                      <a:pt x="8854" y="2869"/>
                      <a:pt x="8901" y="2886"/>
                      <a:pt x="8943" y="2886"/>
                    </a:cubicBezTo>
                    <a:cubicBezTo>
                      <a:pt x="9043" y="2886"/>
                      <a:pt x="9111" y="2790"/>
                      <a:pt x="9111" y="2693"/>
                    </a:cubicBezTo>
                    <a:cubicBezTo>
                      <a:pt x="8531" y="1840"/>
                      <a:pt x="7951" y="850"/>
                      <a:pt x="7098" y="134"/>
                    </a:cubicBezTo>
                    <a:cubicBezTo>
                      <a:pt x="6972" y="71"/>
                      <a:pt x="6779" y="0"/>
                      <a:pt x="6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675807" y="443096"/>
                <a:ext cx="541612" cy="392272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5960" extrusionOk="0">
                    <a:moveTo>
                      <a:pt x="1332" y="1"/>
                    </a:moveTo>
                    <a:cubicBezTo>
                      <a:pt x="1272" y="1"/>
                      <a:pt x="1195" y="35"/>
                      <a:pt x="1127" y="103"/>
                    </a:cubicBezTo>
                    <a:cubicBezTo>
                      <a:pt x="990" y="239"/>
                      <a:pt x="990" y="410"/>
                      <a:pt x="990" y="547"/>
                    </a:cubicBezTo>
                    <a:cubicBezTo>
                      <a:pt x="854" y="547"/>
                      <a:pt x="717" y="683"/>
                      <a:pt x="717" y="683"/>
                    </a:cubicBezTo>
                    <a:cubicBezTo>
                      <a:pt x="717" y="956"/>
                      <a:pt x="581" y="1093"/>
                      <a:pt x="581" y="1400"/>
                    </a:cubicBezTo>
                    <a:cubicBezTo>
                      <a:pt x="581" y="1536"/>
                      <a:pt x="410" y="1809"/>
                      <a:pt x="410" y="2116"/>
                    </a:cubicBezTo>
                    <a:cubicBezTo>
                      <a:pt x="274" y="2799"/>
                      <a:pt x="137" y="3515"/>
                      <a:pt x="1" y="4232"/>
                    </a:cubicBezTo>
                    <a:cubicBezTo>
                      <a:pt x="1" y="4368"/>
                      <a:pt x="274" y="4368"/>
                      <a:pt x="410" y="4368"/>
                    </a:cubicBezTo>
                    <a:lnTo>
                      <a:pt x="581" y="4232"/>
                    </a:lnTo>
                    <a:cubicBezTo>
                      <a:pt x="717" y="4095"/>
                      <a:pt x="717" y="3959"/>
                      <a:pt x="717" y="3822"/>
                    </a:cubicBezTo>
                    <a:cubicBezTo>
                      <a:pt x="854" y="3959"/>
                      <a:pt x="854" y="4232"/>
                      <a:pt x="990" y="4368"/>
                    </a:cubicBezTo>
                    <a:cubicBezTo>
                      <a:pt x="1059" y="4437"/>
                      <a:pt x="1127" y="4471"/>
                      <a:pt x="1199" y="4471"/>
                    </a:cubicBezTo>
                    <a:cubicBezTo>
                      <a:pt x="1272" y="4471"/>
                      <a:pt x="1349" y="4437"/>
                      <a:pt x="1434" y="4368"/>
                    </a:cubicBezTo>
                    <a:cubicBezTo>
                      <a:pt x="1570" y="3959"/>
                      <a:pt x="1707" y="3379"/>
                      <a:pt x="1843" y="2969"/>
                    </a:cubicBezTo>
                    <a:cubicBezTo>
                      <a:pt x="1843" y="3515"/>
                      <a:pt x="1843" y="4368"/>
                      <a:pt x="1980" y="5085"/>
                    </a:cubicBezTo>
                    <a:cubicBezTo>
                      <a:pt x="1980" y="5153"/>
                      <a:pt x="2057" y="5187"/>
                      <a:pt x="2151" y="5187"/>
                    </a:cubicBezTo>
                    <a:cubicBezTo>
                      <a:pt x="2244" y="5187"/>
                      <a:pt x="2355" y="5153"/>
                      <a:pt x="2424" y="5085"/>
                    </a:cubicBezTo>
                    <a:lnTo>
                      <a:pt x="2424" y="4505"/>
                    </a:lnTo>
                    <a:cubicBezTo>
                      <a:pt x="2560" y="4948"/>
                      <a:pt x="2560" y="5358"/>
                      <a:pt x="2697" y="5802"/>
                    </a:cubicBezTo>
                    <a:cubicBezTo>
                      <a:pt x="2697" y="5880"/>
                      <a:pt x="2788" y="5959"/>
                      <a:pt x="2897" y="5959"/>
                    </a:cubicBezTo>
                    <a:cubicBezTo>
                      <a:pt x="2978" y="5959"/>
                      <a:pt x="3068" y="5917"/>
                      <a:pt x="3140" y="5802"/>
                    </a:cubicBezTo>
                    <a:lnTo>
                      <a:pt x="3140" y="4505"/>
                    </a:lnTo>
                    <a:lnTo>
                      <a:pt x="3140" y="4368"/>
                    </a:lnTo>
                    <a:lnTo>
                      <a:pt x="3140" y="3379"/>
                    </a:lnTo>
                    <a:cubicBezTo>
                      <a:pt x="3140" y="3263"/>
                      <a:pt x="3061" y="3221"/>
                      <a:pt x="2969" y="3221"/>
                    </a:cubicBezTo>
                    <a:cubicBezTo>
                      <a:pt x="2844" y="3221"/>
                      <a:pt x="2697" y="3300"/>
                      <a:pt x="2697" y="3379"/>
                    </a:cubicBezTo>
                    <a:lnTo>
                      <a:pt x="2697" y="3515"/>
                    </a:lnTo>
                    <a:cubicBezTo>
                      <a:pt x="2697" y="3106"/>
                      <a:pt x="2697" y="2799"/>
                      <a:pt x="2560" y="2526"/>
                    </a:cubicBezTo>
                    <a:cubicBezTo>
                      <a:pt x="2560" y="2410"/>
                      <a:pt x="2511" y="2368"/>
                      <a:pt x="2455" y="2368"/>
                    </a:cubicBezTo>
                    <a:cubicBezTo>
                      <a:pt x="2378" y="2368"/>
                      <a:pt x="2287" y="2447"/>
                      <a:pt x="2287" y="2526"/>
                    </a:cubicBezTo>
                    <a:cubicBezTo>
                      <a:pt x="2287" y="2662"/>
                      <a:pt x="2287" y="2969"/>
                      <a:pt x="2116" y="3106"/>
                    </a:cubicBezTo>
                    <a:cubicBezTo>
                      <a:pt x="2116" y="2799"/>
                      <a:pt x="2116" y="2526"/>
                      <a:pt x="1980" y="2253"/>
                    </a:cubicBezTo>
                    <a:cubicBezTo>
                      <a:pt x="1980" y="2077"/>
                      <a:pt x="1890" y="2002"/>
                      <a:pt x="1814" y="2002"/>
                    </a:cubicBezTo>
                    <a:cubicBezTo>
                      <a:pt x="1757" y="2002"/>
                      <a:pt x="1707" y="2043"/>
                      <a:pt x="1707" y="2116"/>
                    </a:cubicBezTo>
                    <a:cubicBezTo>
                      <a:pt x="1434" y="2662"/>
                      <a:pt x="1434" y="3242"/>
                      <a:pt x="1127" y="3822"/>
                    </a:cubicBezTo>
                    <a:cubicBezTo>
                      <a:pt x="1127" y="3379"/>
                      <a:pt x="1127" y="2799"/>
                      <a:pt x="990" y="2389"/>
                    </a:cubicBezTo>
                    <a:lnTo>
                      <a:pt x="854" y="2253"/>
                    </a:lnTo>
                    <a:cubicBezTo>
                      <a:pt x="1127" y="1946"/>
                      <a:pt x="1127" y="1536"/>
                      <a:pt x="1127" y="1093"/>
                    </a:cubicBezTo>
                    <a:cubicBezTo>
                      <a:pt x="1127" y="956"/>
                      <a:pt x="1127" y="820"/>
                      <a:pt x="1263" y="820"/>
                    </a:cubicBezTo>
                    <a:cubicBezTo>
                      <a:pt x="1263" y="888"/>
                      <a:pt x="1306" y="922"/>
                      <a:pt x="1366" y="922"/>
                    </a:cubicBezTo>
                    <a:cubicBezTo>
                      <a:pt x="1425" y="922"/>
                      <a:pt x="1502" y="888"/>
                      <a:pt x="1570" y="820"/>
                    </a:cubicBezTo>
                    <a:cubicBezTo>
                      <a:pt x="1694" y="635"/>
                      <a:pt x="1761" y="561"/>
                      <a:pt x="1839" y="561"/>
                    </a:cubicBezTo>
                    <a:cubicBezTo>
                      <a:pt x="1934" y="561"/>
                      <a:pt x="2044" y="670"/>
                      <a:pt x="2287" y="820"/>
                    </a:cubicBezTo>
                    <a:lnTo>
                      <a:pt x="2424" y="820"/>
                    </a:lnTo>
                    <a:cubicBezTo>
                      <a:pt x="2648" y="670"/>
                      <a:pt x="2709" y="561"/>
                      <a:pt x="2790" y="561"/>
                    </a:cubicBezTo>
                    <a:cubicBezTo>
                      <a:pt x="2858" y="561"/>
                      <a:pt x="2940" y="635"/>
                      <a:pt x="3140" y="820"/>
                    </a:cubicBezTo>
                    <a:cubicBezTo>
                      <a:pt x="3413" y="1093"/>
                      <a:pt x="3686" y="1263"/>
                      <a:pt x="4130" y="1263"/>
                    </a:cubicBezTo>
                    <a:cubicBezTo>
                      <a:pt x="4175" y="1309"/>
                      <a:pt x="4221" y="1324"/>
                      <a:pt x="4261" y="1324"/>
                    </a:cubicBezTo>
                    <a:cubicBezTo>
                      <a:pt x="4342" y="1324"/>
                      <a:pt x="4403" y="1263"/>
                      <a:pt x="4403" y="1263"/>
                    </a:cubicBezTo>
                    <a:cubicBezTo>
                      <a:pt x="4624" y="1110"/>
                      <a:pt x="4804" y="1033"/>
                      <a:pt x="5000" y="1033"/>
                    </a:cubicBezTo>
                    <a:cubicBezTo>
                      <a:pt x="5196" y="1033"/>
                      <a:pt x="5409" y="1110"/>
                      <a:pt x="5699" y="1263"/>
                    </a:cubicBezTo>
                    <a:cubicBezTo>
                      <a:pt x="6382" y="1536"/>
                      <a:pt x="7098" y="1809"/>
                      <a:pt x="7951" y="2116"/>
                    </a:cubicBezTo>
                    <a:cubicBezTo>
                      <a:pt x="7975" y="2140"/>
                      <a:pt x="8000" y="2150"/>
                      <a:pt x="8024" y="2150"/>
                    </a:cubicBezTo>
                    <a:cubicBezTo>
                      <a:pt x="8137" y="2150"/>
                      <a:pt x="8229" y="1922"/>
                      <a:pt x="8088" y="1809"/>
                    </a:cubicBezTo>
                    <a:cubicBezTo>
                      <a:pt x="7098" y="1400"/>
                      <a:pt x="6109" y="820"/>
                      <a:pt x="5119" y="547"/>
                    </a:cubicBezTo>
                    <a:cubicBezTo>
                      <a:pt x="5074" y="501"/>
                      <a:pt x="4994" y="486"/>
                      <a:pt x="4903" y="486"/>
                    </a:cubicBezTo>
                    <a:cubicBezTo>
                      <a:pt x="4721" y="486"/>
                      <a:pt x="4494" y="547"/>
                      <a:pt x="4403" y="547"/>
                    </a:cubicBezTo>
                    <a:cubicBezTo>
                      <a:pt x="4277" y="715"/>
                      <a:pt x="4147" y="779"/>
                      <a:pt x="4017" y="779"/>
                    </a:cubicBezTo>
                    <a:cubicBezTo>
                      <a:pt x="3723" y="779"/>
                      <a:pt x="3424" y="452"/>
                      <a:pt x="3140" y="239"/>
                    </a:cubicBezTo>
                    <a:cubicBezTo>
                      <a:pt x="3030" y="172"/>
                      <a:pt x="2923" y="148"/>
                      <a:pt x="2820" y="148"/>
                    </a:cubicBezTo>
                    <a:cubicBezTo>
                      <a:pt x="2579" y="148"/>
                      <a:pt x="2367" y="280"/>
                      <a:pt x="2223" y="280"/>
                    </a:cubicBezTo>
                    <a:cubicBezTo>
                      <a:pt x="2181" y="280"/>
                      <a:pt x="2146" y="269"/>
                      <a:pt x="2116" y="239"/>
                    </a:cubicBezTo>
                    <a:cubicBezTo>
                      <a:pt x="1957" y="80"/>
                      <a:pt x="1843" y="13"/>
                      <a:pt x="1750" y="13"/>
                    </a:cubicBezTo>
                    <a:cubicBezTo>
                      <a:pt x="1684" y="13"/>
                      <a:pt x="1627" y="46"/>
                      <a:pt x="1570" y="103"/>
                    </a:cubicBezTo>
                    <a:lnTo>
                      <a:pt x="1434" y="103"/>
                    </a:lnTo>
                    <a:cubicBezTo>
                      <a:pt x="1434" y="35"/>
                      <a:pt x="1391" y="1"/>
                      <a:pt x="1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722998" y="413872"/>
                <a:ext cx="1507023" cy="543784"/>
              </a:xfrm>
              <a:custGeom>
                <a:avLst/>
                <a:gdLst/>
                <a:ahLst/>
                <a:cxnLst/>
                <a:rect l="l" t="t" r="r" b="b"/>
                <a:pathLst>
                  <a:path w="22897" h="8262" extrusionOk="0">
                    <a:moveTo>
                      <a:pt x="5392" y="547"/>
                    </a:moveTo>
                    <a:cubicBezTo>
                      <a:pt x="5078" y="713"/>
                      <a:pt x="4774" y="829"/>
                      <a:pt x="4491" y="944"/>
                    </a:cubicBezTo>
                    <a:lnTo>
                      <a:pt x="4491" y="944"/>
                    </a:lnTo>
                    <a:cubicBezTo>
                      <a:pt x="4774" y="803"/>
                      <a:pt x="5120" y="637"/>
                      <a:pt x="5392" y="547"/>
                    </a:cubicBezTo>
                    <a:close/>
                    <a:moveTo>
                      <a:pt x="3822" y="410"/>
                    </a:moveTo>
                    <a:cubicBezTo>
                      <a:pt x="3413" y="410"/>
                      <a:pt x="2833" y="683"/>
                      <a:pt x="2560" y="991"/>
                    </a:cubicBezTo>
                    <a:cubicBezTo>
                      <a:pt x="2423" y="991"/>
                      <a:pt x="2253" y="1127"/>
                      <a:pt x="1980" y="1127"/>
                    </a:cubicBezTo>
                    <a:lnTo>
                      <a:pt x="1980" y="991"/>
                    </a:lnTo>
                    <a:cubicBezTo>
                      <a:pt x="1980" y="854"/>
                      <a:pt x="1843" y="854"/>
                      <a:pt x="1843" y="854"/>
                    </a:cubicBezTo>
                    <a:cubicBezTo>
                      <a:pt x="1707" y="854"/>
                      <a:pt x="1570" y="991"/>
                      <a:pt x="1399" y="991"/>
                    </a:cubicBezTo>
                    <a:cubicBezTo>
                      <a:pt x="1570" y="991"/>
                      <a:pt x="1570" y="854"/>
                      <a:pt x="1399" y="683"/>
                    </a:cubicBezTo>
                    <a:cubicBezTo>
                      <a:pt x="1263" y="547"/>
                      <a:pt x="2116" y="547"/>
                      <a:pt x="2423" y="547"/>
                    </a:cubicBezTo>
                    <a:cubicBezTo>
                      <a:pt x="2833" y="547"/>
                      <a:pt x="3413" y="410"/>
                      <a:pt x="3822" y="410"/>
                    </a:cubicBezTo>
                    <a:close/>
                    <a:moveTo>
                      <a:pt x="4065" y="1130"/>
                    </a:moveTo>
                    <a:cubicBezTo>
                      <a:pt x="3981" y="1172"/>
                      <a:pt x="3900" y="1216"/>
                      <a:pt x="3822" y="1264"/>
                    </a:cubicBezTo>
                    <a:lnTo>
                      <a:pt x="3686" y="1400"/>
                    </a:lnTo>
                    <a:cubicBezTo>
                      <a:pt x="3276" y="1537"/>
                      <a:pt x="2833" y="1707"/>
                      <a:pt x="2423" y="1980"/>
                    </a:cubicBezTo>
                    <a:cubicBezTo>
                      <a:pt x="2560" y="1844"/>
                      <a:pt x="2696" y="1707"/>
                      <a:pt x="2833" y="1400"/>
                    </a:cubicBezTo>
                    <a:cubicBezTo>
                      <a:pt x="3247" y="1400"/>
                      <a:pt x="3751" y="1162"/>
                      <a:pt x="4065" y="1130"/>
                    </a:cubicBezTo>
                    <a:close/>
                    <a:moveTo>
                      <a:pt x="5972" y="991"/>
                    </a:moveTo>
                    <a:lnTo>
                      <a:pt x="5972" y="991"/>
                    </a:lnTo>
                    <a:cubicBezTo>
                      <a:pt x="5835" y="1127"/>
                      <a:pt x="5528" y="1264"/>
                      <a:pt x="5392" y="1537"/>
                    </a:cubicBezTo>
                    <a:cubicBezTo>
                      <a:pt x="4824" y="1703"/>
                      <a:pt x="4420" y="1968"/>
                      <a:pt x="3860" y="2235"/>
                    </a:cubicBezTo>
                    <a:lnTo>
                      <a:pt x="3860" y="2235"/>
                    </a:lnTo>
                    <a:cubicBezTo>
                      <a:pt x="4141" y="2094"/>
                      <a:pt x="4271" y="1831"/>
                      <a:pt x="4402" y="1537"/>
                    </a:cubicBezTo>
                    <a:cubicBezTo>
                      <a:pt x="4982" y="1400"/>
                      <a:pt x="5392" y="1127"/>
                      <a:pt x="5972" y="991"/>
                    </a:cubicBezTo>
                    <a:close/>
                    <a:moveTo>
                      <a:pt x="19555" y="6081"/>
                    </a:moveTo>
                    <a:lnTo>
                      <a:pt x="19555" y="6081"/>
                    </a:lnTo>
                    <a:cubicBezTo>
                      <a:pt x="19434" y="6129"/>
                      <a:pt x="19309" y="6187"/>
                      <a:pt x="19178" y="6246"/>
                    </a:cubicBezTo>
                    <a:cubicBezTo>
                      <a:pt x="19264" y="6159"/>
                      <a:pt x="19419" y="6127"/>
                      <a:pt x="19555" y="6081"/>
                    </a:cubicBezTo>
                    <a:close/>
                    <a:moveTo>
                      <a:pt x="12667" y="6884"/>
                    </a:moveTo>
                    <a:lnTo>
                      <a:pt x="12667" y="6884"/>
                    </a:lnTo>
                    <a:cubicBezTo>
                      <a:pt x="12626" y="6920"/>
                      <a:pt x="12584" y="6961"/>
                      <a:pt x="12493" y="6962"/>
                    </a:cubicBezTo>
                    <a:lnTo>
                      <a:pt x="12493" y="6962"/>
                    </a:lnTo>
                    <a:cubicBezTo>
                      <a:pt x="12549" y="6938"/>
                      <a:pt x="12607" y="6911"/>
                      <a:pt x="12667" y="6884"/>
                    </a:cubicBezTo>
                    <a:close/>
                    <a:moveTo>
                      <a:pt x="19621" y="6655"/>
                    </a:moveTo>
                    <a:cubicBezTo>
                      <a:pt x="19314" y="6826"/>
                      <a:pt x="19041" y="7099"/>
                      <a:pt x="18905" y="7235"/>
                    </a:cubicBezTo>
                    <a:cubicBezTo>
                      <a:pt x="18905" y="7372"/>
                      <a:pt x="18905" y="7372"/>
                      <a:pt x="18768" y="7372"/>
                    </a:cubicBezTo>
                    <a:lnTo>
                      <a:pt x="18461" y="7372"/>
                    </a:lnTo>
                    <a:cubicBezTo>
                      <a:pt x="18632" y="7235"/>
                      <a:pt x="18632" y="7099"/>
                      <a:pt x="18632" y="7099"/>
                    </a:cubicBezTo>
                    <a:cubicBezTo>
                      <a:pt x="18632" y="6962"/>
                      <a:pt x="18632" y="6962"/>
                      <a:pt x="18768" y="6962"/>
                    </a:cubicBezTo>
                    <a:cubicBezTo>
                      <a:pt x="19041" y="6826"/>
                      <a:pt x="19314" y="6655"/>
                      <a:pt x="19621" y="6655"/>
                    </a:cubicBezTo>
                    <a:close/>
                    <a:moveTo>
                      <a:pt x="19485" y="3823"/>
                    </a:moveTo>
                    <a:lnTo>
                      <a:pt x="19485" y="3823"/>
                    </a:lnTo>
                    <a:cubicBezTo>
                      <a:pt x="18768" y="4266"/>
                      <a:pt x="18051" y="4676"/>
                      <a:pt x="17471" y="5119"/>
                    </a:cubicBezTo>
                    <a:cubicBezTo>
                      <a:pt x="17062" y="5392"/>
                      <a:pt x="15902" y="5802"/>
                      <a:pt x="15765" y="6382"/>
                    </a:cubicBezTo>
                    <a:cubicBezTo>
                      <a:pt x="14503" y="6655"/>
                      <a:pt x="13206" y="7372"/>
                      <a:pt x="11943" y="7679"/>
                    </a:cubicBezTo>
                    <a:cubicBezTo>
                      <a:pt x="12489" y="7372"/>
                      <a:pt x="13650" y="6962"/>
                      <a:pt x="13923" y="6826"/>
                    </a:cubicBezTo>
                    <a:cubicBezTo>
                      <a:pt x="14503" y="6519"/>
                      <a:pt x="15219" y="6382"/>
                      <a:pt x="15629" y="5802"/>
                    </a:cubicBezTo>
                    <a:cubicBezTo>
                      <a:pt x="15629" y="5802"/>
                      <a:pt x="15629" y="5665"/>
                      <a:pt x="15492" y="5665"/>
                    </a:cubicBezTo>
                    <a:cubicBezTo>
                      <a:pt x="16209" y="5392"/>
                      <a:pt x="16925" y="4949"/>
                      <a:pt x="17471" y="4812"/>
                    </a:cubicBezTo>
                    <a:cubicBezTo>
                      <a:pt x="18051" y="4539"/>
                      <a:pt x="18768" y="4096"/>
                      <a:pt x="19485" y="3823"/>
                    </a:cubicBezTo>
                    <a:close/>
                    <a:moveTo>
                      <a:pt x="18632" y="5973"/>
                    </a:moveTo>
                    <a:cubicBezTo>
                      <a:pt x="18188" y="6246"/>
                      <a:pt x="17779" y="6519"/>
                      <a:pt x="17471" y="6826"/>
                    </a:cubicBezTo>
                    <a:lnTo>
                      <a:pt x="17335" y="6962"/>
                    </a:lnTo>
                    <a:cubicBezTo>
                      <a:pt x="17062" y="7099"/>
                      <a:pt x="16755" y="7099"/>
                      <a:pt x="16482" y="7235"/>
                    </a:cubicBezTo>
                    <a:cubicBezTo>
                      <a:pt x="16072" y="7372"/>
                      <a:pt x="15492" y="7508"/>
                      <a:pt x="14912" y="7508"/>
                    </a:cubicBezTo>
                    <a:cubicBezTo>
                      <a:pt x="14639" y="7679"/>
                      <a:pt x="14366" y="7679"/>
                      <a:pt x="14059" y="7815"/>
                    </a:cubicBezTo>
                    <a:cubicBezTo>
                      <a:pt x="14639" y="7508"/>
                      <a:pt x="15219" y="7372"/>
                      <a:pt x="15765" y="7099"/>
                    </a:cubicBezTo>
                    <a:cubicBezTo>
                      <a:pt x="16072" y="7099"/>
                      <a:pt x="16345" y="6962"/>
                      <a:pt x="16482" y="6826"/>
                    </a:cubicBezTo>
                    <a:lnTo>
                      <a:pt x="18632" y="5973"/>
                    </a:lnTo>
                    <a:close/>
                    <a:moveTo>
                      <a:pt x="3959" y="1"/>
                    </a:moveTo>
                    <a:cubicBezTo>
                      <a:pt x="3276" y="137"/>
                      <a:pt x="2696" y="137"/>
                      <a:pt x="1980" y="274"/>
                    </a:cubicBezTo>
                    <a:cubicBezTo>
                      <a:pt x="1816" y="274"/>
                      <a:pt x="1625" y="252"/>
                      <a:pt x="1446" y="252"/>
                    </a:cubicBezTo>
                    <a:cubicBezTo>
                      <a:pt x="1177" y="252"/>
                      <a:pt x="935" y="301"/>
                      <a:pt x="853" y="547"/>
                    </a:cubicBezTo>
                    <a:lnTo>
                      <a:pt x="853" y="683"/>
                    </a:lnTo>
                    <a:cubicBezTo>
                      <a:pt x="546" y="854"/>
                      <a:pt x="273" y="1127"/>
                      <a:pt x="137" y="1400"/>
                    </a:cubicBezTo>
                    <a:cubicBezTo>
                      <a:pt x="0" y="1537"/>
                      <a:pt x="273" y="1707"/>
                      <a:pt x="410" y="1707"/>
                    </a:cubicBezTo>
                    <a:cubicBezTo>
                      <a:pt x="273" y="1707"/>
                      <a:pt x="137" y="1844"/>
                      <a:pt x="137" y="1844"/>
                    </a:cubicBezTo>
                    <a:cubicBezTo>
                      <a:pt x="0" y="1980"/>
                      <a:pt x="137" y="2253"/>
                      <a:pt x="273" y="2253"/>
                    </a:cubicBezTo>
                    <a:cubicBezTo>
                      <a:pt x="715" y="2117"/>
                      <a:pt x="988" y="1846"/>
                      <a:pt x="1260" y="1540"/>
                    </a:cubicBezTo>
                    <a:lnTo>
                      <a:pt x="1260" y="1540"/>
                    </a:lnTo>
                    <a:cubicBezTo>
                      <a:pt x="988" y="1846"/>
                      <a:pt x="716" y="2117"/>
                      <a:pt x="546" y="2253"/>
                    </a:cubicBezTo>
                    <a:cubicBezTo>
                      <a:pt x="410" y="2390"/>
                      <a:pt x="546" y="2560"/>
                      <a:pt x="717" y="2560"/>
                    </a:cubicBezTo>
                    <a:cubicBezTo>
                      <a:pt x="990" y="2390"/>
                      <a:pt x="1843" y="1707"/>
                      <a:pt x="2423" y="1400"/>
                    </a:cubicBezTo>
                    <a:lnTo>
                      <a:pt x="2423" y="1400"/>
                    </a:lnTo>
                    <a:cubicBezTo>
                      <a:pt x="1980" y="1980"/>
                      <a:pt x="1263" y="2390"/>
                      <a:pt x="990" y="2970"/>
                    </a:cubicBezTo>
                    <a:cubicBezTo>
                      <a:pt x="853" y="3106"/>
                      <a:pt x="990" y="3243"/>
                      <a:pt x="1263" y="3243"/>
                    </a:cubicBezTo>
                    <a:cubicBezTo>
                      <a:pt x="1570" y="2970"/>
                      <a:pt x="1980" y="2833"/>
                      <a:pt x="2423" y="2560"/>
                    </a:cubicBezTo>
                    <a:cubicBezTo>
                      <a:pt x="2833" y="2390"/>
                      <a:pt x="3276" y="1980"/>
                      <a:pt x="3686" y="1844"/>
                    </a:cubicBezTo>
                    <a:lnTo>
                      <a:pt x="3686" y="1844"/>
                    </a:lnTo>
                    <a:cubicBezTo>
                      <a:pt x="3413" y="2117"/>
                      <a:pt x="2969" y="2390"/>
                      <a:pt x="2833" y="2560"/>
                    </a:cubicBezTo>
                    <a:cubicBezTo>
                      <a:pt x="2423" y="2970"/>
                      <a:pt x="1980" y="3243"/>
                      <a:pt x="1570" y="3686"/>
                    </a:cubicBezTo>
                    <a:cubicBezTo>
                      <a:pt x="1322" y="3797"/>
                      <a:pt x="1475" y="3996"/>
                      <a:pt x="1615" y="3996"/>
                    </a:cubicBezTo>
                    <a:cubicBezTo>
                      <a:pt x="1648" y="3996"/>
                      <a:pt x="1680" y="3985"/>
                      <a:pt x="1707" y="3959"/>
                    </a:cubicBezTo>
                    <a:cubicBezTo>
                      <a:pt x="2833" y="3413"/>
                      <a:pt x="3959" y="2560"/>
                      <a:pt x="5119" y="2117"/>
                    </a:cubicBezTo>
                    <a:lnTo>
                      <a:pt x="5119" y="2117"/>
                    </a:lnTo>
                    <a:cubicBezTo>
                      <a:pt x="4675" y="2390"/>
                      <a:pt x="4129" y="2697"/>
                      <a:pt x="3822" y="2833"/>
                    </a:cubicBezTo>
                    <a:cubicBezTo>
                      <a:pt x="3413" y="3243"/>
                      <a:pt x="2833" y="3550"/>
                      <a:pt x="2423" y="3959"/>
                    </a:cubicBezTo>
                    <a:cubicBezTo>
                      <a:pt x="2253" y="4096"/>
                      <a:pt x="2423" y="4403"/>
                      <a:pt x="2560" y="4403"/>
                    </a:cubicBezTo>
                    <a:cubicBezTo>
                      <a:pt x="3106" y="4096"/>
                      <a:pt x="3822" y="3823"/>
                      <a:pt x="4402" y="3550"/>
                    </a:cubicBezTo>
                    <a:cubicBezTo>
                      <a:pt x="4812" y="3243"/>
                      <a:pt x="5119" y="3106"/>
                      <a:pt x="5528" y="2970"/>
                    </a:cubicBezTo>
                    <a:cubicBezTo>
                      <a:pt x="5528" y="2970"/>
                      <a:pt x="6255" y="2607"/>
                      <a:pt x="6464" y="2607"/>
                    </a:cubicBezTo>
                    <a:cubicBezTo>
                      <a:pt x="6549" y="2607"/>
                      <a:pt x="6549" y="2666"/>
                      <a:pt x="6381" y="2833"/>
                    </a:cubicBezTo>
                    <a:cubicBezTo>
                      <a:pt x="6285" y="2930"/>
                      <a:pt x="6393" y="3026"/>
                      <a:pt x="6525" y="3026"/>
                    </a:cubicBezTo>
                    <a:cubicBezTo>
                      <a:pt x="6580" y="3026"/>
                      <a:pt x="6639" y="3010"/>
                      <a:pt x="6689" y="2970"/>
                    </a:cubicBezTo>
                    <a:cubicBezTo>
                      <a:pt x="6825" y="2833"/>
                      <a:pt x="6962" y="2697"/>
                      <a:pt x="6962" y="2390"/>
                    </a:cubicBezTo>
                    <a:lnTo>
                      <a:pt x="6825" y="2253"/>
                    </a:lnTo>
                    <a:cubicBezTo>
                      <a:pt x="6767" y="2235"/>
                      <a:pt x="6702" y="2227"/>
                      <a:pt x="6632" y="2227"/>
                    </a:cubicBezTo>
                    <a:cubicBezTo>
                      <a:pt x="6166" y="2227"/>
                      <a:pt x="5475" y="2578"/>
                      <a:pt x="5119" y="2697"/>
                    </a:cubicBezTo>
                    <a:cubicBezTo>
                      <a:pt x="4675" y="2970"/>
                      <a:pt x="4266" y="3106"/>
                      <a:pt x="3822" y="3413"/>
                    </a:cubicBezTo>
                    <a:cubicBezTo>
                      <a:pt x="4129" y="3106"/>
                      <a:pt x="4539" y="2833"/>
                      <a:pt x="4812" y="2697"/>
                    </a:cubicBezTo>
                    <a:cubicBezTo>
                      <a:pt x="5119" y="2390"/>
                      <a:pt x="5665" y="2117"/>
                      <a:pt x="5835" y="1844"/>
                    </a:cubicBezTo>
                    <a:cubicBezTo>
                      <a:pt x="6381" y="1707"/>
                      <a:pt x="6825" y="1400"/>
                      <a:pt x="7234" y="1127"/>
                    </a:cubicBezTo>
                    <a:cubicBezTo>
                      <a:pt x="7349" y="1127"/>
                      <a:pt x="7487" y="1127"/>
                      <a:pt x="7610" y="1047"/>
                    </a:cubicBezTo>
                    <a:lnTo>
                      <a:pt x="7610" y="1047"/>
                    </a:lnTo>
                    <a:cubicBezTo>
                      <a:pt x="7296" y="1284"/>
                      <a:pt x="6815" y="1431"/>
                      <a:pt x="6689" y="1844"/>
                    </a:cubicBezTo>
                    <a:cubicBezTo>
                      <a:pt x="6689" y="1980"/>
                      <a:pt x="6825" y="2117"/>
                      <a:pt x="6962" y="2117"/>
                    </a:cubicBezTo>
                    <a:cubicBezTo>
                      <a:pt x="7815" y="1844"/>
                      <a:pt x="8668" y="1537"/>
                      <a:pt x="9521" y="1127"/>
                    </a:cubicBezTo>
                    <a:lnTo>
                      <a:pt x="9521" y="1127"/>
                    </a:lnTo>
                    <a:cubicBezTo>
                      <a:pt x="9384" y="1264"/>
                      <a:pt x="9248" y="1264"/>
                      <a:pt x="9077" y="1400"/>
                    </a:cubicBezTo>
                    <a:cubicBezTo>
                      <a:pt x="8668" y="1537"/>
                      <a:pt x="8088" y="1844"/>
                      <a:pt x="8088" y="2390"/>
                    </a:cubicBezTo>
                    <a:cubicBezTo>
                      <a:pt x="7951" y="2390"/>
                      <a:pt x="8088" y="2697"/>
                      <a:pt x="8224" y="2697"/>
                    </a:cubicBezTo>
                    <a:cubicBezTo>
                      <a:pt x="8941" y="2560"/>
                      <a:pt x="9657" y="2117"/>
                      <a:pt x="10374" y="1844"/>
                    </a:cubicBezTo>
                    <a:cubicBezTo>
                      <a:pt x="10647" y="1707"/>
                      <a:pt x="10954" y="1537"/>
                      <a:pt x="11363" y="1400"/>
                    </a:cubicBezTo>
                    <a:lnTo>
                      <a:pt x="11363" y="1400"/>
                    </a:lnTo>
                    <a:cubicBezTo>
                      <a:pt x="10510" y="1844"/>
                      <a:pt x="9521" y="2253"/>
                      <a:pt x="8804" y="2833"/>
                    </a:cubicBezTo>
                    <a:cubicBezTo>
                      <a:pt x="8695" y="3052"/>
                      <a:pt x="8760" y="3292"/>
                      <a:pt x="8931" y="3292"/>
                    </a:cubicBezTo>
                    <a:cubicBezTo>
                      <a:pt x="8973" y="3292"/>
                      <a:pt x="9023" y="3277"/>
                      <a:pt x="9077" y="3243"/>
                    </a:cubicBezTo>
                    <a:cubicBezTo>
                      <a:pt x="9930" y="2970"/>
                      <a:pt x="10954" y="2390"/>
                      <a:pt x="11807" y="2117"/>
                    </a:cubicBezTo>
                    <a:cubicBezTo>
                      <a:pt x="12353" y="1844"/>
                      <a:pt x="13070" y="1537"/>
                      <a:pt x="13650" y="1264"/>
                    </a:cubicBezTo>
                    <a:cubicBezTo>
                      <a:pt x="13923" y="1127"/>
                      <a:pt x="14366" y="991"/>
                      <a:pt x="14776" y="854"/>
                    </a:cubicBezTo>
                    <a:lnTo>
                      <a:pt x="14776" y="854"/>
                    </a:lnTo>
                    <a:cubicBezTo>
                      <a:pt x="14059" y="1264"/>
                      <a:pt x="13206" y="1537"/>
                      <a:pt x="12660" y="1980"/>
                    </a:cubicBezTo>
                    <a:cubicBezTo>
                      <a:pt x="11807" y="2560"/>
                      <a:pt x="10954" y="2970"/>
                      <a:pt x="10237" y="3686"/>
                    </a:cubicBezTo>
                    <a:cubicBezTo>
                      <a:pt x="10101" y="3823"/>
                      <a:pt x="10237" y="4096"/>
                      <a:pt x="10374" y="4096"/>
                    </a:cubicBezTo>
                    <a:cubicBezTo>
                      <a:pt x="11363" y="4096"/>
                      <a:pt x="12660" y="3243"/>
                      <a:pt x="13513" y="2833"/>
                    </a:cubicBezTo>
                    <a:cubicBezTo>
                      <a:pt x="14366" y="2560"/>
                      <a:pt x="15049" y="2253"/>
                      <a:pt x="15902" y="1844"/>
                    </a:cubicBezTo>
                    <a:cubicBezTo>
                      <a:pt x="16345" y="1707"/>
                      <a:pt x="16925" y="1400"/>
                      <a:pt x="17471" y="1264"/>
                    </a:cubicBezTo>
                    <a:lnTo>
                      <a:pt x="17471" y="1264"/>
                    </a:lnTo>
                    <a:cubicBezTo>
                      <a:pt x="17198" y="1537"/>
                      <a:pt x="16755" y="1707"/>
                      <a:pt x="16618" y="1707"/>
                    </a:cubicBezTo>
                    <a:cubicBezTo>
                      <a:pt x="16072" y="2117"/>
                      <a:pt x="15492" y="2390"/>
                      <a:pt x="14912" y="2697"/>
                    </a:cubicBezTo>
                    <a:cubicBezTo>
                      <a:pt x="14503" y="3106"/>
                      <a:pt x="13923" y="3413"/>
                      <a:pt x="13343" y="3686"/>
                    </a:cubicBezTo>
                    <a:cubicBezTo>
                      <a:pt x="13070" y="3959"/>
                      <a:pt x="12797" y="4096"/>
                      <a:pt x="12660" y="4403"/>
                    </a:cubicBezTo>
                    <a:cubicBezTo>
                      <a:pt x="12660" y="4539"/>
                      <a:pt x="12797" y="4676"/>
                      <a:pt x="12933" y="4676"/>
                    </a:cubicBezTo>
                    <a:cubicBezTo>
                      <a:pt x="14196" y="4403"/>
                      <a:pt x="15492" y="3686"/>
                      <a:pt x="16618" y="3106"/>
                    </a:cubicBezTo>
                    <a:cubicBezTo>
                      <a:pt x="17335" y="2970"/>
                      <a:pt x="17915" y="2697"/>
                      <a:pt x="18461" y="2560"/>
                    </a:cubicBezTo>
                    <a:cubicBezTo>
                      <a:pt x="18768" y="2390"/>
                      <a:pt x="19314" y="2117"/>
                      <a:pt x="19758" y="1980"/>
                    </a:cubicBezTo>
                    <a:lnTo>
                      <a:pt x="19758" y="1980"/>
                    </a:lnTo>
                    <a:cubicBezTo>
                      <a:pt x="19314" y="2253"/>
                      <a:pt x="19041" y="2390"/>
                      <a:pt x="18768" y="2560"/>
                    </a:cubicBezTo>
                    <a:cubicBezTo>
                      <a:pt x="18188" y="2833"/>
                      <a:pt x="17471" y="3243"/>
                      <a:pt x="16755" y="3686"/>
                    </a:cubicBezTo>
                    <a:cubicBezTo>
                      <a:pt x="16209" y="3959"/>
                      <a:pt x="14639" y="4676"/>
                      <a:pt x="14503" y="5392"/>
                    </a:cubicBezTo>
                    <a:cubicBezTo>
                      <a:pt x="14366" y="5529"/>
                      <a:pt x="14503" y="5529"/>
                      <a:pt x="14503" y="5665"/>
                    </a:cubicBezTo>
                    <a:cubicBezTo>
                      <a:pt x="13923" y="5802"/>
                      <a:pt x="13343" y="6109"/>
                      <a:pt x="12933" y="6246"/>
                    </a:cubicBezTo>
                    <a:cubicBezTo>
                      <a:pt x="12353" y="6519"/>
                      <a:pt x="11807" y="6826"/>
                      <a:pt x="11227" y="6962"/>
                    </a:cubicBezTo>
                    <a:cubicBezTo>
                      <a:pt x="10954" y="7099"/>
                      <a:pt x="10374" y="7372"/>
                      <a:pt x="9930" y="7508"/>
                    </a:cubicBezTo>
                    <a:cubicBezTo>
                      <a:pt x="10783" y="6826"/>
                      <a:pt x="12216" y="6519"/>
                      <a:pt x="12933" y="5802"/>
                    </a:cubicBezTo>
                    <a:cubicBezTo>
                      <a:pt x="13206" y="5665"/>
                      <a:pt x="12933" y="5392"/>
                      <a:pt x="12797" y="5392"/>
                    </a:cubicBezTo>
                    <a:cubicBezTo>
                      <a:pt x="11943" y="5529"/>
                      <a:pt x="11090" y="5973"/>
                      <a:pt x="10237" y="6382"/>
                    </a:cubicBezTo>
                    <a:cubicBezTo>
                      <a:pt x="9930" y="6519"/>
                      <a:pt x="9657" y="6655"/>
                      <a:pt x="9248" y="6826"/>
                    </a:cubicBezTo>
                    <a:cubicBezTo>
                      <a:pt x="9657" y="6655"/>
                      <a:pt x="9930" y="6382"/>
                      <a:pt x="10237" y="6109"/>
                    </a:cubicBezTo>
                    <a:cubicBezTo>
                      <a:pt x="10374" y="5802"/>
                      <a:pt x="10237" y="5665"/>
                      <a:pt x="10101" y="5665"/>
                    </a:cubicBezTo>
                    <a:cubicBezTo>
                      <a:pt x="9521" y="5802"/>
                      <a:pt x="8941" y="6109"/>
                      <a:pt x="8531" y="6382"/>
                    </a:cubicBezTo>
                    <a:cubicBezTo>
                      <a:pt x="8224" y="6519"/>
                      <a:pt x="7815" y="6826"/>
                      <a:pt x="7542" y="6962"/>
                    </a:cubicBezTo>
                    <a:cubicBezTo>
                      <a:pt x="7678" y="6826"/>
                      <a:pt x="7815" y="6655"/>
                      <a:pt x="8088" y="6519"/>
                    </a:cubicBezTo>
                    <a:cubicBezTo>
                      <a:pt x="8088" y="6382"/>
                      <a:pt x="8088" y="6246"/>
                      <a:pt x="7951" y="6109"/>
                    </a:cubicBezTo>
                    <a:cubicBezTo>
                      <a:pt x="7899" y="6083"/>
                      <a:pt x="7841" y="6072"/>
                      <a:pt x="7778" y="6072"/>
                    </a:cubicBezTo>
                    <a:cubicBezTo>
                      <a:pt x="7515" y="6072"/>
                      <a:pt x="7182" y="6272"/>
                      <a:pt x="6962" y="6382"/>
                    </a:cubicBezTo>
                    <a:cubicBezTo>
                      <a:pt x="6689" y="6519"/>
                      <a:pt x="6381" y="6826"/>
                      <a:pt x="6108" y="6962"/>
                    </a:cubicBezTo>
                    <a:cubicBezTo>
                      <a:pt x="6689" y="6519"/>
                      <a:pt x="7098" y="6246"/>
                      <a:pt x="7371" y="5665"/>
                    </a:cubicBezTo>
                    <a:cubicBezTo>
                      <a:pt x="7371" y="5529"/>
                      <a:pt x="7371" y="5392"/>
                      <a:pt x="7234" y="5392"/>
                    </a:cubicBezTo>
                    <a:cubicBezTo>
                      <a:pt x="6689" y="5392"/>
                      <a:pt x="6108" y="5802"/>
                      <a:pt x="5665" y="6109"/>
                    </a:cubicBezTo>
                    <a:cubicBezTo>
                      <a:pt x="5569" y="6013"/>
                      <a:pt x="5474" y="5901"/>
                      <a:pt x="5378" y="5901"/>
                    </a:cubicBezTo>
                    <a:cubicBezTo>
                      <a:pt x="5337" y="5901"/>
                      <a:pt x="5296" y="5921"/>
                      <a:pt x="5255" y="5973"/>
                    </a:cubicBezTo>
                    <a:cubicBezTo>
                      <a:pt x="5255" y="6109"/>
                      <a:pt x="5119" y="6109"/>
                      <a:pt x="5119" y="6246"/>
                    </a:cubicBezTo>
                    <a:cubicBezTo>
                      <a:pt x="5008" y="6356"/>
                      <a:pt x="4987" y="6556"/>
                      <a:pt x="5128" y="6556"/>
                    </a:cubicBezTo>
                    <a:cubicBezTo>
                      <a:pt x="5161" y="6556"/>
                      <a:pt x="5203" y="6545"/>
                      <a:pt x="5255" y="6519"/>
                    </a:cubicBezTo>
                    <a:cubicBezTo>
                      <a:pt x="5835" y="6519"/>
                      <a:pt x="6245" y="6109"/>
                      <a:pt x="6689" y="5973"/>
                    </a:cubicBezTo>
                    <a:lnTo>
                      <a:pt x="6689" y="5973"/>
                    </a:lnTo>
                    <a:cubicBezTo>
                      <a:pt x="6245" y="6519"/>
                      <a:pt x="5392" y="6826"/>
                      <a:pt x="4982" y="7508"/>
                    </a:cubicBezTo>
                    <a:cubicBezTo>
                      <a:pt x="4982" y="7679"/>
                      <a:pt x="5119" y="7815"/>
                      <a:pt x="5255" y="7815"/>
                    </a:cubicBezTo>
                    <a:cubicBezTo>
                      <a:pt x="5665" y="7679"/>
                      <a:pt x="6108" y="7372"/>
                      <a:pt x="6518" y="7099"/>
                    </a:cubicBezTo>
                    <a:lnTo>
                      <a:pt x="6518" y="7099"/>
                    </a:lnTo>
                    <a:cubicBezTo>
                      <a:pt x="6518" y="7235"/>
                      <a:pt x="6381" y="7372"/>
                      <a:pt x="6245" y="7372"/>
                    </a:cubicBezTo>
                    <a:cubicBezTo>
                      <a:pt x="6245" y="7508"/>
                      <a:pt x="6245" y="7815"/>
                      <a:pt x="6381" y="7815"/>
                    </a:cubicBezTo>
                    <a:cubicBezTo>
                      <a:pt x="6962" y="7815"/>
                      <a:pt x="7371" y="7372"/>
                      <a:pt x="7815" y="7235"/>
                    </a:cubicBezTo>
                    <a:cubicBezTo>
                      <a:pt x="7951" y="7099"/>
                      <a:pt x="8087" y="7099"/>
                      <a:pt x="8224" y="6962"/>
                    </a:cubicBezTo>
                    <a:lnTo>
                      <a:pt x="8224" y="6962"/>
                    </a:lnTo>
                    <a:cubicBezTo>
                      <a:pt x="7951" y="7235"/>
                      <a:pt x="7678" y="7372"/>
                      <a:pt x="7371" y="7815"/>
                    </a:cubicBezTo>
                    <a:cubicBezTo>
                      <a:pt x="7234" y="7952"/>
                      <a:pt x="7542" y="8088"/>
                      <a:pt x="7678" y="8088"/>
                    </a:cubicBezTo>
                    <a:cubicBezTo>
                      <a:pt x="8395" y="7815"/>
                      <a:pt x="9077" y="7372"/>
                      <a:pt x="9657" y="7099"/>
                    </a:cubicBezTo>
                    <a:lnTo>
                      <a:pt x="9657" y="7099"/>
                    </a:lnTo>
                    <a:cubicBezTo>
                      <a:pt x="9521" y="7235"/>
                      <a:pt x="9384" y="7508"/>
                      <a:pt x="9248" y="7679"/>
                    </a:cubicBezTo>
                    <a:cubicBezTo>
                      <a:pt x="9077" y="7815"/>
                      <a:pt x="9248" y="7952"/>
                      <a:pt x="9384" y="8088"/>
                    </a:cubicBezTo>
                    <a:cubicBezTo>
                      <a:pt x="10237" y="8088"/>
                      <a:pt x="11227" y="7372"/>
                      <a:pt x="12080" y="7099"/>
                    </a:cubicBezTo>
                    <a:cubicBezTo>
                      <a:pt x="12110" y="7099"/>
                      <a:pt x="12147" y="7092"/>
                      <a:pt x="12189" y="7080"/>
                    </a:cubicBezTo>
                    <a:lnTo>
                      <a:pt x="12189" y="7080"/>
                    </a:lnTo>
                    <a:cubicBezTo>
                      <a:pt x="11763" y="7270"/>
                      <a:pt x="11227" y="7600"/>
                      <a:pt x="11227" y="7952"/>
                    </a:cubicBezTo>
                    <a:cubicBezTo>
                      <a:pt x="11227" y="8088"/>
                      <a:pt x="11363" y="8225"/>
                      <a:pt x="11363" y="8225"/>
                    </a:cubicBezTo>
                    <a:cubicBezTo>
                      <a:pt x="12012" y="8101"/>
                      <a:pt x="12660" y="7978"/>
                      <a:pt x="13308" y="7753"/>
                    </a:cubicBezTo>
                    <a:lnTo>
                      <a:pt x="13308" y="7753"/>
                    </a:lnTo>
                    <a:cubicBezTo>
                      <a:pt x="13245" y="7805"/>
                      <a:pt x="13206" y="7879"/>
                      <a:pt x="13206" y="7952"/>
                    </a:cubicBezTo>
                    <a:cubicBezTo>
                      <a:pt x="13070" y="7952"/>
                      <a:pt x="13070" y="8225"/>
                      <a:pt x="13206" y="8225"/>
                    </a:cubicBezTo>
                    <a:cubicBezTo>
                      <a:pt x="13343" y="8251"/>
                      <a:pt x="13485" y="8262"/>
                      <a:pt x="13629" y="8262"/>
                    </a:cubicBezTo>
                    <a:cubicBezTo>
                      <a:pt x="14238" y="8262"/>
                      <a:pt x="14886" y="8062"/>
                      <a:pt x="15356" y="7952"/>
                    </a:cubicBezTo>
                    <a:cubicBezTo>
                      <a:pt x="15492" y="7952"/>
                      <a:pt x="15629" y="7952"/>
                      <a:pt x="15629" y="7815"/>
                    </a:cubicBezTo>
                    <a:cubicBezTo>
                      <a:pt x="15629" y="7952"/>
                      <a:pt x="15629" y="8088"/>
                      <a:pt x="15902" y="8088"/>
                    </a:cubicBezTo>
                    <a:cubicBezTo>
                      <a:pt x="16083" y="8107"/>
                      <a:pt x="16266" y="8116"/>
                      <a:pt x="16452" y="8116"/>
                    </a:cubicBezTo>
                    <a:cubicBezTo>
                      <a:pt x="17595" y="8116"/>
                      <a:pt x="18808" y="7796"/>
                      <a:pt x="19894" y="7679"/>
                    </a:cubicBezTo>
                    <a:cubicBezTo>
                      <a:pt x="20031" y="7508"/>
                      <a:pt x="20338" y="7508"/>
                      <a:pt x="20474" y="7508"/>
                    </a:cubicBezTo>
                    <a:cubicBezTo>
                      <a:pt x="20474" y="7508"/>
                      <a:pt x="20611" y="7679"/>
                      <a:pt x="20747" y="7679"/>
                    </a:cubicBezTo>
                    <a:cubicBezTo>
                      <a:pt x="20884" y="7508"/>
                      <a:pt x="21020" y="7508"/>
                      <a:pt x="21191" y="7508"/>
                    </a:cubicBezTo>
                    <a:cubicBezTo>
                      <a:pt x="21600" y="7372"/>
                      <a:pt x="21873" y="7372"/>
                      <a:pt x="22317" y="7372"/>
                    </a:cubicBezTo>
                    <a:cubicBezTo>
                      <a:pt x="22590" y="7372"/>
                      <a:pt x="22726" y="7235"/>
                      <a:pt x="22897" y="7099"/>
                    </a:cubicBezTo>
                    <a:cubicBezTo>
                      <a:pt x="22897" y="6962"/>
                      <a:pt x="22897" y="6655"/>
                      <a:pt x="22726" y="6655"/>
                    </a:cubicBezTo>
                    <a:cubicBezTo>
                      <a:pt x="22453" y="6655"/>
                      <a:pt x="22180" y="6655"/>
                      <a:pt x="21873" y="6826"/>
                    </a:cubicBezTo>
                    <a:lnTo>
                      <a:pt x="22044" y="6655"/>
                    </a:lnTo>
                    <a:cubicBezTo>
                      <a:pt x="22180" y="6382"/>
                      <a:pt x="22044" y="6246"/>
                      <a:pt x="21737" y="6246"/>
                    </a:cubicBezTo>
                    <a:cubicBezTo>
                      <a:pt x="21464" y="6382"/>
                      <a:pt x="21020" y="6519"/>
                      <a:pt x="20611" y="6655"/>
                    </a:cubicBezTo>
                    <a:cubicBezTo>
                      <a:pt x="20474" y="6826"/>
                      <a:pt x="20031" y="6962"/>
                      <a:pt x="19621" y="7099"/>
                    </a:cubicBezTo>
                    <a:cubicBezTo>
                      <a:pt x="20167" y="6655"/>
                      <a:pt x="20884" y="6382"/>
                      <a:pt x="21464" y="5973"/>
                    </a:cubicBezTo>
                    <a:cubicBezTo>
                      <a:pt x="21600" y="5802"/>
                      <a:pt x="21464" y="5529"/>
                      <a:pt x="21327" y="5529"/>
                    </a:cubicBezTo>
                    <a:cubicBezTo>
                      <a:pt x="21247" y="5504"/>
                      <a:pt x="21167" y="5493"/>
                      <a:pt x="21088" y="5493"/>
                    </a:cubicBezTo>
                    <a:cubicBezTo>
                      <a:pt x="20734" y="5493"/>
                      <a:pt x="20394" y="5721"/>
                      <a:pt x="20031" y="5973"/>
                    </a:cubicBezTo>
                    <a:cubicBezTo>
                      <a:pt x="19898" y="5973"/>
                      <a:pt x="19765" y="6005"/>
                      <a:pt x="19628" y="6054"/>
                    </a:cubicBezTo>
                    <a:lnTo>
                      <a:pt x="19628" y="6054"/>
                    </a:lnTo>
                    <a:cubicBezTo>
                      <a:pt x="19678" y="6032"/>
                      <a:pt x="19723" y="6007"/>
                      <a:pt x="19758" y="5973"/>
                    </a:cubicBezTo>
                    <a:cubicBezTo>
                      <a:pt x="20338" y="5665"/>
                      <a:pt x="20884" y="5392"/>
                      <a:pt x="21327" y="4949"/>
                    </a:cubicBezTo>
                    <a:cubicBezTo>
                      <a:pt x="21600" y="4812"/>
                      <a:pt x="21327" y="4539"/>
                      <a:pt x="21191" y="4539"/>
                    </a:cubicBezTo>
                    <a:cubicBezTo>
                      <a:pt x="19621" y="4812"/>
                      <a:pt x="18188" y="5802"/>
                      <a:pt x="16618" y="6246"/>
                    </a:cubicBezTo>
                    <a:cubicBezTo>
                      <a:pt x="17062" y="5973"/>
                      <a:pt x="17608" y="5665"/>
                      <a:pt x="17779" y="5529"/>
                    </a:cubicBezTo>
                    <a:cubicBezTo>
                      <a:pt x="18324" y="5119"/>
                      <a:pt x="18905" y="4812"/>
                      <a:pt x="19485" y="4539"/>
                    </a:cubicBezTo>
                    <a:cubicBezTo>
                      <a:pt x="19894" y="4266"/>
                      <a:pt x="21020" y="3823"/>
                      <a:pt x="21327" y="3106"/>
                    </a:cubicBezTo>
                    <a:cubicBezTo>
                      <a:pt x="21327" y="2970"/>
                      <a:pt x="21191" y="2833"/>
                      <a:pt x="21020" y="2833"/>
                    </a:cubicBezTo>
                    <a:cubicBezTo>
                      <a:pt x="19894" y="3106"/>
                      <a:pt x="18905" y="3550"/>
                      <a:pt x="17915" y="3959"/>
                    </a:cubicBezTo>
                    <a:cubicBezTo>
                      <a:pt x="17471" y="4266"/>
                      <a:pt x="16925" y="4403"/>
                      <a:pt x="16345" y="4676"/>
                    </a:cubicBezTo>
                    <a:cubicBezTo>
                      <a:pt x="16072" y="4812"/>
                      <a:pt x="15765" y="4949"/>
                      <a:pt x="15356" y="5119"/>
                    </a:cubicBezTo>
                    <a:cubicBezTo>
                      <a:pt x="15629" y="4949"/>
                      <a:pt x="16072" y="4676"/>
                      <a:pt x="16209" y="4676"/>
                    </a:cubicBezTo>
                    <a:cubicBezTo>
                      <a:pt x="16925" y="4266"/>
                      <a:pt x="17471" y="3823"/>
                      <a:pt x="18188" y="3413"/>
                    </a:cubicBezTo>
                    <a:cubicBezTo>
                      <a:pt x="18905" y="3106"/>
                      <a:pt x="20338" y="2560"/>
                      <a:pt x="20611" y="1844"/>
                    </a:cubicBezTo>
                    <a:cubicBezTo>
                      <a:pt x="20611" y="1707"/>
                      <a:pt x="20474" y="1537"/>
                      <a:pt x="20338" y="1537"/>
                    </a:cubicBezTo>
                    <a:cubicBezTo>
                      <a:pt x="20250" y="1498"/>
                      <a:pt x="20154" y="1481"/>
                      <a:pt x="20054" y="1481"/>
                    </a:cubicBezTo>
                    <a:cubicBezTo>
                      <a:pt x="19805" y="1481"/>
                      <a:pt x="19533" y="1585"/>
                      <a:pt x="19314" y="1707"/>
                    </a:cubicBezTo>
                    <a:cubicBezTo>
                      <a:pt x="18632" y="1980"/>
                      <a:pt x="17915" y="2117"/>
                      <a:pt x="17198" y="2390"/>
                    </a:cubicBezTo>
                    <a:cubicBezTo>
                      <a:pt x="16345" y="2833"/>
                      <a:pt x="15492" y="3243"/>
                      <a:pt x="14639" y="3550"/>
                    </a:cubicBezTo>
                    <a:cubicBezTo>
                      <a:pt x="15049" y="3243"/>
                      <a:pt x="15492" y="2970"/>
                      <a:pt x="16072" y="2697"/>
                    </a:cubicBezTo>
                    <a:cubicBezTo>
                      <a:pt x="16618" y="2390"/>
                      <a:pt x="17198" y="1980"/>
                      <a:pt x="17608" y="1707"/>
                    </a:cubicBezTo>
                    <a:cubicBezTo>
                      <a:pt x="17915" y="1400"/>
                      <a:pt x="18324" y="1400"/>
                      <a:pt x="18461" y="991"/>
                    </a:cubicBezTo>
                    <a:cubicBezTo>
                      <a:pt x="18461" y="854"/>
                      <a:pt x="18324" y="683"/>
                      <a:pt x="18188" y="683"/>
                    </a:cubicBezTo>
                    <a:cubicBezTo>
                      <a:pt x="16925" y="683"/>
                      <a:pt x="15629" y="1400"/>
                      <a:pt x="14503" y="1980"/>
                    </a:cubicBezTo>
                    <a:cubicBezTo>
                      <a:pt x="13923" y="2117"/>
                      <a:pt x="13206" y="2390"/>
                      <a:pt x="12660" y="2697"/>
                    </a:cubicBezTo>
                    <a:cubicBezTo>
                      <a:pt x="12216" y="2833"/>
                      <a:pt x="11807" y="3106"/>
                      <a:pt x="11363" y="3413"/>
                    </a:cubicBezTo>
                    <a:cubicBezTo>
                      <a:pt x="12080" y="2833"/>
                      <a:pt x="12797" y="2560"/>
                      <a:pt x="13513" y="2117"/>
                    </a:cubicBezTo>
                    <a:cubicBezTo>
                      <a:pt x="14196" y="1707"/>
                      <a:pt x="15219" y="1264"/>
                      <a:pt x="15765" y="547"/>
                    </a:cubicBezTo>
                    <a:cubicBezTo>
                      <a:pt x="15902" y="410"/>
                      <a:pt x="15902" y="137"/>
                      <a:pt x="15629" y="137"/>
                    </a:cubicBezTo>
                    <a:cubicBezTo>
                      <a:pt x="14639" y="137"/>
                      <a:pt x="13513" y="854"/>
                      <a:pt x="12660" y="1127"/>
                    </a:cubicBezTo>
                    <a:cubicBezTo>
                      <a:pt x="12933" y="991"/>
                      <a:pt x="13206" y="683"/>
                      <a:pt x="13513" y="547"/>
                    </a:cubicBezTo>
                    <a:cubicBezTo>
                      <a:pt x="13786" y="410"/>
                      <a:pt x="13513" y="137"/>
                      <a:pt x="13343" y="137"/>
                    </a:cubicBezTo>
                    <a:cubicBezTo>
                      <a:pt x="12660" y="274"/>
                      <a:pt x="11943" y="547"/>
                      <a:pt x="11363" y="854"/>
                    </a:cubicBezTo>
                    <a:cubicBezTo>
                      <a:pt x="10510" y="1264"/>
                      <a:pt x="9657" y="1844"/>
                      <a:pt x="8804" y="1980"/>
                    </a:cubicBezTo>
                    <a:cubicBezTo>
                      <a:pt x="9248" y="1707"/>
                      <a:pt x="9794" y="1400"/>
                      <a:pt x="10101" y="1264"/>
                    </a:cubicBezTo>
                    <a:cubicBezTo>
                      <a:pt x="10510" y="991"/>
                      <a:pt x="11090" y="854"/>
                      <a:pt x="11500" y="410"/>
                    </a:cubicBezTo>
                    <a:cubicBezTo>
                      <a:pt x="11636" y="137"/>
                      <a:pt x="11363" y="1"/>
                      <a:pt x="11227" y="1"/>
                    </a:cubicBezTo>
                    <a:cubicBezTo>
                      <a:pt x="10237" y="274"/>
                      <a:pt x="9248" y="683"/>
                      <a:pt x="8395" y="1127"/>
                    </a:cubicBezTo>
                    <a:cubicBezTo>
                      <a:pt x="8804" y="854"/>
                      <a:pt x="9248" y="683"/>
                      <a:pt x="9657" y="274"/>
                    </a:cubicBezTo>
                    <a:cubicBezTo>
                      <a:pt x="9657" y="274"/>
                      <a:pt x="9657" y="1"/>
                      <a:pt x="9521" y="1"/>
                    </a:cubicBezTo>
                    <a:lnTo>
                      <a:pt x="8941" y="1"/>
                    </a:lnTo>
                    <a:cubicBezTo>
                      <a:pt x="8668" y="137"/>
                      <a:pt x="8224" y="274"/>
                      <a:pt x="7951" y="410"/>
                    </a:cubicBezTo>
                    <a:cubicBezTo>
                      <a:pt x="7815" y="410"/>
                      <a:pt x="7815" y="547"/>
                      <a:pt x="7678" y="547"/>
                    </a:cubicBezTo>
                    <a:cubicBezTo>
                      <a:pt x="7815" y="410"/>
                      <a:pt x="7951" y="410"/>
                      <a:pt x="7951" y="274"/>
                    </a:cubicBezTo>
                    <a:cubicBezTo>
                      <a:pt x="8088" y="137"/>
                      <a:pt x="8088" y="137"/>
                      <a:pt x="8088" y="1"/>
                    </a:cubicBezTo>
                    <a:lnTo>
                      <a:pt x="7815" y="1"/>
                    </a:lnTo>
                    <a:cubicBezTo>
                      <a:pt x="7678" y="1"/>
                      <a:pt x="7371" y="137"/>
                      <a:pt x="7098" y="137"/>
                    </a:cubicBezTo>
                    <a:cubicBezTo>
                      <a:pt x="6825" y="137"/>
                      <a:pt x="6689" y="274"/>
                      <a:pt x="6381" y="274"/>
                    </a:cubicBezTo>
                    <a:lnTo>
                      <a:pt x="6381" y="137"/>
                    </a:lnTo>
                    <a:lnTo>
                      <a:pt x="5665" y="137"/>
                    </a:lnTo>
                    <a:cubicBezTo>
                      <a:pt x="5119" y="137"/>
                      <a:pt x="4539" y="137"/>
                      <a:pt x="39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4630365" y="409397"/>
                <a:ext cx="689307" cy="522591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7940" extrusionOk="0">
                    <a:moveTo>
                      <a:pt x="2969" y="751"/>
                    </a:moveTo>
                    <a:cubicBezTo>
                      <a:pt x="3139" y="751"/>
                      <a:pt x="3276" y="751"/>
                      <a:pt x="3276" y="922"/>
                    </a:cubicBezTo>
                    <a:cubicBezTo>
                      <a:pt x="2969" y="922"/>
                      <a:pt x="2559" y="922"/>
                      <a:pt x="2286" y="1059"/>
                    </a:cubicBezTo>
                    <a:cubicBezTo>
                      <a:pt x="2423" y="922"/>
                      <a:pt x="2696" y="922"/>
                      <a:pt x="2969" y="751"/>
                    </a:cubicBezTo>
                    <a:close/>
                    <a:moveTo>
                      <a:pt x="6961" y="1775"/>
                    </a:moveTo>
                    <a:cubicBezTo>
                      <a:pt x="7098" y="1912"/>
                      <a:pt x="7234" y="1912"/>
                      <a:pt x="7405" y="1912"/>
                    </a:cubicBezTo>
                    <a:cubicBezTo>
                      <a:pt x="7405" y="2048"/>
                      <a:pt x="7541" y="2048"/>
                      <a:pt x="7541" y="2048"/>
                    </a:cubicBezTo>
                    <a:cubicBezTo>
                      <a:pt x="7405" y="2185"/>
                      <a:pt x="7234" y="2185"/>
                      <a:pt x="7234" y="2321"/>
                    </a:cubicBezTo>
                    <a:cubicBezTo>
                      <a:pt x="6961" y="2185"/>
                      <a:pt x="6961" y="1912"/>
                      <a:pt x="6961" y="1775"/>
                    </a:cubicBezTo>
                    <a:close/>
                    <a:moveTo>
                      <a:pt x="3993" y="2048"/>
                    </a:moveTo>
                    <a:cubicBezTo>
                      <a:pt x="4129" y="2048"/>
                      <a:pt x="4265" y="2185"/>
                      <a:pt x="4265" y="2321"/>
                    </a:cubicBezTo>
                    <a:cubicBezTo>
                      <a:pt x="3993" y="2458"/>
                      <a:pt x="3549" y="2458"/>
                      <a:pt x="3276" y="2628"/>
                    </a:cubicBezTo>
                    <a:cubicBezTo>
                      <a:pt x="2969" y="2628"/>
                      <a:pt x="2423" y="2628"/>
                      <a:pt x="2969" y="2321"/>
                    </a:cubicBezTo>
                    <a:cubicBezTo>
                      <a:pt x="3412" y="2185"/>
                      <a:pt x="3549" y="2048"/>
                      <a:pt x="3993" y="2048"/>
                    </a:cubicBezTo>
                    <a:close/>
                    <a:moveTo>
                      <a:pt x="7541" y="2901"/>
                    </a:moveTo>
                    <a:lnTo>
                      <a:pt x="7678" y="3038"/>
                    </a:lnTo>
                    <a:cubicBezTo>
                      <a:pt x="7541" y="3038"/>
                      <a:pt x="7541" y="3174"/>
                      <a:pt x="7405" y="3311"/>
                    </a:cubicBezTo>
                    <a:cubicBezTo>
                      <a:pt x="7405" y="3174"/>
                      <a:pt x="7405" y="3174"/>
                      <a:pt x="7234" y="3038"/>
                    </a:cubicBezTo>
                    <a:lnTo>
                      <a:pt x="7405" y="3038"/>
                    </a:lnTo>
                    <a:cubicBezTo>
                      <a:pt x="7405" y="3038"/>
                      <a:pt x="7405" y="2901"/>
                      <a:pt x="7541" y="2901"/>
                    </a:cubicBezTo>
                    <a:close/>
                    <a:moveTo>
                      <a:pt x="8394" y="2628"/>
                    </a:moveTo>
                    <a:lnTo>
                      <a:pt x="8531" y="2765"/>
                    </a:lnTo>
                    <a:cubicBezTo>
                      <a:pt x="8531" y="2901"/>
                      <a:pt x="8667" y="2901"/>
                      <a:pt x="8667" y="2901"/>
                    </a:cubicBezTo>
                    <a:cubicBezTo>
                      <a:pt x="8531" y="3174"/>
                      <a:pt x="8258" y="3481"/>
                      <a:pt x="8087" y="3891"/>
                    </a:cubicBezTo>
                    <a:cubicBezTo>
                      <a:pt x="7951" y="4027"/>
                      <a:pt x="7951" y="4164"/>
                      <a:pt x="7814" y="4334"/>
                    </a:cubicBezTo>
                    <a:cubicBezTo>
                      <a:pt x="7814" y="4164"/>
                      <a:pt x="7678" y="4027"/>
                      <a:pt x="7678" y="3891"/>
                    </a:cubicBezTo>
                    <a:cubicBezTo>
                      <a:pt x="7951" y="3481"/>
                      <a:pt x="8258" y="3038"/>
                      <a:pt x="8394" y="2628"/>
                    </a:cubicBezTo>
                    <a:close/>
                    <a:moveTo>
                      <a:pt x="9111" y="3311"/>
                    </a:moveTo>
                    <a:lnTo>
                      <a:pt x="9111" y="3891"/>
                    </a:lnTo>
                    <a:cubicBezTo>
                      <a:pt x="8804" y="4164"/>
                      <a:pt x="8667" y="4471"/>
                      <a:pt x="8531" y="4744"/>
                    </a:cubicBezTo>
                    <a:cubicBezTo>
                      <a:pt x="8394" y="4880"/>
                      <a:pt x="8394" y="5017"/>
                      <a:pt x="8258" y="5324"/>
                    </a:cubicBezTo>
                    <a:cubicBezTo>
                      <a:pt x="8087" y="5187"/>
                      <a:pt x="8087" y="5017"/>
                      <a:pt x="8087" y="5017"/>
                    </a:cubicBezTo>
                    <a:cubicBezTo>
                      <a:pt x="8087" y="4880"/>
                      <a:pt x="8258" y="4744"/>
                      <a:pt x="8258" y="4607"/>
                    </a:cubicBezTo>
                    <a:cubicBezTo>
                      <a:pt x="8531" y="4164"/>
                      <a:pt x="8940" y="3754"/>
                      <a:pt x="9111" y="3311"/>
                    </a:cubicBezTo>
                    <a:close/>
                    <a:moveTo>
                      <a:pt x="9108" y="4885"/>
                    </a:moveTo>
                    <a:cubicBezTo>
                      <a:pt x="8939" y="5190"/>
                      <a:pt x="8804" y="5461"/>
                      <a:pt x="8804" y="5597"/>
                    </a:cubicBezTo>
                    <a:lnTo>
                      <a:pt x="8804" y="5733"/>
                    </a:lnTo>
                    <a:cubicBezTo>
                      <a:pt x="8667" y="5733"/>
                      <a:pt x="8667" y="5733"/>
                      <a:pt x="8667" y="5597"/>
                    </a:cubicBezTo>
                    <a:cubicBezTo>
                      <a:pt x="8803" y="5461"/>
                      <a:pt x="8939" y="5190"/>
                      <a:pt x="9108" y="4885"/>
                    </a:cubicBezTo>
                    <a:close/>
                    <a:moveTo>
                      <a:pt x="9384" y="6177"/>
                    </a:moveTo>
                    <a:cubicBezTo>
                      <a:pt x="9384" y="6587"/>
                      <a:pt x="9111" y="6723"/>
                      <a:pt x="8940" y="7030"/>
                    </a:cubicBezTo>
                    <a:cubicBezTo>
                      <a:pt x="9111" y="6723"/>
                      <a:pt x="9247" y="6450"/>
                      <a:pt x="9384" y="6177"/>
                    </a:cubicBezTo>
                    <a:close/>
                    <a:moveTo>
                      <a:pt x="10234" y="1"/>
                    </a:moveTo>
                    <a:cubicBezTo>
                      <a:pt x="10187" y="1"/>
                      <a:pt x="10138" y="22"/>
                      <a:pt x="10101" y="69"/>
                    </a:cubicBezTo>
                    <a:cubicBezTo>
                      <a:pt x="10101" y="205"/>
                      <a:pt x="10101" y="205"/>
                      <a:pt x="9964" y="205"/>
                    </a:cubicBezTo>
                    <a:lnTo>
                      <a:pt x="9657" y="205"/>
                    </a:lnTo>
                    <a:cubicBezTo>
                      <a:pt x="9520" y="342"/>
                      <a:pt x="9384" y="342"/>
                      <a:pt x="9111" y="478"/>
                    </a:cubicBezTo>
                    <a:cubicBezTo>
                      <a:pt x="9111" y="342"/>
                      <a:pt x="8940" y="342"/>
                      <a:pt x="8804" y="342"/>
                    </a:cubicBezTo>
                    <a:cubicBezTo>
                      <a:pt x="8394" y="342"/>
                      <a:pt x="7951" y="478"/>
                      <a:pt x="7541" y="615"/>
                    </a:cubicBezTo>
                    <a:cubicBezTo>
                      <a:pt x="7405" y="615"/>
                      <a:pt x="7234" y="751"/>
                      <a:pt x="6961" y="751"/>
                    </a:cubicBezTo>
                    <a:lnTo>
                      <a:pt x="6688" y="751"/>
                    </a:lnTo>
                    <a:cubicBezTo>
                      <a:pt x="7098" y="751"/>
                      <a:pt x="7541" y="615"/>
                      <a:pt x="7814" y="478"/>
                    </a:cubicBezTo>
                    <a:cubicBezTo>
                      <a:pt x="7951" y="478"/>
                      <a:pt x="7951" y="205"/>
                      <a:pt x="7814" y="205"/>
                    </a:cubicBezTo>
                    <a:cubicBezTo>
                      <a:pt x="7405" y="205"/>
                      <a:pt x="6825" y="205"/>
                      <a:pt x="6381" y="478"/>
                    </a:cubicBezTo>
                    <a:cubicBezTo>
                      <a:pt x="6381" y="342"/>
                      <a:pt x="6245" y="205"/>
                      <a:pt x="6108" y="205"/>
                    </a:cubicBezTo>
                    <a:cubicBezTo>
                      <a:pt x="5528" y="342"/>
                      <a:pt x="5119" y="478"/>
                      <a:pt x="4538" y="615"/>
                    </a:cubicBezTo>
                    <a:cubicBezTo>
                      <a:pt x="4129" y="615"/>
                      <a:pt x="3822" y="478"/>
                      <a:pt x="3549" y="478"/>
                    </a:cubicBezTo>
                    <a:cubicBezTo>
                      <a:pt x="3549" y="342"/>
                      <a:pt x="3412" y="342"/>
                      <a:pt x="3412" y="342"/>
                    </a:cubicBezTo>
                    <a:lnTo>
                      <a:pt x="2832" y="342"/>
                    </a:lnTo>
                    <a:cubicBezTo>
                      <a:pt x="1979" y="342"/>
                      <a:pt x="853" y="478"/>
                      <a:pt x="137" y="1059"/>
                    </a:cubicBezTo>
                    <a:cubicBezTo>
                      <a:pt x="0" y="1195"/>
                      <a:pt x="137" y="1332"/>
                      <a:pt x="410" y="1332"/>
                    </a:cubicBezTo>
                    <a:cubicBezTo>
                      <a:pt x="717" y="1332"/>
                      <a:pt x="990" y="1195"/>
                      <a:pt x="1263" y="1195"/>
                    </a:cubicBezTo>
                    <a:cubicBezTo>
                      <a:pt x="1263" y="1195"/>
                      <a:pt x="1263" y="1332"/>
                      <a:pt x="1433" y="1332"/>
                    </a:cubicBezTo>
                    <a:cubicBezTo>
                      <a:pt x="1633" y="1372"/>
                      <a:pt x="1824" y="1388"/>
                      <a:pt x="2013" y="1388"/>
                    </a:cubicBezTo>
                    <a:cubicBezTo>
                      <a:pt x="2467" y="1388"/>
                      <a:pt x="2906" y="1292"/>
                      <a:pt x="3412" y="1195"/>
                    </a:cubicBezTo>
                    <a:lnTo>
                      <a:pt x="3412" y="1332"/>
                    </a:lnTo>
                    <a:cubicBezTo>
                      <a:pt x="3183" y="1332"/>
                      <a:pt x="3243" y="1644"/>
                      <a:pt x="3348" y="1644"/>
                    </a:cubicBezTo>
                    <a:cubicBezTo>
                      <a:pt x="3368" y="1644"/>
                      <a:pt x="3390" y="1632"/>
                      <a:pt x="3412" y="1605"/>
                    </a:cubicBezTo>
                    <a:cubicBezTo>
                      <a:pt x="3549" y="1605"/>
                      <a:pt x="3685" y="1468"/>
                      <a:pt x="3822" y="1468"/>
                    </a:cubicBezTo>
                    <a:cubicBezTo>
                      <a:pt x="4538" y="1605"/>
                      <a:pt x="5255" y="1605"/>
                      <a:pt x="5972" y="1775"/>
                    </a:cubicBezTo>
                    <a:cubicBezTo>
                      <a:pt x="5528" y="1912"/>
                      <a:pt x="4846" y="2048"/>
                      <a:pt x="4675" y="2185"/>
                    </a:cubicBezTo>
                    <a:cubicBezTo>
                      <a:pt x="4675" y="1912"/>
                      <a:pt x="4538" y="1775"/>
                      <a:pt x="4265" y="1605"/>
                    </a:cubicBezTo>
                    <a:cubicBezTo>
                      <a:pt x="4211" y="1588"/>
                      <a:pt x="4139" y="1580"/>
                      <a:pt x="4055" y="1580"/>
                    </a:cubicBezTo>
                    <a:cubicBezTo>
                      <a:pt x="3462" y="1580"/>
                      <a:pt x="2265" y="1979"/>
                      <a:pt x="2116" y="2458"/>
                    </a:cubicBezTo>
                    <a:cubicBezTo>
                      <a:pt x="2017" y="2977"/>
                      <a:pt x="2437" y="3048"/>
                      <a:pt x="2845" y="3048"/>
                    </a:cubicBezTo>
                    <a:cubicBezTo>
                      <a:pt x="3000" y="3048"/>
                      <a:pt x="3154" y="3038"/>
                      <a:pt x="3276" y="3038"/>
                    </a:cubicBezTo>
                    <a:cubicBezTo>
                      <a:pt x="3549" y="3038"/>
                      <a:pt x="3822" y="2901"/>
                      <a:pt x="4265" y="2765"/>
                    </a:cubicBezTo>
                    <a:lnTo>
                      <a:pt x="4265" y="2765"/>
                    </a:lnTo>
                    <a:cubicBezTo>
                      <a:pt x="4129" y="2901"/>
                      <a:pt x="4129" y="3038"/>
                      <a:pt x="3993" y="3174"/>
                    </a:cubicBezTo>
                    <a:cubicBezTo>
                      <a:pt x="3822" y="3481"/>
                      <a:pt x="3685" y="3618"/>
                      <a:pt x="3685" y="3754"/>
                    </a:cubicBezTo>
                    <a:cubicBezTo>
                      <a:pt x="3585" y="3954"/>
                      <a:pt x="3705" y="4081"/>
                      <a:pt x="3843" y="4081"/>
                    </a:cubicBezTo>
                    <a:cubicBezTo>
                      <a:pt x="3894" y="4081"/>
                      <a:pt x="3947" y="4064"/>
                      <a:pt x="3993" y="4027"/>
                    </a:cubicBezTo>
                    <a:cubicBezTo>
                      <a:pt x="4265" y="3891"/>
                      <a:pt x="4402" y="3618"/>
                      <a:pt x="4538" y="3311"/>
                    </a:cubicBezTo>
                    <a:cubicBezTo>
                      <a:pt x="4846" y="2901"/>
                      <a:pt x="5392" y="2628"/>
                      <a:pt x="5835" y="2321"/>
                    </a:cubicBezTo>
                    <a:cubicBezTo>
                      <a:pt x="6108" y="2458"/>
                      <a:pt x="6381" y="2458"/>
                      <a:pt x="6381" y="2628"/>
                    </a:cubicBezTo>
                    <a:cubicBezTo>
                      <a:pt x="5972" y="2628"/>
                      <a:pt x="5528" y="2901"/>
                      <a:pt x="5392" y="3174"/>
                    </a:cubicBezTo>
                    <a:lnTo>
                      <a:pt x="5392" y="3311"/>
                    </a:lnTo>
                    <a:cubicBezTo>
                      <a:pt x="5576" y="3495"/>
                      <a:pt x="5748" y="3569"/>
                      <a:pt x="5915" y="3569"/>
                    </a:cubicBezTo>
                    <a:cubicBezTo>
                      <a:pt x="6026" y="3569"/>
                      <a:pt x="6135" y="3536"/>
                      <a:pt x="6245" y="3481"/>
                    </a:cubicBezTo>
                    <a:lnTo>
                      <a:pt x="6381" y="3618"/>
                    </a:lnTo>
                    <a:cubicBezTo>
                      <a:pt x="6552" y="3618"/>
                      <a:pt x="6825" y="3618"/>
                      <a:pt x="6961" y="3481"/>
                    </a:cubicBezTo>
                    <a:cubicBezTo>
                      <a:pt x="7098" y="3481"/>
                      <a:pt x="7098" y="3618"/>
                      <a:pt x="7098" y="3754"/>
                    </a:cubicBezTo>
                    <a:cubicBezTo>
                      <a:pt x="6825" y="4471"/>
                      <a:pt x="6688" y="5017"/>
                      <a:pt x="6961" y="5324"/>
                    </a:cubicBezTo>
                    <a:lnTo>
                      <a:pt x="7405" y="5324"/>
                    </a:lnTo>
                    <a:cubicBezTo>
                      <a:pt x="7405" y="5597"/>
                      <a:pt x="7234" y="5870"/>
                      <a:pt x="7405" y="6314"/>
                    </a:cubicBezTo>
                    <a:cubicBezTo>
                      <a:pt x="7405" y="6314"/>
                      <a:pt x="7541" y="6450"/>
                      <a:pt x="7678" y="6450"/>
                    </a:cubicBezTo>
                    <a:cubicBezTo>
                      <a:pt x="7951" y="6450"/>
                      <a:pt x="8087" y="6314"/>
                      <a:pt x="8394" y="6041"/>
                    </a:cubicBezTo>
                    <a:cubicBezTo>
                      <a:pt x="8394" y="6041"/>
                      <a:pt x="8531" y="6177"/>
                      <a:pt x="8667" y="6177"/>
                    </a:cubicBezTo>
                    <a:cubicBezTo>
                      <a:pt x="8531" y="6314"/>
                      <a:pt x="8531" y="6587"/>
                      <a:pt x="8394" y="6894"/>
                    </a:cubicBezTo>
                    <a:cubicBezTo>
                      <a:pt x="8394" y="7049"/>
                      <a:pt x="8526" y="7116"/>
                      <a:pt x="8665" y="7120"/>
                    </a:cubicBezTo>
                    <a:lnTo>
                      <a:pt x="8665" y="7120"/>
                    </a:lnTo>
                    <a:cubicBezTo>
                      <a:pt x="8432" y="7167"/>
                      <a:pt x="8166" y="7167"/>
                      <a:pt x="7951" y="7167"/>
                    </a:cubicBezTo>
                    <a:cubicBezTo>
                      <a:pt x="7541" y="7167"/>
                      <a:pt x="7234" y="7303"/>
                      <a:pt x="6961" y="7576"/>
                    </a:cubicBezTo>
                    <a:cubicBezTo>
                      <a:pt x="6961" y="7747"/>
                      <a:pt x="6961" y="7883"/>
                      <a:pt x="7098" y="7883"/>
                    </a:cubicBezTo>
                    <a:cubicBezTo>
                      <a:pt x="7188" y="7923"/>
                      <a:pt x="7263" y="7940"/>
                      <a:pt x="7328" y="7940"/>
                    </a:cubicBezTo>
                    <a:cubicBezTo>
                      <a:pt x="7485" y="7940"/>
                      <a:pt x="7581" y="7843"/>
                      <a:pt x="7678" y="7747"/>
                    </a:cubicBezTo>
                    <a:cubicBezTo>
                      <a:pt x="8258" y="7576"/>
                      <a:pt x="8804" y="7576"/>
                      <a:pt x="9247" y="7440"/>
                    </a:cubicBezTo>
                    <a:cubicBezTo>
                      <a:pt x="9384" y="7440"/>
                      <a:pt x="9384" y="7303"/>
                      <a:pt x="9384" y="7167"/>
                    </a:cubicBezTo>
                    <a:cubicBezTo>
                      <a:pt x="9657" y="6894"/>
                      <a:pt x="9964" y="6450"/>
                      <a:pt x="9793" y="6314"/>
                    </a:cubicBezTo>
                    <a:lnTo>
                      <a:pt x="9793" y="6314"/>
                    </a:lnTo>
                    <a:cubicBezTo>
                      <a:pt x="9843" y="6354"/>
                      <a:pt x="9890" y="6370"/>
                      <a:pt x="9935" y="6370"/>
                    </a:cubicBezTo>
                    <a:cubicBezTo>
                      <a:pt x="10044" y="6370"/>
                      <a:pt x="10141" y="6274"/>
                      <a:pt x="10237" y="6177"/>
                    </a:cubicBezTo>
                    <a:cubicBezTo>
                      <a:pt x="10237" y="5017"/>
                      <a:pt x="10237" y="4027"/>
                      <a:pt x="10101" y="2901"/>
                    </a:cubicBezTo>
                    <a:cubicBezTo>
                      <a:pt x="10101" y="2458"/>
                      <a:pt x="10374" y="2048"/>
                      <a:pt x="10374" y="1468"/>
                    </a:cubicBezTo>
                    <a:lnTo>
                      <a:pt x="10374" y="342"/>
                    </a:lnTo>
                    <a:cubicBezTo>
                      <a:pt x="10472" y="145"/>
                      <a:pt x="10357" y="1"/>
                      <a:pt x="102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79141" y="402683"/>
                <a:ext cx="1495834" cy="94382"/>
              </a:xfrm>
              <a:custGeom>
                <a:avLst/>
                <a:gdLst/>
                <a:ahLst/>
                <a:cxnLst/>
                <a:rect l="l" t="t" r="r" b="b"/>
                <a:pathLst>
                  <a:path w="22727" h="1434" extrusionOk="0">
                    <a:moveTo>
                      <a:pt x="12353" y="0"/>
                    </a:moveTo>
                    <a:cubicBezTo>
                      <a:pt x="11944" y="171"/>
                      <a:pt x="11636" y="171"/>
                      <a:pt x="11227" y="171"/>
                    </a:cubicBezTo>
                    <a:cubicBezTo>
                      <a:pt x="11090" y="171"/>
                      <a:pt x="10954" y="171"/>
                      <a:pt x="10954" y="307"/>
                    </a:cubicBezTo>
                    <a:cubicBezTo>
                      <a:pt x="10800" y="376"/>
                      <a:pt x="10621" y="410"/>
                      <a:pt x="10442" y="410"/>
                    </a:cubicBezTo>
                    <a:cubicBezTo>
                      <a:pt x="10263" y="410"/>
                      <a:pt x="10084" y="376"/>
                      <a:pt x="9930" y="307"/>
                    </a:cubicBezTo>
                    <a:cubicBezTo>
                      <a:pt x="9794" y="307"/>
                      <a:pt x="9657" y="444"/>
                      <a:pt x="9521" y="444"/>
                    </a:cubicBezTo>
                    <a:lnTo>
                      <a:pt x="9077" y="444"/>
                    </a:lnTo>
                    <a:cubicBezTo>
                      <a:pt x="8884" y="347"/>
                      <a:pt x="8691" y="251"/>
                      <a:pt x="8486" y="251"/>
                    </a:cubicBezTo>
                    <a:cubicBezTo>
                      <a:pt x="8401" y="251"/>
                      <a:pt x="8314" y="268"/>
                      <a:pt x="8224" y="307"/>
                    </a:cubicBezTo>
                    <a:cubicBezTo>
                      <a:pt x="8088" y="444"/>
                      <a:pt x="7966" y="489"/>
                      <a:pt x="7849" y="489"/>
                    </a:cubicBezTo>
                    <a:cubicBezTo>
                      <a:pt x="7614" y="489"/>
                      <a:pt x="7394" y="307"/>
                      <a:pt x="7098" y="307"/>
                    </a:cubicBezTo>
                    <a:lnTo>
                      <a:pt x="6825" y="307"/>
                    </a:lnTo>
                    <a:cubicBezTo>
                      <a:pt x="6381" y="580"/>
                      <a:pt x="5972" y="580"/>
                      <a:pt x="5528" y="717"/>
                    </a:cubicBezTo>
                    <a:cubicBezTo>
                      <a:pt x="5392" y="717"/>
                      <a:pt x="5119" y="580"/>
                      <a:pt x="4982" y="580"/>
                    </a:cubicBezTo>
                    <a:cubicBezTo>
                      <a:pt x="4812" y="580"/>
                      <a:pt x="4675" y="717"/>
                      <a:pt x="4539" y="717"/>
                    </a:cubicBezTo>
                    <a:cubicBezTo>
                      <a:pt x="4129" y="717"/>
                      <a:pt x="3549" y="580"/>
                      <a:pt x="3106" y="580"/>
                    </a:cubicBezTo>
                    <a:lnTo>
                      <a:pt x="2423" y="580"/>
                    </a:lnTo>
                    <a:cubicBezTo>
                      <a:pt x="2338" y="512"/>
                      <a:pt x="2227" y="478"/>
                      <a:pt x="2120" y="478"/>
                    </a:cubicBezTo>
                    <a:cubicBezTo>
                      <a:pt x="2014" y="478"/>
                      <a:pt x="1911" y="512"/>
                      <a:pt x="1843" y="580"/>
                    </a:cubicBezTo>
                    <a:lnTo>
                      <a:pt x="1127" y="580"/>
                    </a:lnTo>
                    <a:lnTo>
                      <a:pt x="1127" y="444"/>
                    </a:lnTo>
                    <a:cubicBezTo>
                      <a:pt x="1058" y="376"/>
                      <a:pt x="990" y="342"/>
                      <a:pt x="922" y="342"/>
                    </a:cubicBezTo>
                    <a:cubicBezTo>
                      <a:pt x="854" y="342"/>
                      <a:pt x="785" y="376"/>
                      <a:pt x="717" y="444"/>
                    </a:cubicBezTo>
                    <a:lnTo>
                      <a:pt x="717" y="580"/>
                    </a:lnTo>
                    <a:cubicBezTo>
                      <a:pt x="273" y="717"/>
                      <a:pt x="0" y="1024"/>
                      <a:pt x="273" y="1297"/>
                    </a:cubicBezTo>
                    <a:cubicBezTo>
                      <a:pt x="273" y="1434"/>
                      <a:pt x="410" y="1434"/>
                      <a:pt x="410" y="1434"/>
                    </a:cubicBezTo>
                    <a:cubicBezTo>
                      <a:pt x="717" y="1297"/>
                      <a:pt x="854" y="1161"/>
                      <a:pt x="990" y="1024"/>
                    </a:cubicBezTo>
                    <a:cubicBezTo>
                      <a:pt x="1127" y="1297"/>
                      <a:pt x="1400" y="1434"/>
                      <a:pt x="1843" y="1434"/>
                    </a:cubicBezTo>
                    <a:cubicBezTo>
                      <a:pt x="2423" y="1434"/>
                      <a:pt x="2833" y="1297"/>
                      <a:pt x="3413" y="1297"/>
                    </a:cubicBezTo>
                    <a:cubicBezTo>
                      <a:pt x="3533" y="1337"/>
                      <a:pt x="3656" y="1354"/>
                      <a:pt x="3780" y="1354"/>
                    </a:cubicBezTo>
                    <a:cubicBezTo>
                      <a:pt x="4079" y="1354"/>
                      <a:pt x="4386" y="1257"/>
                      <a:pt x="4675" y="1161"/>
                    </a:cubicBezTo>
                    <a:lnTo>
                      <a:pt x="6245" y="1161"/>
                    </a:lnTo>
                    <a:cubicBezTo>
                      <a:pt x="6723" y="1161"/>
                      <a:pt x="7064" y="1024"/>
                      <a:pt x="7451" y="1024"/>
                    </a:cubicBezTo>
                    <a:cubicBezTo>
                      <a:pt x="7644" y="1024"/>
                      <a:pt x="7849" y="1058"/>
                      <a:pt x="8088" y="1161"/>
                    </a:cubicBezTo>
                    <a:cubicBezTo>
                      <a:pt x="8178" y="1201"/>
                      <a:pt x="8265" y="1217"/>
                      <a:pt x="8346" y="1217"/>
                    </a:cubicBezTo>
                    <a:cubicBezTo>
                      <a:pt x="8543" y="1217"/>
                      <a:pt x="8708" y="1121"/>
                      <a:pt x="8804" y="1024"/>
                    </a:cubicBezTo>
                    <a:lnTo>
                      <a:pt x="9077" y="1024"/>
                    </a:lnTo>
                    <a:cubicBezTo>
                      <a:pt x="9077" y="1024"/>
                      <a:pt x="9248" y="1024"/>
                      <a:pt x="9384" y="1161"/>
                    </a:cubicBezTo>
                    <a:lnTo>
                      <a:pt x="9521" y="1024"/>
                    </a:lnTo>
                    <a:cubicBezTo>
                      <a:pt x="9742" y="1134"/>
                      <a:pt x="9873" y="1334"/>
                      <a:pt x="10078" y="1334"/>
                    </a:cubicBezTo>
                    <a:cubicBezTo>
                      <a:pt x="10126" y="1334"/>
                      <a:pt x="10179" y="1323"/>
                      <a:pt x="10237" y="1297"/>
                    </a:cubicBezTo>
                    <a:cubicBezTo>
                      <a:pt x="10482" y="1297"/>
                      <a:pt x="10972" y="833"/>
                      <a:pt x="11170" y="833"/>
                    </a:cubicBezTo>
                    <a:cubicBezTo>
                      <a:pt x="11193" y="833"/>
                      <a:pt x="11213" y="839"/>
                      <a:pt x="11227" y="853"/>
                    </a:cubicBezTo>
                    <a:cubicBezTo>
                      <a:pt x="11636" y="1161"/>
                      <a:pt x="11807" y="1161"/>
                      <a:pt x="12080" y="1161"/>
                    </a:cubicBezTo>
                    <a:cubicBezTo>
                      <a:pt x="12370" y="1092"/>
                      <a:pt x="12617" y="1058"/>
                      <a:pt x="12865" y="1058"/>
                    </a:cubicBezTo>
                    <a:cubicBezTo>
                      <a:pt x="13112" y="1058"/>
                      <a:pt x="13360" y="1092"/>
                      <a:pt x="13650" y="1161"/>
                    </a:cubicBezTo>
                    <a:cubicBezTo>
                      <a:pt x="13981" y="1161"/>
                      <a:pt x="14335" y="780"/>
                      <a:pt x="14747" y="780"/>
                    </a:cubicBezTo>
                    <a:cubicBezTo>
                      <a:pt x="14844" y="780"/>
                      <a:pt x="14945" y="801"/>
                      <a:pt x="15049" y="853"/>
                    </a:cubicBezTo>
                    <a:cubicBezTo>
                      <a:pt x="15356" y="1024"/>
                      <a:pt x="15492" y="1161"/>
                      <a:pt x="15765" y="1161"/>
                    </a:cubicBezTo>
                    <a:cubicBezTo>
                      <a:pt x="15993" y="1161"/>
                      <a:pt x="16203" y="916"/>
                      <a:pt x="16407" y="916"/>
                    </a:cubicBezTo>
                    <a:cubicBezTo>
                      <a:pt x="16478" y="916"/>
                      <a:pt x="16548" y="945"/>
                      <a:pt x="16618" y="1024"/>
                    </a:cubicBezTo>
                    <a:cubicBezTo>
                      <a:pt x="16720" y="1149"/>
                      <a:pt x="16812" y="1193"/>
                      <a:pt x="16901" y="1193"/>
                    </a:cubicBezTo>
                    <a:cubicBezTo>
                      <a:pt x="17127" y="1193"/>
                      <a:pt x="17332" y="906"/>
                      <a:pt x="17609" y="906"/>
                    </a:cubicBezTo>
                    <a:cubicBezTo>
                      <a:pt x="17702" y="906"/>
                      <a:pt x="17803" y="938"/>
                      <a:pt x="17915" y="1024"/>
                    </a:cubicBezTo>
                    <a:lnTo>
                      <a:pt x="18188" y="1024"/>
                    </a:lnTo>
                    <a:cubicBezTo>
                      <a:pt x="18615" y="802"/>
                      <a:pt x="18973" y="691"/>
                      <a:pt x="19348" y="691"/>
                    </a:cubicBezTo>
                    <a:cubicBezTo>
                      <a:pt x="19724" y="691"/>
                      <a:pt x="20116" y="802"/>
                      <a:pt x="20611" y="1024"/>
                    </a:cubicBezTo>
                    <a:lnTo>
                      <a:pt x="20747" y="1024"/>
                    </a:lnTo>
                    <a:cubicBezTo>
                      <a:pt x="20982" y="877"/>
                      <a:pt x="21243" y="553"/>
                      <a:pt x="21398" y="553"/>
                    </a:cubicBezTo>
                    <a:cubicBezTo>
                      <a:pt x="21423" y="553"/>
                      <a:pt x="21445" y="562"/>
                      <a:pt x="21464" y="580"/>
                    </a:cubicBezTo>
                    <a:cubicBezTo>
                      <a:pt x="21509" y="626"/>
                      <a:pt x="21555" y="641"/>
                      <a:pt x="21595" y="641"/>
                    </a:cubicBezTo>
                    <a:cubicBezTo>
                      <a:pt x="21676" y="641"/>
                      <a:pt x="21737" y="580"/>
                      <a:pt x="21737" y="580"/>
                    </a:cubicBezTo>
                    <a:lnTo>
                      <a:pt x="22180" y="580"/>
                    </a:lnTo>
                    <a:cubicBezTo>
                      <a:pt x="22180" y="580"/>
                      <a:pt x="22180" y="717"/>
                      <a:pt x="22317" y="717"/>
                    </a:cubicBezTo>
                    <a:lnTo>
                      <a:pt x="22453" y="717"/>
                    </a:lnTo>
                    <a:cubicBezTo>
                      <a:pt x="22726" y="717"/>
                      <a:pt x="22726" y="307"/>
                      <a:pt x="22453" y="171"/>
                    </a:cubicBezTo>
                    <a:cubicBezTo>
                      <a:pt x="21691" y="216"/>
                      <a:pt x="20933" y="232"/>
                      <a:pt x="20181" y="232"/>
                    </a:cubicBezTo>
                    <a:cubicBezTo>
                      <a:pt x="18677" y="232"/>
                      <a:pt x="17198" y="171"/>
                      <a:pt x="15765" y="171"/>
                    </a:cubicBezTo>
                    <a:cubicBezTo>
                      <a:pt x="15450" y="250"/>
                      <a:pt x="15033" y="329"/>
                      <a:pt x="14677" y="329"/>
                    </a:cubicBezTo>
                    <a:cubicBezTo>
                      <a:pt x="14416" y="329"/>
                      <a:pt x="14189" y="286"/>
                      <a:pt x="14059" y="171"/>
                    </a:cubicBezTo>
                    <a:cubicBezTo>
                      <a:pt x="14059" y="86"/>
                      <a:pt x="13991" y="43"/>
                      <a:pt x="13906" y="43"/>
                    </a:cubicBezTo>
                    <a:cubicBezTo>
                      <a:pt x="13820" y="43"/>
                      <a:pt x="13718" y="86"/>
                      <a:pt x="13650" y="171"/>
                    </a:cubicBezTo>
                    <a:cubicBezTo>
                      <a:pt x="13513" y="171"/>
                      <a:pt x="13206" y="171"/>
                      <a:pt x="13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806060" y="461656"/>
                <a:ext cx="721031" cy="201599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3063" extrusionOk="0">
                    <a:moveTo>
                      <a:pt x="8553" y="0"/>
                    </a:moveTo>
                    <a:cubicBezTo>
                      <a:pt x="8463" y="0"/>
                      <a:pt x="8395" y="43"/>
                      <a:pt x="8395" y="128"/>
                    </a:cubicBezTo>
                    <a:cubicBezTo>
                      <a:pt x="8259" y="265"/>
                      <a:pt x="8259" y="401"/>
                      <a:pt x="8259" y="674"/>
                    </a:cubicBezTo>
                    <a:cubicBezTo>
                      <a:pt x="8122" y="401"/>
                      <a:pt x="8122" y="265"/>
                      <a:pt x="7815" y="128"/>
                    </a:cubicBezTo>
                    <a:cubicBezTo>
                      <a:pt x="7757" y="55"/>
                      <a:pt x="7699" y="13"/>
                      <a:pt x="7651" y="13"/>
                    </a:cubicBezTo>
                    <a:cubicBezTo>
                      <a:pt x="7587" y="13"/>
                      <a:pt x="7542" y="89"/>
                      <a:pt x="7542" y="265"/>
                    </a:cubicBezTo>
                    <a:cubicBezTo>
                      <a:pt x="7406" y="674"/>
                      <a:pt x="7406" y="981"/>
                      <a:pt x="7542" y="1391"/>
                    </a:cubicBezTo>
                    <a:cubicBezTo>
                      <a:pt x="7406" y="981"/>
                      <a:pt x="7133" y="538"/>
                      <a:pt x="6826" y="265"/>
                    </a:cubicBezTo>
                    <a:cubicBezTo>
                      <a:pt x="6689" y="265"/>
                      <a:pt x="6553" y="265"/>
                      <a:pt x="6553" y="401"/>
                    </a:cubicBezTo>
                    <a:cubicBezTo>
                      <a:pt x="6280" y="538"/>
                      <a:pt x="6280" y="811"/>
                      <a:pt x="6280" y="1254"/>
                    </a:cubicBezTo>
                    <a:cubicBezTo>
                      <a:pt x="6280" y="981"/>
                      <a:pt x="6109" y="811"/>
                      <a:pt x="5972" y="674"/>
                    </a:cubicBezTo>
                    <a:cubicBezTo>
                      <a:pt x="5927" y="629"/>
                      <a:pt x="5881" y="613"/>
                      <a:pt x="5836" y="613"/>
                    </a:cubicBezTo>
                    <a:cubicBezTo>
                      <a:pt x="5745" y="613"/>
                      <a:pt x="5654" y="674"/>
                      <a:pt x="5563" y="674"/>
                    </a:cubicBezTo>
                    <a:cubicBezTo>
                      <a:pt x="5427" y="981"/>
                      <a:pt x="5427" y="1118"/>
                      <a:pt x="5427" y="1391"/>
                    </a:cubicBezTo>
                    <a:cubicBezTo>
                      <a:pt x="5256" y="981"/>
                      <a:pt x="5119" y="538"/>
                      <a:pt x="4710" y="265"/>
                    </a:cubicBezTo>
                    <a:cubicBezTo>
                      <a:pt x="4653" y="208"/>
                      <a:pt x="4591" y="175"/>
                      <a:pt x="4537" y="175"/>
                    </a:cubicBezTo>
                    <a:cubicBezTo>
                      <a:pt x="4461" y="175"/>
                      <a:pt x="4403" y="241"/>
                      <a:pt x="4403" y="401"/>
                    </a:cubicBezTo>
                    <a:lnTo>
                      <a:pt x="4403" y="538"/>
                    </a:lnTo>
                    <a:cubicBezTo>
                      <a:pt x="4266" y="401"/>
                      <a:pt x="4130" y="265"/>
                      <a:pt x="3993" y="128"/>
                    </a:cubicBezTo>
                    <a:cubicBezTo>
                      <a:pt x="3857" y="128"/>
                      <a:pt x="3550" y="128"/>
                      <a:pt x="3550" y="265"/>
                    </a:cubicBezTo>
                    <a:cubicBezTo>
                      <a:pt x="3550" y="674"/>
                      <a:pt x="3720" y="981"/>
                      <a:pt x="3857" y="1254"/>
                    </a:cubicBezTo>
                    <a:cubicBezTo>
                      <a:pt x="3550" y="981"/>
                      <a:pt x="3277" y="538"/>
                      <a:pt x="3004" y="401"/>
                    </a:cubicBezTo>
                    <a:cubicBezTo>
                      <a:pt x="2867" y="401"/>
                      <a:pt x="2697" y="401"/>
                      <a:pt x="2697" y="538"/>
                    </a:cubicBezTo>
                    <a:cubicBezTo>
                      <a:pt x="2560" y="674"/>
                      <a:pt x="2560" y="811"/>
                      <a:pt x="2697" y="1118"/>
                    </a:cubicBezTo>
                    <a:cubicBezTo>
                      <a:pt x="2424" y="811"/>
                      <a:pt x="2287" y="674"/>
                      <a:pt x="2014" y="538"/>
                    </a:cubicBezTo>
                    <a:cubicBezTo>
                      <a:pt x="1844" y="538"/>
                      <a:pt x="1707" y="674"/>
                      <a:pt x="1707" y="811"/>
                    </a:cubicBezTo>
                    <a:cubicBezTo>
                      <a:pt x="1707" y="981"/>
                      <a:pt x="1844" y="1118"/>
                      <a:pt x="1844" y="1391"/>
                    </a:cubicBezTo>
                    <a:cubicBezTo>
                      <a:pt x="1707" y="1118"/>
                      <a:pt x="1434" y="811"/>
                      <a:pt x="1161" y="538"/>
                    </a:cubicBezTo>
                    <a:cubicBezTo>
                      <a:pt x="1129" y="511"/>
                      <a:pt x="1097" y="500"/>
                      <a:pt x="1068" y="500"/>
                    </a:cubicBezTo>
                    <a:cubicBezTo>
                      <a:pt x="943" y="500"/>
                      <a:pt x="854" y="700"/>
                      <a:pt x="854" y="811"/>
                    </a:cubicBezTo>
                    <a:cubicBezTo>
                      <a:pt x="854" y="909"/>
                      <a:pt x="854" y="951"/>
                      <a:pt x="881" y="995"/>
                    </a:cubicBezTo>
                    <a:lnTo>
                      <a:pt x="881" y="995"/>
                    </a:lnTo>
                    <a:cubicBezTo>
                      <a:pt x="676" y="769"/>
                      <a:pt x="542" y="635"/>
                      <a:pt x="308" y="401"/>
                    </a:cubicBezTo>
                    <a:cubicBezTo>
                      <a:pt x="137" y="401"/>
                      <a:pt x="1" y="401"/>
                      <a:pt x="1" y="538"/>
                    </a:cubicBezTo>
                    <a:cubicBezTo>
                      <a:pt x="137" y="981"/>
                      <a:pt x="445" y="1391"/>
                      <a:pt x="581" y="1834"/>
                    </a:cubicBezTo>
                    <a:cubicBezTo>
                      <a:pt x="445" y="1664"/>
                      <a:pt x="308" y="1391"/>
                      <a:pt x="137" y="1254"/>
                    </a:cubicBezTo>
                    <a:cubicBezTo>
                      <a:pt x="97" y="1214"/>
                      <a:pt x="69" y="1198"/>
                      <a:pt x="49" y="1198"/>
                    </a:cubicBezTo>
                    <a:cubicBezTo>
                      <a:pt x="1" y="1198"/>
                      <a:pt x="1" y="1294"/>
                      <a:pt x="1" y="1391"/>
                    </a:cubicBezTo>
                    <a:cubicBezTo>
                      <a:pt x="445" y="1971"/>
                      <a:pt x="718" y="2517"/>
                      <a:pt x="1161" y="2960"/>
                    </a:cubicBezTo>
                    <a:cubicBezTo>
                      <a:pt x="1161" y="3029"/>
                      <a:pt x="1229" y="3063"/>
                      <a:pt x="1298" y="3063"/>
                    </a:cubicBezTo>
                    <a:cubicBezTo>
                      <a:pt x="1366" y="3063"/>
                      <a:pt x="1434" y="3029"/>
                      <a:pt x="1434" y="2960"/>
                    </a:cubicBezTo>
                    <a:cubicBezTo>
                      <a:pt x="1298" y="2380"/>
                      <a:pt x="854" y="1834"/>
                      <a:pt x="718" y="1254"/>
                    </a:cubicBezTo>
                    <a:lnTo>
                      <a:pt x="718" y="1254"/>
                    </a:lnTo>
                    <a:cubicBezTo>
                      <a:pt x="1161" y="1834"/>
                      <a:pt x="1434" y="2517"/>
                      <a:pt x="1844" y="2960"/>
                    </a:cubicBezTo>
                    <a:cubicBezTo>
                      <a:pt x="1894" y="3000"/>
                      <a:pt x="1952" y="3017"/>
                      <a:pt x="2007" y="3017"/>
                    </a:cubicBezTo>
                    <a:cubicBezTo>
                      <a:pt x="2139" y="3017"/>
                      <a:pt x="2247" y="2920"/>
                      <a:pt x="2151" y="2824"/>
                    </a:cubicBezTo>
                    <a:cubicBezTo>
                      <a:pt x="2014" y="2244"/>
                      <a:pt x="1707" y="1834"/>
                      <a:pt x="1571" y="1391"/>
                    </a:cubicBezTo>
                    <a:lnTo>
                      <a:pt x="1571" y="1391"/>
                    </a:lnTo>
                    <a:cubicBezTo>
                      <a:pt x="1844" y="1971"/>
                      <a:pt x="2151" y="2517"/>
                      <a:pt x="2697" y="2960"/>
                    </a:cubicBezTo>
                    <a:cubicBezTo>
                      <a:pt x="2867" y="2960"/>
                      <a:pt x="3140" y="2960"/>
                      <a:pt x="3004" y="2687"/>
                    </a:cubicBezTo>
                    <a:cubicBezTo>
                      <a:pt x="2926" y="2433"/>
                      <a:pt x="2791" y="2190"/>
                      <a:pt x="2665" y="1971"/>
                    </a:cubicBezTo>
                    <a:lnTo>
                      <a:pt x="2665" y="1971"/>
                    </a:lnTo>
                    <a:cubicBezTo>
                      <a:pt x="2929" y="2307"/>
                      <a:pt x="3156" y="2552"/>
                      <a:pt x="3277" y="2824"/>
                    </a:cubicBezTo>
                    <a:cubicBezTo>
                      <a:pt x="3317" y="2864"/>
                      <a:pt x="3371" y="2880"/>
                      <a:pt x="3429" y="2880"/>
                    </a:cubicBezTo>
                    <a:cubicBezTo>
                      <a:pt x="3567" y="2880"/>
                      <a:pt x="3720" y="2784"/>
                      <a:pt x="3720" y="2687"/>
                    </a:cubicBezTo>
                    <a:cubicBezTo>
                      <a:pt x="3720" y="2380"/>
                      <a:pt x="3550" y="2107"/>
                      <a:pt x="3413" y="1971"/>
                    </a:cubicBezTo>
                    <a:cubicBezTo>
                      <a:pt x="3413" y="1664"/>
                      <a:pt x="3277" y="1527"/>
                      <a:pt x="3277" y="1391"/>
                    </a:cubicBezTo>
                    <a:cubicBezTo>
                      <a:pt x="3140" y="1254"/>
                      <a:pt x="3140" y="1254"/>
                      <a:pt x="3140" y="1118"/>
                    </a:cubicBezTo>
                    <a:lnTo>
                      <a:pt x="3140" y="1118"/>
                    </a:lnTo>
                    <a:cubicBezTo>
                      <a:pt x="3550" y="1664"/>
                      <a:pt x="3857" y="2380"/>
                      <a:pt x="4266" y="2824"/>
                    </a:cubicBezTo>
                    <a:cubicBezTo>
                      <a:pt x="4324" y="2850"/>
                      <a:pt x="4376" y="2861"/>
                      <a:pt x="4422" y="2861"/>
                    </a:cubicBezTo>
                    <a:cubicBezTo>
                      <a:pt x="4620" y="2861"/>
                      <a:pt x="4710" y="2655"/>
                      <a:pt x="4710" y="2517"/>
                    </a:cubicBezTo>
                    <a:cubicBezTo>
                      <a:pt x="4573" y="2107"/>
                      <a:pt x="4266" y="1527"/>
                      <a:pt x="4130" y="981"/>
                    </a:cubicBezTo>
                    <a:lnTo>
                      <a:pt x="4130" y="981"/>
                    </a:lnTo>
                    <a:cubicBezTo>
                      <a:pt x="4266" y="1254"/>
                      <a:pt x="4266" y="1527"/>
                      <a:pt x="4403" y="1664"/>
                    </a:cubicBezTo>
                    <a:cubicBezTo>
                      <a:pt x="4573" y="1971"/>
                      <a:pt x="4710" y="2380"/>
                      <a:pt x="4983" y="2824"/>
                    </a:cubicBezTo>
                    <a:cubicBezTo>
                      <a:pt x="5023" y="2864"/>
                      <a:pt x="5089" y="2880"/>
                      <a:pt x="5160" y="2880"/>
                    </a:cubicBezTo>
                    <a:cubicBezTo>
                      <a:pt x="5330" y="2880"/>
                      <a:pt x="5523" y="2784"/>
                      <a:pt x="5427" y="2687"/>
                    </a:cubicBezTo>
                    <a:cubicBezTo>
                      <a:pt x="5256" y="2244"/>
                      <a:pt x="4846" y="1527"/>
                      <a:pt x="4846" y="981"/>
                    </a:cubicBezTo>
                    <a:lnTo>
                      <a:pt x="4846" y="981"/>
                    </a:lnTo>
                    <a:cubicBezTo>
                      <a:pt x="5256" y="1527"/>
                      <a:pt x="5427" y="2517"/>
                      <a:pt x="5836" y="2960"/>
                    </a:cubicBezTo>
                    <a:cubicBezTo>
                      <a:pt x="5916" y="3000"/>
                      <a:pt x="5987" y="3017"/>
                      <a:pt x="6048" y="3017"/>
                    </a:cubicBezTo>
                    <a:cubicBezTo>
                      <a:pt x="6194" y="3017"/>
                      <a:pt x="6280" y="2920"/>
                      <a:pt x="6280" y="2824"/>
                    </a:cubicBezTo>
                    <a:cubicBezTo>
                      <a:pt x="6280" y="2380"/>
                      <a:pt x="5972" y="1834"/>
                      <a:pt x="5836" y="1391"/>
                    </a:cubicBezTo>
                    <a:lnTo>
                      <a:pt x="5836" y="1391"/>
                    </a:lnTo>
                    <a:cubicBezTo>
                      <a:pt x="6280" y="1834"/>
                      <a:pt x="6280" y="2380"/>
                      <a:pt x="6689" y="2960"/>
                    </a:cubicBezTo>
                    <a:cubicBezTo>
                      <a:pt x="6715" y="2986"/>
                      <a:pt x="6747" y="2997"/>
                      <a:pt x="6783" y="2997"/>
                    </a:cubicBezTo>
                    <a:cubicBezTo>
                      <a:pt x="6932" y="2997"/>
                      <a:pt x="7133" y="2798"/>
                      <a:pt x="7133" y="2687"/>
                    </a:cubicBezTo>
                    <a:cubicBezTo>
                      <a:pt x="6962" y="2244"/>
                      <a:pt x="6962" y="1834"/>
                      <a:pt x="6826" y="1527"/>
                    </a:cubicBezTo>
                    <a:lnTo>
                      <a:pt x="6826" y="1118"/>
                    </a:lnTo>
                    <a:cubicBezTo>
                      <a:pt x="7133" y="1664"/>
                      <a:pt x="7406" y="2380"/>
                      <a:pt x="7815" y="2824"/>
                    </a:cubicBezTo>
                    <a:cubicBezTo>
                      <a:pt x="7900" y="2892"/>
                      <a:pt x="7977" y="2926"/>
                      <a:pt x="8033" y="2926"/>
                    </a:cubicBezTo>
                    <a:cubicBezTo>
                      <a:pt x="8088" y="2926"/>
                      <a:pt x="8122" y="2892"/>
                      <a:pt x="8122" y="2824"/>
                    </a:cubicBezTo>
                    <a:cubicBezTo>
                      <a:pt x="8259" y="2107"/>
                      <a:pt x="7986" y="1527"/>
                      <a:pt x="7986" y="811"/>
                    </a:cubicBezTo>
                    <a:lnTo>
                      <a:pt x="7986" y="811"/>
                    </a:lnTo>
                    <a:cubicBezTo>
                      <a:pt x="8259" y="1391"/>
                      <a:pt x="8259" y="2244"/>
                      <a:pt x="8668" y="2824"/>
                    </a:cubicBezTo>
                    <a:cubicBezTo>
                      <a:pt x="8713" y="2860"/>
                      <a:pt x="8765" y="2877"/>
                      <a:pt x="8817" y="2877"/>
                    </a:cubicBezTo>
                    <a:cubicBezTo>
                      <a:pt x="8964" y="2877"/>
                      <a:pt x="9112" y="2743"/>
                      <a:pt x="9112" y="2517"/>
                    </a:cubicBezTo>
                    <a:cubicBezTo>
                      <a:pt x="8975" y="2107"/>
                      <a:pt x="8839" y="1527"/>
                      <a:pt x="8668" y="981"/>
                    </a:cubicBezTo>
                    <a:lnTo>
                      <a:pt x="8668" y="981"/>
                    </a:lnTo>
                    <a:cubicBezTo>
                      <a:pt x="8975" y="1391"/>
                      <a:pt x="9112" y="2107"/>
                      <a:pt x="9385" y="2517"/>
                    </a:cubicBezTo>
                    <a:cubicBezTo>
                      <a:pt x="9443" y="2590"/>
                      <a:pt x="9532" y="2631"/>
                      <a:pt x="9616" y="2631"/>
                    </a:cubicBezTo>
                    <a:cubicBezTo>
                      <a:pt x="9728" y="2631"/>
                      <a:pt x="9828" y="2556"/>
                      <a:pt x="9828" y="2380"/>
                    </a:cubicBezTo>
                    <a:cubicBezTo>
                      <a:pt x="9828" y="1971"/>
                      <a:pt x="9521" y="1527"/>
                      <a:pt x="9521" y="1118"/>
                    </a:cubicBezTo>
                    <a:lnTo>
                      <a:pt x="9521" y="1118"/>
                    </a:lnTo>
                    <a:cubicBezTo>
                      <a:pt x="9692" y="1391"/>
                      <a:pt x="9828" y="1834"/>
                      <a:pt x="9965" y="2107"/>
                    </a:cubicBezTo>
                    <a:cubicBezTo>
                      <a:pt x="10021" y="2164"/>
                      <a:pt x="10101" y="2197"/>
                      <a:pt x="10176" y="2197"/>
                    </a:cubicBezTo>
                    <a:cubicBezTo>
                      <a:pt x="10281" y="2197"/>
                      <a:pt x="10374" y="2131"/>
                      <a:pt x="10374" y="1971"/>
                    </a:cubicBezTo>
                    <a:cubicBezTo>
                      <a:pt x="10238" y="1664"/>
                      <a:pt x="10238" y="1254"/>
                      <a:pt x="10101" y="981"/>
                    </a:cubicBezTo>
                    <a:lnTo>
                      <a:pt x="10101" y="981"/>
                    </a:lnTo>
                    <a:cubicBezTo>
                      <a:pt x="10374" y="1254"/>
                      <a:pt x="10545" y="1664"/>
                      <a:pt x="10681" y="2107"/>
                    </a:cubicBezTo>
                    <a:cubicBezTo>
                      <a:pt x="10681" y="2147"/>
                      <a:pt x="10705" y="2164"/>
                      <a:pt x="10738" y="2164"/>
                    </a:cubicBezTo>
                    <a:cubicBezTo>
                      <a:pt x="10818" y="2164"/>
                      <a:pt x="10954" y="2067"/>
                      <a:pt x="10954" y="1971"/>
                    </a:cubicBezTo>
                    <a:cubicBezTo>
                      <a:pt x="10818" y="1391"/>
                      <a:pt x="10681" y="811"/>
                      <a:pt x="10238" y="401"/>
                    </a:cubicBezTo>
                    <a:lnTo>
                      <a:pt x="9965" y="401"/>
                    </a:lnTo>
                    <a:cubicBezTo>
                      <a:pt x="9828" y="401"/>
                      <a:pt x="9828" y="538"/>
                      <a:pt x="9828" y="674"/>
                    </a:cubicBezTo>
                    <a:cubicBezTo>
                      <a:pt x="9692" y="538"/>
                      <a:pt x="9521" y="401"/>
                      <a:pt x="9385" y="265"/>
                    </a:cubicBezTo>
                    <a:cubicBezTo>
                      <a:pt x="9248" y="265"/>
                      <a:pt x="9112" y="265"/>
                      <a:pt x="9112" y="401"/>
                    </a:cubicBezTo>
                    <a:lnTo>
                      <a:pt x="9112" y="538"/>
                    </a:lnTo>
                    <a:cubicBezTo>
                      <a:pt x="8975" y="401"/>
                      <a:pt x="8839" y="265"/>
                      <a:pt x="8839" y="128"/>
                    </a:cubicBezTo>
                    <a:cubicBezTo>
                      <a:pt x="8754" y="43"/>
                      <a:pt x="8643" y="0"/>
                      <a:pt x="8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684824" y="449809"/>
                <a:ext cx="655871" cy="40207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6109" extrusionOk="0">
                    <a:moveTo>
                      <a:pt x="7405" y="1"/>
                    </a:moveTo>
                    <a:cubicBezTo>
                      <a:pt x="7269" y="1"/>
                      <a:pt x="7269" y="137"/>
                      <a:pt x="7269" y="137"/>
                    </a:cubicBezTo>
                    <a:cubicBezTo>
                      <a:pt x="7098" y="445"/>
                      <a:pt x="7098" y="718"/>
                      <a:pt x="7098" y="991"/>
                    </a:cubicBezTo>
                    <a:cubicBezTo>
                      <a:pt x="6961" y="991"/>
                      <a:pt x="6688" y="1298"/>
                      <a:pt x="6961" y="1434"/>
                    </a:cubicBezTo>
                    <a:cubicBezTo>
                      <a:pt x="7098" y="1571"/>
                      <a:pt x="7098" y="1844"/>
                      <a:pt x="7269" y="2151"/>
                    </a:cubicBezTo>
                    <a:cubicBezTo>
                      <a:pt x="7269" y="2219"/>
                      <a:pt x="7337" y="2253"/>
                      <a:pt x="7405" y="2253"/>
                    </a:cubicBezTo>
                    <a:cubicBezTo>
                      <a:pt x="7473" y="2253"/>
                      <a:pt x="7542" y="2219"/>
                      <a:pt x="7542" y="2151"/>
                    </a:cubicBezTo>
                    <a:cubicBezTo>
                      <a:pt x="7678" y="1707"/>
                      <a:pt x="7678" y="1434"/>
                      <a:pt x="7542" y="991"/>
                    </a:cubicBezTo>
                    <a:lnTo>
                      <a:pt x="7542" y="991"/>
                    </a:lnTo>
                    <a:cubicBezTo>
                      <a:pt x="7678" y="1298"/>
                      <a:pt x="7678" y="1434"/>
                      <a:pt x="7814" y="1707"/>
                    </a:cubicBezTo>
                    <a:cubicBezTo>
                      <a:pt x="7814" y="1753"/>
                      <a:pt x="7830" y="1768"/>
                      <a:pt x="7856" y="1768"/>
                    </a:cubicBezTo>
                    <a:cubicBezTo>
                      <a:pt x="7909" y="1768"/>
                      <a:pt x="8008" y="1707"/>
                      <a:pt x="8122" y="1707"/>
                    </a:cubicBezTo>
                    <a:cubicBezTo>
                      <a:pt x="8308" y="1521"/>
                      <a:pt x="8240" y="1064"/>
                      <a:pt x="8265" y="1064"/>
                    </a:cubicBezTo>
                    <a:lnTo>
                      <a:pt x="8265" y="1064"/>
                    </a:lnTo>
                    <a:cubicBezTo>
                      <a:pt x="8276" y="1064"/>
                      <a:pt x="8308" y="1163"/>
                      <a:pt x="8395" y="1434"/>
                    </a:cubicBezTo>
                    <a:cubicBezTo>
                      <a:pt x="8668" y="2014"/>
                      <a:pt x="8531" y="2867"/>
                      <a:pt x="8804" y="3277"/>
                    </a:cubicBezTo>
                    <a:cubicBezTo>
                      <a:pt x="8876" y="3392"/>
                      <a:pt x="8967" y="3434"/>
                      <a:pt x="9047" y="3434"/>
                    </a:cubicBezTo>
                    <a:cubicBezTo>
                      <a:pt x="9157" y="3434"/>
                      <a:pt x="9248" y="3356"/>
                      <a:pt x="9248" y="3277"/>
                    </a:cubicBezTo>
                    <a:cubicBezTo>
                      <a:pt x="9309" y="3154"/>
                      <a:pt x="9343" y="3024"/>
                      <a:pt x="9361" y="2893"/>
                    </a:cubicBezTo>
                    <a:lnTo>
                      <a:pt x="9361" y="2893"/>
                    </a:lnTo>
                    <a:cubicBezTo>
                      <a:pt x="9323" y="3354"/>
                      <a:pt x="9248" y="3826"/>
                      <a:pt x="9248" y="4130"/>
                    </a:cubicBezTo>
                    <a:cubicBezTo>
                      <a:pt x="9111" y="4403"/>
                      <a:pt x="9111" y="4846"/>
                      <a:pt x="8975" y="5256"/>
                    </a:cubicBezTo>
                    <a:cubicBezTo>
                      <a:pt x="8668" y="4266"/>
                      <a:pt x="8531" y="3140"/>
                      <a:pt x="8122" y="2151"/>
                    </a:cubicBezTo>
                    <a:cubicBezTo>
                      <a:pt x="8122" y="2094"/>
                      <a:pt x="8069" y="2061"/>
                      <a:pt x="8007" y="2061"/>
                    </a:cubicBezTo>
                    <a:cubicBezTo>
                      <a:pt x="7920" y="2061"/>
                      <a:pt x="7814" y="2127"/>
                      <a:pt x="7814" y="2287"/>
                    </a:cubicBezTo>
                    <a:cubicBezTo>
                      <a:pt x="7814" y="2697"/>
                      <a:pt x="7814" y="3140"/>
                      <a:pt x="7951" y="3550"/>
                    </a:cubicBezTo>
                    <a:cubicBezTo>
                      <a:pt x="8122" y="3857"/>
                      <a:pt x="8258" y="4573"/>
                      <a:pt x="8395" y="5119"/>
                    </a:cubicBezTo>
                    <a:cubicBezTo>
                      <a:pt x="8122" y="4710"/>
                      <a:pt x="7951" y="4403"/>
                      <a:pt x="7814" y="4130"/>
                    </a:cubicBezTo>
                    <a:cubicBezTo>
                      <a:pt x="7405" y="3550"/>
                      <a:pt x="7098" y="2867"/>
                      <a:pt x="6825" y="2287"/>
                    </a:cubicBezTo>
                    <a:cubicBezTo>
                      <a:pt x="6757" y="2219"/>
                      <a:pt x="6654" y="2185"/>
                      <a:pt x="6569" y="2185"/>
                    </a:cubicBezTo>
                    <a:cubicBezTo>
                      <a:pt x="6484" y="2185"/>
                      <a:pt x="6415" y="2219"/>
                      <a:pt x="6415" y="2287"/>
                    </a:cubicBezTo>
                    <a:cubicBezTo>
                      <a:pt x="6245" y="2697"/>
                      <a:pt x="6415" y="3004"/>
                      <a:pt x="6552" y="3277"/>
                    </a:cubicBezTo>
                    <a:cubicBezTo>
                      <a:pt x="6688" y="3857"/>
                      <a:pt x="6961" y="4403"/>
                      <a:pt x="7098" y="4983"/>
                    </a:cubicBezTo>
                    <a:cubicBezTo>
                      <a:pt x="6825" y="4573"/>
                      <a:pt x="6688" y="4130"/>
                      <a:pt x="6415" y="3857"/>
                    </a:cubicBezTo>
                    <a:cubicBezTo>
                      <a:pt x="6108" y="3277"/>
                      <a:pt x="5972" y="2697"/>
                      <a:pt x="5562" y="2287"/>
                    </a:cubicBezTo>
                    <a:cubicBezTo>
                      <a:pt x="5512" y="2247"/>
                      <a:pt x="5465" y="2231"/>
                      <a:pt x="5424" y="2231"/>
                    </a:cubicBezTo>
                    <a:cubicBezTo>
                      <a:pt x="5324" y="2231"/>
                      <a:pt x="5255" y="2327"/>
                      <a:pt x="5255" y="2424"/>
                    </a:cubicBezTo>
                    <a:cubicBezTo>
                      <a:pt x="5119" y="2867"/>
                      <a:pt x="5392" y="3140"/>
                      <a:pt x="5562" y="3550"/>
                    </a:cubicBezTo>
                    <a:cubicBezTo>
                      <a:pt x="5699" y="3993"/>
                      <a:pt x="5835" y="4403"/>
                      <a:pt x="5972" y="4846"/>
                    </a:cubicBezTo>
                    <a:cubicBezTo>
                      <a:pt x="5972" y="4846"/>
                      <a:pt x="5835" y="4710"/>
                      <a:pt x="5835" y="4573"/>
                    </a:cubicBezTo>
                    <a:cubicBezTo>
                      <a:pt x="5562" y="4266"/>
                      <a:pt x="5392" y="4130"/>
                      <a:pt x="5255" y="3857"/>
                    </a:cubicBezTo>
                    <a:cubicBezTo>
                      <a:pt x="4982" y="3277"/>
                      <a:pt x="4709" y="2697"/>
                      <a:pt x="4402" y="2151"/>
                    </a:cubicBezTo>
                    <a:cubicBezTo>
                      <a:pt x="4366" y="2114"/>
                      <a:pt x="4319" y="2097"/>
                      <a:pt x="4271" y="2097"/>
                    </a:cubicBezTo>
                    <a:cubicBezTo>
                      <a:pt x="4139" y="2097"/>
                      <a:pt x="3993" y="2224"/>
                      <a:pt x="3993" y="2424"/>
                    </a:cubicBezTo>
                    <a:cubicBezTo>
                      <a:pt x="4266" y="3140"/>
                      <a:pt x="4709" y="3993"/>
                      <a:pt x="4846" y="4846"/>
                    </a:cubicBezTo>
                    <a:cubicBezTo>
                      <a:pt x="4402" y="4130"/>
                      <a:pt x="4129" y="3277"/>
                      <a:pt x="3686" y="2560"/>
                    </a:cubicBezTo>
                    <a:cubicBezTo>
                      <a:pt x="3633" y="2456"/>
                      <a:pt x="3541" y="2411"/>
                      <a:pt x="3455" y="2411"/>
                    </a:cubicBezTo>
                    <a:cubicBezTo>
                      <a:pt x="3316" y="2411"/>
                      <a:pt x="3192" y="2528"/>
                      <a:pt x="3276" y="2697"/>
                    </a:cubicBezTo>
                    <a:cubicBezTo>
                      <a:pt x="3549" y="3550"/>
                      <a:pt x="3993" y="4403"/>
                      <a:pt x="4266" y="5427"/>
                    </a:cubicBezTo>
                    <a:cubicBezTo>
                      <a:pt x="3856" y="4846"/>
                      <a:pt x="3549" y="3993"/>
                      <a:pt x="3276" y="3550"/>
                    </a:cubicBezTo>
                    <a:cubicBezTo>
                      <a:pt x="3240" y="3514"/>
                      <a:pt x="3183" y="3497"/>
                      <a:pt x="3121" y="3497"/>
                    </a:cubicBezTo>
                    <a:cubicBezTo>
                      <a:pt x="2946" y="3497"/>
                      <a:pt x="2732" y="3631"/>
                      <a:pt x="2833" y="3857"/>
                    </a:cubicBezTo>
                    <a:cubicBezTo>
                      <a:pt x="3003" y="4130"/>
                      <a:pt x="3140" y="4403"/>
                      <a:pt x="3276" y="4710"/>
                    </a:cubicBezTo>
                    <a:cubicBezTo>
                      <a:pt x="3140" y="4573"/>
                      <a:pt x="3140" y="4403"/>
                      <a:pt x="3003" y="4266"/>
                    </a:cubicBezTo>
                    <a:lnTo>
                      <a:pt x="2833" y="4130"/>
                    </a:lnTo>
                    <a:cubicBezTo>
                      <a:pt x="2833" y="3993"/>
                      <a:pt x="2696" y="3720"/>
                      <a:pt x="2696" y="3413"/>
                    </a:cubicBezTo>
                    <a:cubicBezTo>
                      <a:pt x="2560" y="2697"/>
                      <a:pt x="2560" y="1844"/>
                      <a:pt x="2696" y="1161"/>
                    </a:cubicBezTo>
                    <a:cubicBezTo>
                      <a:pt x="2696" y="977"/>
                      <a:pt x="2598" y="903"/>
                      <a:pt x="2490" y="903"/>
                    </a:cubicBezTo>
                    <a:cubicBezTo>
                      <a:pt x="2418" y="903"/>
                      <a:pt x="2341" y="936"/>
                      <a:pt x="2287" y="991"/>
                    </a:cubicBezTo>
                    <a:cubicBezTo>
                      <a:pt x="2287" y="1298"/>
                      <a:pt x="2150" y="1571"/>
                      <a:pt x="1979" y="1844"/>
                    </a:cubicBezTo>
                    <a:cubicBezTo>
                      <a:pt x="1979" y="1571"/>
                      <a:pt x="1843" y="1298"/>
                      <a:pt x="1706" y="991"/>
                    </a:cubicBezTo>
                    <a:cubicBezTo>
                      <a:pt x="1638" y="922"/>
                      <a:pt x="1570" y="888"/>
                      <a:pt x="1519" y="888"/>
                    </a:cubicBezTo>
                    <a:cubicBezTo>
                      <a:pt x="1468" y="888"/>
                      <a:pt x="1433" y="922"/>
                      <a:pt x="1433" y="991"/>
                    </a:cubicBezTo>
                    <a:cubicBezTo>
                      <a:pt x="990" y="1161"/>
                      <a:pt x="990" y="1571"/>
                      <a:pt x="853" y="2014"/>
                    </a:cubicBezTo>
                    <a:lnTo>
                      <a:pt x="853" y="2151"/>
                    </a:lnTo>
                    <a:cubicBezTo>
                      <a:pt x="853" y="1975"/>
                      <a:pt x="764" y="1900"/>
                      <a:pt x="687" y="1900"/>
                    </a:cubicBezTo>
                    <a:cubicBezTo>
                      <a:pt x="630" y="1900"/>
                      <a:pt x="580" y="1941"/>
                      <a:pt x="580" y="2014"/>
                    </a:cubicBezTo>
                    <a:lnTo>
                      <a:pt x="444" y="2014"/>
                    </a:lnTo>
                    <a:cubicBezTo>
                      <a:pt x="393" y="1963"/>
                      <a:pt x="345" y="1943"/>
                      <a:pt x="303" y="1943"/>
                    </a:cubicBezTo>
                    <a:cubicBezTo>
                      <a:pt x="204" y="1943"/>
                      <a:pt x="137" y="2055"/>
                      <a:pt x="137" y="2151"/>
                    </a:cubicBezTo>
                    <a:lnTo>
                      <a:pt x="137" y="2560"/>
                    </a:lnTo>
                    <a:cubicBezTo>
                      <a:pt x="0" y="2560"/>
                      <a:pt x="0" y="2867"/>
                      <a:pt x="137" y="3140"/>
                    </a:cubicBezTo>
                    <a:cubicBezTo>
                      <a:pt x="0" y="3277"/>
                      <a:pt x="0" y="3413"/>
                      <a:pt x="0" y="3550"/>
                    </a:cubicBezTo>
                    <a:cubicBezTo>
                      <a:pt x="0" y="3993"/>
                      <a:pt x="0" y="4403"/>
                      <a:pt x="273" y="4846"/>
                    </a:cubicBezTo>
                    <a:cubicBezTo>
                      <a:pt x="273" y="4915"/>
                      <a:pt x="350" y="4949"/>
                      <a:pt x="427" y="4949"/>
                    </a:cubicBezTo>
                    <a:cubicBezTo>
                      <a:pt x="504" y="4949"/>
                      <a:pt x="580" y="4915"/>
                      <a:pt x="580" y="4846"/>
                    </a:cubicBezTo>
                    <a:cubicBezTo>
                      <a:pt x="717" y="4846"/>
                      <a:pt x="717" y="4846"/>
                      <a:pt x="717" y="4983"/>
                    </a:cubicBezTo>
                    <a:cubicBezTo>
                      <a:pt x="853" y="4983"/>
                      <a:pt x="990" y="4983"/>
                      <a:pt x="990" y="4846"/>
                    </a:cubicBezTo>
                    <a:cubicBezTo>
                      <a:pt x="1126" y="4710"/>
                      <a:pt x="1126" y="4573"/>
                      <a:pt x="1126" y="4573"/>
                    </a:cubicBezTo>
                    <a:cubicBezTo>
                      <a:pt x="1297" y="4573"/>
                      <a:pt x="1297" y="4403"/>
                      <a:pt x="1297" y="4266"/>
                    </a:cubicBezTo>
                    <a:cubicBezTo>
                      <a:pt x="1297" y="4130"/>
                      <a:pt x="1126" y="4130"/>
                      <a:pt x="1126" y="3993"/>
                    </a:cubicBezTo>
                    <a:lnTo>
                      <a:pt x="1126" y="3413"/>
                    </a:lnTo>
                    <a:cubicBezTo>
                      <a:pt x="1126" y="3140"/>
                      <a:pt x="1126" y="3004"/>
                      <a:pt x="1297" y="2697"/>
                    </a:cubicBezTo>
                    <a:cubicBezTo>
                      <a:pt x="1297" y="2424"/>
                      <a:pt x="1297" y="2014"/>
                      <a:pt x="1433" y="1707"/>
                    </a:cubicBezTo>
                    <a:cubicBezTo>
                      <a:pt x="1433" y="1670"/>
                      <a:pt x="1441" y="1654"/>
                      <a:pt x="1454" y="1654"/>
                    </a:cubicBezTo>
                    <a:cubicBezTo>
                      <a:pt x="1538" y="1654"/>
                      <a:pt x="1843" y="2306"/>
                      <a:pt x="1843" y="2424"/>
                    </a:cubicBezTo>
                    <a:cubicBezTo>
                      <a:pt x="1911" y="2492"/>
                      <a:pt x="1988" y="2526"/>
                      <a:pt x="2065" y="2526"/>
                    </a:cubicBezTo>
                    <a:cubicBezTo>
                      <a:pt x="2142" y="2526"/>
                      <a:pt x="2218" y="2492"/>
                      <a:pt x="2287" y="2424"/>
                    </a:cubicBezTo>
                    <a:lnTo>
                      <a:pt x="2287" y="2867"/>
                    </a:lnTo>
                    <a:cubicBezTo>
                      <a:pt x="2287" y="3277"/>
                      <a:pt x="2560" y="3993"/>
                      <a:pt x="2560" y="4573"/>
                    </a:cubicBezTo>
                    <a:cubicBezTo>
                      <a:pt x="2423" y="4573"/>
                      <a:pt x="2150" y="4710"/>
                      <a:pt x="2287" y="4846"/>
                    </a:cubicBezTo>
                    <a:cubicBezTo>
                      <a:pt x="2423" y="5256"/>
                      <a:pt x="2833" y="5700"/>
                      <a:pt x="3140" y="5973"/>
                    </a:cubicBezTo>
                    <a:lnTo>
                      <a:pt x="3413" y="5973"/>
                    </a:lnTo>
                    <a:lnTo>
                      <a:pt x="3549" y="5836"/>
                    </a:lnTo>
                    <a:cubicBezTo>
                      <a:pt x="3686" y="5836"/>
                      <a:pt x="3993" y="5836"/>
                      <a:pt x="3993" y="5563"/>
                    </a:cubicBezTo>
                    <a:cubicBezTo>
                      <a:pt x="4129" y="5836"/>
                      <a:pt x="4266" y="5973"/>
                      <a:pt x="4539" y="6109"/>
                    </a:cubicBezTo>
                    <a:cubicBezTo>
                      <a:pt x="4709" y="6109"/>
                      <a:pt x="4846" y="5973"/>
                      <a:pt x="4846" y="5836"/>
                    </a:cubicBezTo>
                    <a:lnTo>
                      <a:pt x="4846" y="5563"/>
                    </a:lnTo>
                    <a:cubicBezTo>
                      <a:pt x="4846" y="5563"/>
                      <a:pt x="4982" y="5700"/>
                      <a:pt x="4982" y="5836"/>
                    </a:cubicBezTo>
                    <a:cubicBezTo>
                      <a:pt x="5019" y="5873"/>
                      <a:pt x="5065" y="5890"/>
                      <a:pt x="5114" y="5890"/>
                    </a:cubicBezTo>
                    <a:cubicBezTo>
                      <a:pt x="5245" y="5890"/>
                      <a:pt x="5392" y="5763"/>
                      <a:pt x="5392" y="5563"/>
                    </a:cubicBezTo>
                    <a:lnTo>
                      <a:pt x="5392" y="4846"/>
                    </a:lnTo>
                    <a:cubicBezTo>
                      <a:pt x="5562" y="5256"/>
                      <a:pt x="5835" y="5563"/>
                      <a:pt x="6245" y="5700"/>
                    </a:cubicBezTo>
                    <a:cubicBezTo>
                      <a:pt x="6245" y="5768"/>
                      <a:pt x="6287" y="5802"/>
                      <a:pt x="6347" y="5802"/>
                    </a:cubicBezTo>
                    <a:cubicBezTo>
                      <a:pt x="6407" y="5802"/>
                      <a:pt x="6484" y="5768"/>
                      <a:pt x="6552" y="5700"/>
                    </a:cubicBezTo>
                    <a:cubicBezTo>
                      <a:pt x="6688" y="5427"/>
                      <a:pt x="6552" y="5119"/>
                      <a:pt x="6552" y="4846"/>
                    </a:cubicBezTo>
                    <a:lnTo>
                      <a:pt x="6552" y="4846"/>
                    </a:lnTo>
                    <a:cubicBezTo>
                      <a:pt x="6688" y="5119"/>
                      <a:pt x="6961" y="5563"/>
                      <a:pt x="7405" y="5700"/>
                    </a:cubicBezTo>
                    <a:cubicBezTo>
                      <a:pt x="7445" y="5739"/>
                      <a:pt x="7485" y="5756"/>
                      <a:pt x="7522" y="5756"/>
                    </a:cubicBezTo>
                    <a:cubicBezTo>
                      <a:pt x="7610" y="5756"/>
                      <a:pt x="7678" y="5660"/>
                      <a:pt x="7678" y="5563"/>
                    </a:cubicBezTo>
                    <a:cubicBezTo>
                      <a:pt x="7678" y="5256"/>
                      <a:pt x="7542" y="4983"/>
                      <a:pt x="7542" y="4710"/>
                    </a:cubicBezTo>
                    <a:lnTo>
                      <a:pt x="7542" y="4710"/>
                    </a:lnTo>
                    <a:cubicBezTo>
                      <a:pt x="7678" y="5119"/>
                      <a:pt x="7951" y="5563"/>
                      <a:pt x="8395" y="5836"/>
                    </a:cubicBezTo>
                    <a:cubicBezTo>
                      <a:pt x="8435" y="5876"/>
                      <a:pt x="8475" y="5893"/>
                      <a:pt x="8511" y="5893"/>
                    </a:cubicBezTo>
                    <a:cubicBezTo>
                      <a:pt x="8599" y="5893"/>
                      <a:pt x="8668" y="5796"/>
                      <a:pt x="8668" y="5700"/>
                    </a:cubicBezTo>
                    <a:cubicBezTo>
                      <a:pt x="8804" y="5700"/>
                      <a:pt x="8804" y="5836"/>
                      <a:pt x="8804" y="5973"/>
                    </a:cubicBezTo>
                    <a:cubicBezTo>
                      <a:pt x="8889" y="6041"/>
                      <a:pt x="8966" y="6075"/>
                      <a:pt x="9039" y="6075"/>
                    </a:cubicBezTo>
                    <a:cubicBezTo>
                      <a:pt x="9111" y="6075"/>
                      <a:pt x="9179" y="6041"/>
                      <a:pt x="9248" y="5973"/>
                    </a:cubicBezTo>
                    <a:cubicBezTo>
                      <a:pt x="9521" y="5427"/>
                      <a:pt x="9521" y="4403"/>
                      <a:pt x="9657" y="3857"/>
                    </a:cubicBezTo>
                    <a:cubicBezTo>
                      <a:pt x="9657" y="3277"/>
                      <a:pt x="9964" y="2151"/>
                      <a:pt x="9657" y="1571"/>
                    </a:cubicBezTo>
                    <a:cubicBezTo>
                      <a:pt x="9566" y="1571"/>
                      <a:pt x="9475" y="1510"/>
                      <a:pt x="9384" y="1510"/>
                    </a:cubicBezTo>
                    <a:cubicBezTo>
                      <a:pt x="9339" y="1510"/>
                      <a:pt x="9293" y="1525"/>
                      <a:pt x="9248" y="1571"/>
                    </a:cubicBezTo>
                    <a:cubicBezTo>
                      <a:pt x="9111" y="1707"/>
                      <a:pt x="9111" y="1844"/>
                      <a:pt x="9111" y="2151"/>
                    </a:cubicBezTo>
                    <a:cubicBezTo>
                      <a:pt x="8975" y="1434"/>
                      <a:pt x="8804" y="718"/>
                      <a:pt x="8395" y="581"/>
                    </a:cubicBezTo>
                    <a:cubicBezTo>
                      <a:pt x="8315" y="541"/>
                      <a:pt x="8243" y="525"/>
                      <a:pt x="8183" y="525"/>
                    </a:cubicBezTo>
                    <a:cubicBezTo>
                      <a:pt x="8036" y="525"/>
                      <a:pt x="7951" y="621"/>
                      <a:pt x="7951" y="718"/>
                    </a:cubicBezTo>
                    <a:cubicBezTo>
                      <a:pt x="7814" y="308"/>
                      <a:pt x="7678" y="1"/>
                      <a:pt x="7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619795" y="839123"/>
                <a:ext cx="38108" cy="8154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239" extrusionOk="0">
                    <a:moveTo>
                      <a:pt x="295" y="1"/>
                    </a:moveTo>
                    <a:cubicBezTo>
                      <a:pt x="215" y="1"/>
                      <a:pt x="175" y="97"/>
                      <a:pt x="272" y="194"/>
                    </a:cubicBezTo>
                    <a:cubicBezTo>
                      <a:pt x="135" y="365"/>
                      <a:pt x="135" y="501"/>
                      <a:pt x="135" y="638"/>
                    </a:cubicBezTo>
                    <a:cubicBezTo>
                      <a:pt x="13" y="760"/>
                      <a:pt x="0" y="1238"/>
                      <a:pt x="293" y="1238"/>
                    </a:cubicBezTo>
                    <a:cubicBezTo>
                      <a:pt x="327" y="1238"/>
                      <a:pt x="366" y="1232"/>
                      <a:pt x="408" y="1218"/>
                    </a:cubicBezTo>
                    <a:cubicBezTo>
                      <a:pt x="579" y="1218"/>
                      <a:pt x="579" y="1047"/>
                      <a:pt x="579" y="1047"/>
                    </a:cubicBezTo>
                    <a:lnTo>
                      <a:pt x="579" y="911"/>
                    </a:lnTo>
                    <a:lnTo>
                      <a:pt x="579" y="774"/>
                    </a:lnTo>
                    <a:cubicBezTo>
                      <a:pt x="579" y="638"/>
                      <a:pt x="408" y="501"/>
                      <a:pt x="579" y="365"/>
                    </a:cubicBezTo>
                    <a:lnTo>
                      <a:pt x="579" y="194"/>
                    </a:lnTo>
                    <a:cubicBezTo>
                      <a:pt x="408" y="194"/>
                      <a:pt x="408" y="58"/>
                      <a:pt x="408" y="58"/>
                    </a:cubicBezTo>
                    <a:cubicBezTo>
                      <a:pt x="368" y="18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713981" y="647461"/>
                <a:ext cx="943362" cy="320071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4863" extrusionOk="0">
                    <a:moveTo>
                      <a:pt x="1844" y="547"/>
                    </a:moveTo>
                    <a:cubicBezTo>
                      <a:pt x="2970" y="547"/>
                      <a:pt x="4266" y="547"/>
                      <a:pt x="5392" y="717"/>
                    </a:cubicBezTo>
                    <a:lnTo>
                      <a:pt x="4266" y="717"/>
                    </a:lnTo>
                    <a:cubicBezTo>
                      <a:pt x="3929" y="717"/>
                      <a:pt x="3494" y="748"/>
                      <a:pt x="3038" y="748"/>
                    </a:cubicBezTo>
                    <a:cubicBezTo>
                      <a:pt x="2526" y="748"/>
                      <a:pt x="1988" y="709"/>
                      <a:pt x="1536" y="547"/>
                    </a:cubicBezTo>
                    <a:close/>
                    <a:moveTo>
                      <a:pt x="8361" y="3959"/>
                    </a:moveTo>
                    <a:cubicBezTo>
                      <a:pt x="8316" y="4016"/>
                      <a:pt x="8270" y="4054"/>
                      <a:pt x="8230" y="4084"/>
                    </a:cubicBezTo>
                    <a:lnTo>
                      <a:pt x="8230" y="4084"/>
                    </a:lnTo>
                    <a:cubicBezTo>
                      <a:pt x="8240" y="4033"/>
                      <a:pt x="8271" y="3959"/>
                      <a:pt x="8361" y="3959"/>
                    </a:cubicBezTo>
                    <a:close/>
                    <a:moveTo>
                      <a:pt x="4266" y="1"/>
                    </a:moveTo>
                    <a:cubicBezTo>
                      <a:pt x="2833" y="137"/>
                      <a:pt x="1400" y="1"/>
                      <a:pt x="137" y="274"/>
                    </a:cubicBezTo>
                    <a:cubicBezTo>
                      <a:pt x="1" y="274"/>
                      <a:pt x="1" y="410"/>
                      <a:pt x="1" y="547"/>
                    </a:cubicBezTo>
                    <a:cubicBezTo>
                      <a:pt x="137" y="717"/>
                      <a:pt x="683" y="717"/>
                      <a:pt x="990" y="717"/>
                    </a:cubicBezTo>
                    <a:cubicBezTo>
                      <a:pt x="1420" y="963"/>
                      <a:pt x="1949" y="1012"/>
                      <a:pt x="2420" y="1012"/>
                    </a:cubicBezTo>
                    <a:cubicBezTo>
                      <a:pt x="2735" y="1012"/>
                      <a:pt x="3024" y="990"/>
                      <a:pt x="3243" y="990"/>
                    </a:cubicBezTo>
                    <a:lnTo>
                      <a:pt x="4539" y="990"/>
                    </a:lnTo>
                    <a:cubicBezTo>
                      <a:pt x="3686" y="1263"/>
                      <a:pt x="2970" y="1570"/>
                      <a:pt x="2253" y="1843"/>
                    </a:cubicBezTo>
                    <a:cubicBezTo>
                      <a:pt x="2117" y="1980"/>
                      <a:pt x="2117" y="2253"/>
                      <a:pt x="2390" y="2253"/>
                    </a:cubicBezTo>
                    <a:cubicBezTo>
                      <a:pt x="3106" y="2253"/>
                      <a:pt x="3959" y="1707"/>
                      <a:pt x="4676" y="1570"/>
                    </a:cubicBezTo>
                    <a:cubicBezTo>
                      <a:pt x="5119" y="1263"/>
                      <a:pt x="5665" y="1127"/>
                      <a:pt x="6245" y="990"/>
                    </a:cubicBezTo>
                    <a:lnTo>
                      <a:pt x="6655" y="990"/>
                    </a:lnTo>
                    <a:cubicBezTo>
                      <a:pt x="6245" y="1263"/>
                      <a:pt x="5802" y="1400"/>
                      <a:pt x="5392" y="1707"/>
                    </a:cubicBezTo>
                    <a:cubicBezTo>
                      <a:pt x="4812" y="1980"/>
                      <a:pt x="4096" y="2253"/>
                      <a:pt x="3550" y="2833"/>
                    </a:cubicBezTo>
                    <a:cubicBezTo>
                      <a:pt x="3413" y="2970"/>
                      <a:pt x="3550" y="3106"/>
                      <a:pt x="3550" y="3106"/>
                    </a:cubicBezTo>
                    <a:cubicBezTo>
                      <a:pt x="3686" y="3277"/>
                      <a:pt x="3823" y="3277"/>
                      <a:pt x="3959" y="3277"/>
                    </a:cubicBezTo>
                    <a:cubicBezTo>
                      <a:pt x="3823" y="3277"/>
                      <a:pt x="3823" y="3413"/>
                      <a:pt x="3686" y="3413"/>
                    </a:cubicBezTo>
                    <a:cubicBezTo>
                      <a:pt x="3550" y="3686"/>
                      <a:pt x="3686" y="3823"/>
                      <a:pt x="3823" y="3823"/>
                    </a:cubicBezTo>
                    <a:cubicBezTo>
                      <a:pt x="4539" y="3686"/>
                      <a:pt x="5256" y="3277"/>
                      <a:pt x="5802" y="2970"/>
                    </a:cubicBezTo>
                    <a:cubicBezTo>
                      <a:pt x="6109" y="2970"/>
                      <a:pt x="6245" y="2833"/>
                      <a:pt x="6518" y="2697"/>
                    </a:cubicBezTo>
                    <a:lnTo>
                      <a:pt x="6518" y="2697"/>
                    </a:lnTo>
                    <a:cubicBezTo>
                      <a:pt x="6382" y="2833"/>
                      <a:pt x="6109" y="2970"/>
                      <a:pt x="5972" y="3106"/>
                    </a:cubicBezTo>
                    <a:cubicBezTo>
                      <a:pt x="5529" y="3413"/>
                      <a:pt x="4812" y="3686"/>
                      <a:pt x="4539" y="4130"/>
                    </a:cubicBezTo>
                    <a:cubicBezTo>
                      <a:pt x="4539" y="4240"/>
                      <a:pt x="4629" y="4440"/>
                      <a:pt x="4735" y="4440"/>
                    </a:cubicBezTo>
                    <a:cubicBezTo>
                      <a:pt x="4760" y="4440"/>
                      <a:pt x="4786" y="4429"/>
                      <a:pt x="4812" y="4403"/>
                    </a:cubicBezTo>
                    <a:cubicBezTo>
                      <a:pt x="5392" y="4266"/>
                      <a:pt x="5972" y="3959"/>
                      <a:pt x="6518" y="3686"/>
                    </a:cubicBezTo>
                    <a:cubicBezTo>
                      <a:pt x="6615" y="3643"/>
                      <a:pt x="6722" y="3587"/>
                      <a:pt x="6832" y="3524"/>
                    </a:cubicBezTo>
                    <a:lnTo>
                      <a:pt x="6832" y="3524"/>
                    </a:lnTo>
                    <a:cubicBezTo>
                      <a:pt x="6493" y="3750"/>
                      <a:pt x="6148" y="4002"/>
                      <a:pt x="5802" y="4266"/>
                    </a:cubicBezTo>
                    <a:cubicBezTo>
                      <a:pt x="5665" y="4403"/>
                      <a:pt x="5802" y="4676"/>
                      <a:pt x="6109" y="4676"/>
                    </a:cubicBezTo>
                    <a:cubicBezTo>
                      <a:pt x="6245" y="4676"/>
                      <a:pt x="6382" y="4539"/>
                      <a:pt x="6518" y="4539"/>
                    </a:cubicBezTo>
                    <a:cubicBezTo>
                      <a:pt x="6518" y="4676"/>
                      <a:pt x="6655" y="4676"/>
                      <a:pt x="6826" y="4676"/>
                    </a:cubicBezTo>
                    <a:cubicBezTo>
                      <a:pt x="7204" y="4549"/>
                      <a:pt x="7729" y="4306"/>
                      <a:pt x="8130" y="4163"/>
                    </a:cubicBezTo>
                    <a:lnTo>
                      <a:pt x="8130" y="4163"/>
                    </a:lnTo>
                    <a:cubicBezTo>
                      <a:pt x="8104" y="4189"/>
                      <a:pt x="8088" y="4220"/>
                      <a:pt x="8088" y="4266"/>
                    </a:cubicBezTo>
                    <a:cubicBezTo>
                      <a:pt x="7952" y="4403"/>
                      <a:pt x="8088" y="4676"/>
                      <a:pt x="8225" y="4676"/>
                    </a:cubicBezTo>
                    <a:cubicBezTo>
                      <a:pt x="8490" y="4676"/>
                      <a:pt x="8730" y="4574"/>
                      <a:pt x="9055" y="4458"/>
                    </a:cubicBezTo>
                    <a:lnTo>
                      <a:pt x="9055" y="4458"/>
                    </a:lnTo>
                    <a:cubicBezTo>
                      <a:pt x="8979" y="4694"/>
                      <a:pt x="9226" y="4812"/>
                      <a:pt x="9385" y="4812"/>
                    </a:cubicBezTo>
                    <a:cubicBezTo>
                      <a:pt x="9931" y="4676"/>
                      <a:pt x="10511" y="4403"/>
                      <a:pt x="11091" y="4130"/>
                    </a:cubicBezTo>
                    <a:lnTo>
                      <a:pt x="11091" y="4130"/>
                    </a:lnTo>
                    <a:cubicBezTo>
                      <a:pt x="10920" y="4266"/>
                      <a:pt x="10784" y="4403"/>
                      <a:pt x="10647" y="4539"/>
                    </a:cubicBezTo>
                    <a:cubicBezTo>
                      <a:pt x="10647" y="4676"/>
                      <a:pt x="10647" y="4812"/>
                      <a:pt x="10784" y="4812"/>
                    </a:cubicBezTo>
                    <a:cubicBezTo>
                      <a:pt x="10876" y="4848"/>
                      <a:pt x="10967" y="4862"/>
                      <a:pt x="11055" y="4862"/>
                    </a:cubicBezTo>
                    <a:cubicBezTo>
                      <a:pt x="11393" y="4862"/>
                      <a:pt x="11701" y="4647"/>
                      <a:pt x="11944" y="4539"/>
                    </a:cubicBezTo>
                    <a:cubicBezTo>
                      <a:pt x="12626" y="4130"/>
                      <a:pt x="13480" y="3686"/>
                      <a:pt x="14196" y="3277"/>
                    </a:cubicBezTo>
                    <a:cubicBezTo>
                      <a:pt x="14333" y="3277"/>
                      <a:pt x="14196" y="2970"/>
                      <a:pt x="14060" y="2970"/>
                    </a:cubicBezTo>
                    <a:cubicBezTo>
                      <a:pt x="13480" y="3277"/>
                      <a:pt x="13070" y="3413"/>
                      <a:pt x="12490" y="3686"/>
                    </a:cubicBezTo>
                    <a:cubicBezTo>
                      <a:pt x="12353" y="3686"/>
                      <a:pt x="12080" y="3959"/>
                      <a:pt x="11773" y="4130"/>
                    </a:cubicBezTo>
                    <a:cubicBezTo>
                      <a:pt x="12080" y="3823"/>
                      <a:pt x="12490" y="3686"/>
                      <a:pt x="12797" y="3413"/>
                    </a:cubicBezTo>
                    <a:cubicBezTo>
                      <a:pt x="12909" y="3162"/>
                      <a:pt x="12838" y="2933"/>
                      <a:pt x="12640" y="2933"/>
                    </a:cubicBezTo>
                    <a:cubicBezTo>
                      <a:pt x="12596" y="2933"/>
                      <a:pt x="12546" y="2945"/>
                      <a:pt x="12490" y="2970"/>
                    </a:cubicBezTo>
                    <a:cubicBezTo>
                      <a:pt x="11637" y="3277"/>
                      <a:pt x="10920" y="3823"/>
                      <a:pt x="10067" y="4130"/>
                    </a:cubicBezTo>
                    <a:cubicBezTo>
                      <a:pt x="10374" y="3823"/>
                      <a:pt x="10784" y="3550"/>
                      <a:pt x="11091" y="3277"/>
                    </a:cubicBezTo>
                    <a:cubicBezTo>
                      <a:pt x="11312" y="3138"/>
                      <a:pt x="11175" y="2933"/>
                      <a:pt x="11024" y="2933"/>
                    </a:cubicBezTo>
                    <a:cubicBezTo>
                      <a:pt x="10988" y="2933"/>
                      <a:pt x="10953" y="2944"/>
                      <a:pt x="10920" y="2970"/>
                    </a:cubicBezTo>
                    <a:cubicBezTo>
                      <a:pt x="10374" y="3106"/>
                      <a:pt x="9794" y="3550"/>
                      <a:pt x="9078" y="3959"/>
                    </a:cubicBezTo>
                    <a:cubicBezTo>
                      <a:pt x="9385" y="3686"/>
                      <a:pt x="9794" y="3550"/>
                      <a:pt x="9931" y="3277"/>
                    </a:cubicBezTo>
                    <a:cubicBezTo>
                      <a:pt x="10067" y="3106"/>
                      <a:pt x="10067" y="2833"/>
                      <a:pt x="9794" y="2833"/>
                    </a:cubicBezTo>
                    <a:cubicBezTo>
                      <a:pt x="9521" y="2833"/>
                      <a:pt x="9078" y="2970"/>
                      <a:pt x="8805" y="3277"/>
                    </a:cubicBezTo>
                    <a:cubicBezTo>
                      <a:pt x="8805" y="3106"/>
                      <a:pt x="8668" y="2833"/>
                      <a:pt x="8532" y="2833"/>
                    </a:cubicBezTo>
                    <a:cubicBezTo>
                      <a:pt x="8668" y="2833"/>
                      <a:pt x="8668" y="2697"/>
                      <a:pt x="8805" y="2697"/>
                    </a:cubicBezTo>
                    <a:cubicBezTo>
                      <a:pt x="8941" y="2560"/>
                      <a:pt x="8805" y="2253"/>
                      <a:pt x="8668" y="2253"/>
                    </a:cubicBezTo>
                    <a:cubicBezTo>
                      <a:pt x="8225" y="2253"/>
                      <a:pt x="7815" y="2560"/>
                      <a:pt x="7508" y="2697"/>
                    </a:cubicBezTo>
                    <a:lnTo>
                      <a:pt x="7371" y="2697"/>
                    </a:lnTo>
                    <a:cubicBezTo>
                      <a:pt x="7679" y="2560"/>
                      <a:pt x="8088" y="2424"/>
                      <a:pt x="8361" y="2116"/>
                    </a:cubicBezTo>
                    <a:cubicBezTo>
                      <a:pt x="8532" y="2116"/>
                      <a:pt x="8532" y="1843"/>
                      <a:pt x="8225" y="1843"/>
                    </a:cubicBezTo>
                    <a:lnTo>
                      <a:pt x="7952" y="1843"/>
                    </a:lnTo>
                    <a:cubicBezTo>
                      <a:pt x="7952" y="1735"/>
                      <a:pt x="7866" y="1520"/>
                      <a:pt x="7762" y="1520"/>
                    </a:cubicBezTo>
                    <a:cubicBezTo>
                      <a:pt x="7735" y="1520"/>
                      <a:pt x="7707" y="1535"/>
                      <a:pt x="7679" y="1570"/>
                    </a:cubicBezTo>
                    <a:cubicBezTo>
                      <a:pt x="6962" y="1707"/>
                      <a:pt x="6382" y="1980"/>
                      <a:pt x="5665" y="2116"/>
                    </a:cubicBezTo>
                    <a:cubicBezTo>
                      <a:pt x="5529" y="2253"/>
                      <a:pt x="4812" y="2697"/>
                      <a:pt x="4266" y="2833"/>
                    </a:cubicBezTo>
                    <a:cubicBezTo>
                      <a:pt x="4812" y="2424"/>
                      <a:pt x="5665" y="1980"/>
                      <a:pt x="6245" y="1707"/>
                    </a:cubicBezTo>
                    <a:cubicBezTo>
                      <a:pt x="6826" y="1400"/>
                      <a:pt x="7508" y="1127"/>
                      <a:pt x="7952" y="547"/>
                    </a:cubicBezTo>
                    <a:cubicBezTo>
                      <a:pt x="8088" y="410"/>
                      <a:pt x="7952" y="274"/>
                      <a:pt x="7815" y="274"/>
                    </a:cubicBezTo>
                    <a:cubicBezTo>
                      <a:pt x="7679" y="274"/>
                      <a:pt x="7371" y="274"/>
                      <a:pt x="7235" y="410"/>
                    </a:cubicBezTo>
                    <a:lnTo>
                      <a:pt x="7235" y="274"/>
                    </a:lnTo>
                    <a:cubicBezTo>
                      <a:pt x="7099" y="137"/>
                      <a:pt x="6826" y="137"/>
                      <a:pt x="6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871220" y="497001"/>
                <a:ext cx="1385787" cy="373514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5675" extrusionOk="0">
                    <a:moveTo>
                      <a:pt x="982" y="1686"/>
                    </a:moveTo>
                    <a:cubicBezTo>
                      <a:pt x="993" y="1686"/>
                      <a:pt x="1007" y="1693"/>
                      <a:pt x="1024" y="1707"/>
                    </a:cubicBezTo>
                    <a:cubicBezTo>
                      <a:pt x="1024" y="1980"/>
                      <a:pt x="1161" y="2287"/>
                      <a:pt x="1161" y="2560"/>
                    </a:cubicBezTo>
                    <a:cubicBezTo>
                      <a:pt x="1038" y="2192"/>
                      <a:pt x="888" y="1686"/>
                      <a:pt x="982" y="1686"/>
                    </a:cubicBezTo>
                    <a:close/>
                    <a:moveTo>
                      <a:pt x="20338" y="1843"/>
                    </a:moveTo>
                    <a:cubicBezTo>
                      <a:pt x="20474" y="2287"/>
                      <a:pt x="20474" y="2833"/>
                      <a:pt x="20474" y="3276"/>
                    </a:cubicBezTo>
                    <a:cubicBezTo>
                      <a:pt x="20474" y="3140"/>
                      <a:pt x="20338" y="3003"/>
                      <a:pt x="20338" y="2696"/>
                    </a:cubicBezTo>
                    <a:lnTo>
                      <a:pt x="20338" y="1843"/>
                    </a:lnTo>
                    <a:close/>
                    <a:moveTo>
                      <a:pt x="581" y="2150"/>
                    </a:moveTo>
                    <a:cubicBezTo>
                      <a:pt x="717" y="2423"/>
                      <a:pt x="854" y="2833"/>
                      <a:pt x="854" y="3003"/>
                    </a:cubicBezTo>
                    <a:cubicBezTo>
                      <a:pt x="1161" y="3686"/>
                      <a:pt x="1434" y="4266"/>
                      <a:pt x="1707" y="4846"/>
                    </a:cubicBezTo>
                    <a:cubicBezTo>
                      <a:pt x="1434" y="4539"/>
                      <a:pt x="1297" y="4266"/>
                      <a:pt x="1161" y="3993"/>
                    </a:cubicBezTo>
                    <a:cubicBezTo>
                      <a:pt x="1024" y="3413"/>
                      <a:pt x="581" y="2833"/>
                      <a:pt x="581" y="2150"/>
                    </a:cubicBezTo>
                    <a:close/>
                    <a:moveTo>
                      <a:pt x="11398" y="1"/>
                    </a:moveTo>
                    <a:cubicBezTo>
                      <a:pt x="11261" y="1"/>
                      <a:pt x="11261" y="137"/>
                      <a:pt x="11091" y="274"/>
                    </a:cubicBezTo>
                    <a:cubicBezTo>
                      <a:pt x="10954" y="717"/>
                      <a:pt x="11091" y="1434"/>
                      <a:pt x="11261" y="1980"/>
                    </a:cubicBezTo>
                    <a:cubicBezTo>
                      <a:pt x="11091" y="1434"/>
                      <a:pt x="10681" y="854"/>
                      <a:pt x="10408" y="581"/>
                    </a:cubicBezTo>
                    <a:cubicBezTo>
                      <a:pt x="10323" y="512"/>
                      <a:pt x="10212" y="478"/>
                      <a:pt x="10122" y="478"/>
                    </a:cubicBezTo>
                    <a:cubicBezTo>
                      <a:pt x="10033" y="478"/>
                      <a:pt x="9964" y="512"/>
                      <a:pt x="9964" y="581"/>
                    </a:cubicBezTo>
                    <a:lnTo>
                      <a:pt x="9964" y="854"/>
                    </a:lnTo>
                    <a:cubicBezTo>
                      <a:pt x="9964" y="717"/>
                      <a:pt x="9828" y="717"/>
                      <a:pt x="9828" y="717"/>
                    </a:cubicBezTo>
                    <a:cubicBezTo>
                      <a:pt x="9770" y="602"/>
                      <a:pt x="9682" y="560"/>
                      <a:pt x="9600" y="560"/>
                    </a:cubicBezTo>
                    <a:cubicBezTo>
                      <a:pt x="9487" y="560"/>
                      <a:pt x="9384" y="638"/>
                      <a:pt x="9384" y="717"/>
                    </a:cubicBezTo>
                    <a:cubicBezTo>
                      <a:pt x="9384" y="1127"/>
                      <a:pt x="9384" y="1434"/>
                      <a:pt x="9555" y="1707"/>
                    </a:cubicBezTo>
                    <a:cubicBezTo>
                      <a:pt x="9384" y="1434"/>
                      <a:pt x="9248" y="1127"/>
                      <a:pt x="9111" y="990"/>
                    </a:cubicBezTo>
                    <a:cubicBezTo>
                      <a:pt x="9007" y="886"/>
                      <a:pt x="8923" y="841"/>
                      <a:pt x="8849" y="841"/>
                    </a:cubicBezTo>
                    <a:cubicBezTo>
                      <a:pt x="8729" y="841"/>
                      <a:pt x="8637" y="958"/>
                      <a:pt x="8531" y="1127"/>
                    </a:cubicBezTo>
                    <a:cubicBezTo>
                      <a:pt x="8531" y="1980"/>
                      <a:pt x="8838" y="2833"/>
                      <a:pt x="9111" y="3686"/>
                    </a:cubicBezTo>
                    <a:cubicBezTo>
                      <a:pt x="8702" y="2833"/>
                      <a:pt x="8395" y="1707"/>
                      <a:pt x="7849" y="854"/>
                    </a:cubicBezTo>
                    <a:cubicBezTo>
                      <a:pt x="7764" y="785"/>
                      <a:pt x="7653" y="751"/>
                      <a:pt x="7563" y="751"/>
                    </a:cubicBezTo>
                    <a:cubicBezTo>
                      <a:pt x="7473" y="751"/>
                      <a:pt x="7405" y="785"/>
                      <a:pt x="7405" y="854"/>
                    </a:cubicBezTo>
                    <a:cubicBezTo>
                      <a:pt x="7269" y="1297"/>
                      <a:pt x="7405" y="1707"/>
                      <a:pt x="7405" y="2150"/>
                    </a:cubicBezTo>
                    <a:cubicBezTo>
                      <a:pt x="7269" y="1570"/>
                      <a:pt x="6996" y="854"/>
                      <a:pt x="6552" y="444"/>
                    </a:cubicBezTo>
                    <a:cubicBezTo>
                      <a:pt x="6552" y="359"/>
                      <a:pt x="6484" y="316"/>
                      <a:pt x="6416" y="316"/>
                    </a:cubicBezTo>
                    <a:cubicBezTo>
                      <a:pt x="6347" y="316"/>
                      <a:pt x="6279" y="359"/>
                      <a:pt x="6279" y="444"/>
                    </a:cubicBezTo>
                    <a:cubicBezTo>
                      <a:pt x="5836" y="1127"/>
                      <a:pt x="5972" y="1843"/>
                      <a:pt x="6143" y="2560"/>
                    </a:cubicBezTo>
                    <a:cubicBezTo>
                      <a:pt x="6143" y="3003"/>
                      <a:pt x="6279" y="3276"/>
                      <a:pt x="6279" y="3686"/>
                    </a:cubicBezTo>
                    <a:cubicBezTo>
                      <a:pt x="5836" y="2696"/>
                      <a:pt x="5699" y="1570"/>
                      <a:pt x="4982" y="717"/>
                    </a:cubicBezTo>
                    <a:cubicBezTo>
                      <a:pt x="4982" y="638"/>
                      <a:pt x="4891" y="560"/>
                      <a:pt x="4815" y="560"/>
                    </a:cubicBezTo>
                    <a:cubicBezTo>
                      <a:pt x="4758" y="560"/>
                      <a:pt x="4710" y="602"/>
                      <a:pt x="4710" y="717"/>
                    </a:cubicBezTo>
                    <a:cubicBezTo>
                      <a:pt x="4573" y="717"/>
                      <a:pt x="4573" y="854"/>
                      <a:pt x="4573" y="990"/>
                    </a:cubicBezTo>
                    <a:cubicBezTo>
                      <a:pt x="4437" y="854"/>
                      <a:pt x="4266" y="581"/>
                      <a:pt x="4129" y="444"/>
                    </a:cubicBezTo>
                    <a:cubicBezTo>
                      <a:pt x="4084" y="387"/>
                      <a:pt x="4038" y="368"/>
                      <a:pt x="3998" y="368"/>
                    </a:cubicBezTo>
                    <a:cubicBezTo>
                      <a:pt x="3917" y="368"/>
                      <a:pt x="3856" y="444"/>
                      <a:pt x="3856" y="444"/>
                    </a:cubicBezTo>
                    <a:cubicBezTo>
                      <a:pt x="3583" y="854"/>
                      <a:pt x="3720" y="1570"/>
                      <a:pt x="3720" y="1980"/>
                    </a:cubicBezTo>
                    <a:cubicBezTo>
                      <a:pt x="3720" y="2287"/>
                      <a:pt x="3856" y="2560"/>
                      <a:pt x="3856" y="2696"/>
                    </a:cubicBezTo>
                    <a:cubicBezTo>
                      <a:pt x="3583" y="2150"/>
                      <a:pt x="3413" y="1570"/>
                      <a:pt x="3003" y="990"/>
                    </a:cubicBezTo>
                    <a:cubicBezTo>
                      <a:pt x="2963" y="950"/>
                      <a:pt x="2923" y="934"/>
                      <a:pt x="2883" y="934"/>
                    </a:cubicBezTo>
                    <a:cubicBezTo>
                      <a:pt x="2784" y="934"/>
                      <a:pt x="2680" y="1030"/>
                      <a:pt x="2560" y="1127"/>
                    </a:cubicBezTo>
                    <a:cubicBezTo>
                      <a:pt x="2423" y="1570"/>
                      <a:pt x="2560" y="1980"/>
                      <a:pt x="2730" y="2423"/>
                    </a:cubicBezTo>
                    <a:cubicBezTo>
                      <a:pt x="2867" y="3140"/>
                      <a:pt x="3140" y="3993"/>
                      <a:pt x="3276" y="4710"/>
                    </a:cubicBezTo>
                    <a:cubicBezTo>
                      <a:pt x="3003" y="4266"/>
                      <a:pt x="2730" y="3686"/>
                      <a:pt x="2560" y="3413"/>
                    </a:cubicBezTo>
                    <a:lnTo>
                      <a:pt x="1297" y="854"/>
                    </a:lnTo>
                    <a:cubicBezTo>
                      <a:pt x="1297" y="738"/>
                      <a:pt x="1248" y="696"/>
                      <a:pt x="1192" y="696"/>
                    </a:cubicBezTo>
                    <a:cubicBezTo>
                      <a:pt x="1115" y="696"/>
                      <a:pt x="1024" y="775"/>
                      <a:pt x="1024" y="854"/>
                    </a:cubicBezTo>
                    <a:lnTo>
                      <a:pt x="1024" y="1297"/>
                    </a:lnTo>
                    <a:lnTo>
                      <a:pt x="581" y="1297"/>
                    </a:lnTo>
                    <a:lnTo>
                      <a:pt x="581" y="1570"/>
                    </a:lnTo>
                    <a:cubicBezTo>
                      <a:pt x="581" y="1570"/>
                      <a:pt x="581" y="1434"/>
                      <a:pt x="444" y="1434"/>
                    </a:cubicBezTo>
                    <a:cubicBezTo>
                      <a:pt x="444" y="1434"/>
                      <a:pt x="171" y="1434"/>
                      <a:pt x="171" y="1570"/>
                    </a:cubicBezTo>
                    <a:cubicBezTo>
                      <a:pt x="1" y="2696"/>
                      <a:pt x="854" y="4710"/>
                      <a:pt x="1707" y="5563"/>
                    </a:cubicBezTo>
                    <a:cubicBezTo>
                      <a:pt x="1707" y="5563"/>
                      <a:pt x="2014" y="5563"/>
                      <a:pt x="2014" y="5392"/>
                    </a:cubicBezTo>
                    <a:cubicBezTo>
                      <a:pt x="2150" y="5392"/>
                      <a:pt x="2150" y="5256"/>
                      <a:pt x="2150" y="5119"/>
                    </a:cubicBezTo>
                    <a:lnTo>
                      <a:pt x="2150" y="4983"/>
                    </a:lnTo>
                    <a:cubicBezTo>
                      <a:pt x="2150" y="4846"/>
                      <a:pt x="2150" y="4846"/>
                      <a:pt x="2014" y="4710"/>
                    </a:cubicBezTo>
                    <a:lnTo>
                      <a:pt x="2014" y="4129"/>
                    </a:lnTo>
                    <a:cubicBezTo>
                      <a:pt x="1707" y="3549"/>
                      <a:pt x="1570" y="2833"/>
                      <a:pt x="1570" y="2150"/>
                    </a:cubicBezTo>
                    <a:lnTo>
                      <a:pt x="1570" y="2150"/>
                    </a:lnTo>
                    <a:cubicBezTo>
                      <a:pt x="1707" y="2833"/>
                      <a:pt x="2014" y="3413"/>
                      <a:pt x="2423" y="3993"/>
                    </a:cubicBezTo>
                    <a:cubicBezTo>
                      <a:pt x="2560" y="4402"/>
                      <a:pt x="3003" y="5256"/>
                      <a:pt x="3583" y="5392"/>
                    </a:cubicBezTo>
                    <a:cubicBezTo>
                      <a:pt x="3624" y="5443"/>
                      <a:pt x="3665" y="5464"/>
                      <a:pt x="3702" y="5464"/>
                    </a:cubicBezTo>
                    <a:cubicBezTo>
                      <a:pt x="3789" y="5464"/>
                      <a:pt x="3856" y="5351"/>
                      <a:pt x="3856" y="5256"/>
                    </a:cubicBezTo>
                    <a:cubicBezTo>
                      <a:pt x="3720" y="4710"/>
                      <a:pt x="3583" y="4266"/>
                      <a:pt x="3413" y="3686"/>
                    </a:cubicBezTo>
                    <a:cubicBezTo>
                      <a:pt x="3276" y="3276"/>
                      <a:pt x="3003" y="2423"/>
                      <a:pt x="3003" y="1707"/>
                    </a:cubicBezTo>
                    <a:lnTo>
                      <a:pt x="3003" y="1707"/>
                    </a:lnTo>
                    <a:cubicBezTo>
                      <a:pt x="3413" y="2696"/>
                      <a:pt x="3720" y="3856"/>
                      <a:pt x="4266" y="4710"/>
                    </a:cubicBezTo>
                    <a:cubicBezTo>
                      <a:pt x="4334" y="4764"/>
                      <a:pt x="4419" y="4797"/>
                      <a:pt x="4496" y="4797"/>
                    </a:cubicBezTo>
                    <a:cubicBezTo>
                      <a:pt x="4611" y="4797"/>
                      <a:pt x="4710" y="4723"/>
                      <a:pt x="4710" y="4539"/>
                    </a:cubicBezTo>
                    <a:cubicBezTo>
                      <a:pt x="4710" y="3993"/>
                      <a:pt x="4437" y="3413"/>
                      <a:pt x="4437" y="3003"/>
                    </a:cubicBezTo>
                    <a:cubicBezTo>
                      <a:pt x="4266" y="2560"/>
                      <a:pt x="3993" y="1707"/>
                      <a:pt x="4129" y="1127"/>
                    </a:cubicBezTo>
                    <a:lnTo>
                      <a:pt x="4129" y="1127"/>
                    </a:lnTo>
                    <a:cubicBezTo>
                      <a:pt x="4437" y="1707"/>
                      <a:pt x="4573" y="2560"/>
                      <a:pt x="4710" y="3140"/>
                    </a:cubicBezTo>
                    <a:cubicBezTo>
                      <a:pt x="4982" y="3856"/>
                      <a:pt x="5119" y="4402"/>
                      <a:pt x="5426" y="5119"/>
                    </a:cubicBezTo>
                    <a:cubicBezTo>
                      <a:pt x="5478" y="5223"/>
                      <a:pt x="5570" y="5268"/>
                      <a:pt x="5664" y="5268"/>
                    </a:cubicBezTo>
                    <a:cubicBezTo>
                      <a:pt x="5816" y="5268"/>
                      <a:pt x="5972" y="5151"/>
                      <a:pt x="5972" y="4983"/>
                    </a:cubicBezTo>
                    <a:cubicBezTo>
                      <a:pt x="5699" y="4266"/>
                      <a:pt x="5426" y="3686"/>
                      <a:pt x="5290" y="3003"/>
                    </a:cubicBezTo>
                    <a:cubicBezTo>
                      <a:pt x="5290" y="2560"/>
                      <a:pt x="5119" y="2150"/>
                      <a:pt x="5119" y="1843"/>
                    </a:cubicBezTo>
                    <a:lnTo>
                      <a:pt x="5119" y="1843"/>
                    </a:lnTo>
                    <a:cubicBezTo>
                      <a:pt x="5563" y="3003"/>
                      <a:pt x="5836" y="4402"/>
                      <a:pt x="6689" y="5392"/>
                    </a:cubicBezTo>
                    <a:cubicBezTo>
                      <a:pt x="6742" y="5513"/>
                      <a:pt x="6823" y="5565"/>
                      <a:pt x="6900" y="5565"/>
                    </a:cubicBezTo>
                    <a:cubicBezTo>
                      <a:pt x="7019" y="5565"/>
                      <a:pt x="7132" y="5442"/>
                      <a:pt x="7132" y="5256"/>
                    </a:cubicBezTo>
                    <a:cubicBezTo>
                      <a:pt x="6996" y="4539"/>
                      <a:pt x="6825" y="3856"/>
                      <a:pt x="6689" y="3276"/>
                    </a:cubicBezTo>
                    <a:cubicBezTo>
                      <a:pt x="6552" y="2696"/>
                      <a:pt x="6416" y="1707"/>
                      <a:pt x="6552" y="1127"/>
                    </a:cubicBezTo>
                    <a:lnTo>
                      <a:pt x="6552" y="1127"/>
                    </a:lnTo>
                    <a:cubicBezTo>
                      <a:pt x="6825" y="1707"/>
                      <a:pt x="7132" y="2696"/>
                      <a:pt x="7405" y="3413"/>
                    </a:cubicBezTo>
                    <a:cubicBezTo>
                      <a:pt x="7678" y="3993"/>
                      <a:pt x="7849" y="4710"/>
                      <a:pt x="8258" y="5256"/>
                    </a:cubicBezTo>
                    <a:cubicBezTo>
                      <a:pt x="8310" y="5371"/>
                      <a:pt x="8405" y="5419"/>
                      <a:pt x="8496" y="5419"/>
                    </a:cubicBezTo>
                    <a:cubicBezTo>
                      <a:pt x="8647" y="5419"/>
                      <a:pt x="8787" y="5289"/>
                      <a:pt x="8702" y="5119"/>
                    </a:cubicBezTo>
                    <a:cubicBezTo>
                      <a:pt x="8531" y="4402"/>
                      <a:pt x="8258" y="3686"/>
                      <a:pt x="8122" y="2833"/>
                    </a:cubicBezTo>
                    <a:cubicBezTo>
                      <a:pt x="7985" y="2696"/>
                      <a:pt x="7849" y="2287"/>
                      <a:pt x="7849" y="1843"/>
                    </a:cubicBezTo>
                    <a:lnTo>
                      <a:pt x="7849" y="1843"/>
                    </a:lnTo>
                    <a:cubicBezTo>
                      <a:pt x="8395" y="3003"/>
                      <a:pt x="8702" y="4539"/>
                      <a:pt x="9691" y="5563"/>
                    </a:cubicBezTo>
                    <a:cubicBezTo>
                      <a:pt x="9715" y="5587"/>
                      <a:pt x="9743" y="5597"/>
                      <a:pt x="9774" y="5597"/>
                    </a:cubicBezTo>
                    <a:cubicBezTo>
                      <a:pt x="9915" y="5597"/>
                      <a:pt x="10101" y="5368"/>
                      <a:pt x="10101" y="5256"/>
                    </a:cubicBezTo>
                    <a:cubicBezTo>
                      <a:pt x="9964" y="4266"/>
                      <a:pt x="9384" y="3140"/>
                      <a:pt x="9111" y="2150"/>
                    </a:cubicBezTo>
                    <a:lnTo>
                      <a:pt x="9111" y="2150"/>
                    </a:lnTo>
                    <a:cubicBezTo>
                      <a:pt x="9248" y="2423"/>
                      <a:pt x="9384" y="2696"/>
                      <a:pt x="9555" y="3003"/>
                    </a:cubicBezTo>
                    <a:cubicBezTo>
                      <a:pt x="9964" y="3856"/>
                      <a:pt x="10237" y="4710"/>
                      <a:pt x="10818" y="5563"/>
                    </a:cubicBezTo>
                    <a:cubicBezTo>
                      <a:pt x="10857" y="5642"/>
                      <a:pt x="10922" y="5675"/>
                      <a:pt x="10992" y="5675"/>
                    </a:cubicBezTo>
                    <a:cubicBezTo>
                      <a:pt x="11162" y="5675"/>
                      <a:pt x="11358" y="5474"/>
                      <a:pt x="11261" y="5256"/>
                    </a:cubicBezTo>
                    <a:cubicBezTo>
                      <a:pt x="10818" y="4266"/>
                      <a:pt x="10237" y="3140"/>
                      <a:pt x="9964" y="2150"/>
                    </a:cubicBezTo>
                    <a:lnTo>
                      <a:pt x="9964" y="2150"/>
                    </a:lnTo>
                    <a:cubicBezTo>
                      <a:pt x="10101" y="2423"/>
                      <a:pt x="10237" y="2696"/>
                      <a:pt x="10545" y="3003"/>
                    </a:cubicBezTo>
                    <a:cubicBezTo>
                      <a:pt x="10681" y="3413"/>
                      <a:pt x="10818" y="3686"/>
                      <a:pt x="10954" y="3993"/>
                    </a:cubicBezTo>
                    <a:cubicBezTo>
                      <a:pt x="11091" y="4402"/>
                      <a:pt x="11261" y="4983"/>
                      <a:pt x="11534" y="5392"/>
                    </a:cubicBezTo>
                    <a:cubicBezTo>
                      <a:pt x="11575" y="5483"/>
                      <a:pt x="11642" y="5520"/>
                      <a:pt x="11712" y="5520"/>
                    </a:cubicBezTo>
                    <a:cubicBezTo>
                      <a:pt x="11880" y="5520"/>
                      <a:pt x="12064" y="5311"/>
                      <a:pt x="11944" y="5119"/>
                    </a:cubicBezTo>
                    <a:cubicBezTo>
                      <a:pt x="11671" y="4539"/>
                      <a:pt x="11534" y="3993"/>
                      <a:pt x="11261" y="3413"/>
                    </a:cubicBezTo>
                    <a:cubicBezTo>
                      <a:pt x="11091" y="3276"/>
                      <a:pt x="11091" y="3140"/>
                      <a:pt x="10954" y="3003"/>
                    </a:cubicBezTo>
                    <a:cubicBezTo>
                      <a:pt x="10818" y="2560"/>
                      <a:pt x="10545" y="1980"/>
                      <a:pt x="10408" y="1434"/>
                    </a:cubicBezTo>
                    <a:lnTo>
                      <a:pt x="10408" y="1434"/>
                    </a:lnTo>
                    <a:cubicBezTo>
                      <a:pt x="10681" y="1843"/>
                      <a:pt x="10954" y="2423"/>
                      <a:pt x="11261" y="2696"/>
                    </a:cubicBezTo>
                    <a:lnTo>
                      <a:pt x="12524" y="5256"/>
                    </a:lnTo>
                    <a:cubicBezTo>
                      <a:pt x="12564" y="5347"/>
                      <a:pt x="12632" y="5384"/>
                      <a:pt x="12703" y="5384"/>
                    </a:cubicBezTo>
                    <a:cubicBezTo>
                      <a:pt x="12872" y="5384"/>
                      <a:pt x="13063" y="5175"/>
                      <a:pt x="12967" y="4983"/>
                    </a:cubicBezTo>
                    <a:cubicBezTo>
                      <a:pt x="12524" y="4266"/>
                      <a:pt x="12251" y="3413"/>
                      <a:pt x="11944" y="2560"/>
                    </a:cubicBezTo>
                    <a:cubicBezTo>
                      <a:pt x="11807" y="2150"/>
                      <a:pt x="11534" y="1297"/>
                      <a:pt x="11534" y="717"/>
                    </a:cubicBezTo>
                    <a:lnTo>
                      <a:pt x="11534" y="717"/>
                    </a:lnTo>
                    <a:cubicBezTo>
                      <a:pt x="11944" y="1127"/>
                      <a:pt x="12387" y="2423"/>
                      <a:pt x="12524" y="2696"/>
                    </a:cubicBezTo>
                    <a:cubicBezTo>
                      <a:pt x="12967" y="3549"/>
                      <a:pt x="13377" y="4539"/>
                      <a:pt x="13820" y="5392"/>
                    </a:cubicBezTo>
                    <a:cubicBezTo>
                      <a:pt x="13861" y="5483"/>
                      <a:pt x="13925" y="5520"/>
                      <a:pt x="13992" y="5520"/>
                    </a:cubicBezTo>
                    <a:cubicBezTo>
                      <a:pt x="14152" y="5520"/>
                      <a:pt x="14326" y="5311"/>
                      <a:pt x="14230" y="5119"/>
                    </a:cubicBezTo>
                    <a:cubicBezTo>
                      <a:pt x="13846" y="3935"/>
                      <a:pt x="13191" y="2600"/>
                      <a:pt x="13112" y="1144"/>
                    </a:cubicBezTo>
                    <a:lnTo>
                      <a:pt x="13112" y="1144"/>
                    </a:lnTo>
                    <a:cubicBezTo>
                      <a:pt x="13382" y="1715"/>
                      <a:pt x="13651" y="2156"/>
                      <a:pt x="13820" y="2696"/>
                    </a:cubicBezTo>
                    <a:lnTo>
                      <a:pt x="15083" y="5256"/>
                    </a:lnTo>
                    <a:cubicBezTo>
                      <a:pt x="15186" y="5371"/>
                      <a:pt x="15294" y="5419"/>
                      <a:pt x="15388" y="5419"/>
                    </a:cubicBezTo>
                    <a:cubicBezTo>
                      <a:pt x="15544" y="5419"/>
                      <a:pt x="15663" y="5289"/>
                      <a:pt x="15663" y="5119"/>
                    </a:cubicBezTo>
                    <a:cubicBezTo>
                      <a:pt x="15356" y="3993"/>
                      <a:pt x="14810" y="3003"/>
                      <a:pt x="14673" y="1843"/>
                    </a:cubicBezTo>
                    <a:lnTo>
                      <a:pt x="14673" y="1843"/>
                    </a:lnTo>
                    <a:cubicBezTo>
                      <a:pt x="15219" y="2833"/>
                      <a:pt x="15663" y="4129"/>
                      <a:pt x="16209" y="5119"/>
                    </a:cubicBezTo>
                    <a:cubicBezTo>
                      <a:pt x="16209" y="5234"/>
                      <a:pt x="16264" y="5277"/>
                      <a:pt x="16337" y="5277"/>
                    </a:cubicBezTo>
                    <a:cubicBezTo>
                      <a:pt x="16438" y="5277"/>
                      <a:pt x="16574" y="5198"/>
                      <a:pt x="16653" y="5119"/>
                    </a:cubicBezTo>
                    <a:cubicBezTo>
                      <a:pt x="16789" y="4710"/>
                      <a:pt x="16516" y="4129"/>
                      <a:pt x="16516" y="3856"/>
                    </a:cubicBezTo>
                    <a:cubicBezTo>
                      <a:pt x="16209" y="3003"/>
                      <a:pt x="15936" y="1980"/>
                      <a:pt x="15936" y="1127"/>
                    </a:cubicBezTo>
                    <a:lnTo>
                      <a:pt x="15936" y="1127"/>
                    </a:lnTo>
                    <a:cubicBezTo>
                      <a:pt x="16380" y="1570"/>
                      <a:pt x="16516" y="2560"/>
                      <a:pt x="16653" y="3003"/>
                    </a:cubicBezTo>
                    <a:cubicBezTo>
                      <a:pt x="16789" y="3549"/>
                      <a:pt x="17062" y="4266"/>
                      <a:pt x="17233" y="4983"/>
                    </a:cubicBezTo>
                    <a:cubicBezTo>
                      <a:pt x="17311" y="5061"/>
                      <a:pt x="17436" y="5140"/>
                      <a:pt x="17553" y="5140"/>
                    </a:cubicBezTo>
                    <a:cubicBezTo>
                      <a:pt x="17639" y="5140"/>
                      <a:pt x="17721" y="5098"/>
                      <a:pt x="17779" y="4983"/>
                    </a:cubicBezTo>
                    <a:cubicBezTo>
                      <a:pt x="17915" y="4710"/>
                      <a:pt x="17506" y="4129"/>
                      <a:pt x="17506" y="3686"/>
                    </a:cubicBezTo>
                    <a:cubicBezTo>
                      <a:pt x="17369" y="2833"/>
                      <a:pt x="17062" y="1843"/>
                      <a:pt x="17233" y="990"/>
                    </a:cubicBezTo>
                    <a:lnTo>
                      <a:pt x="17233" y="990"/>
                    </a:lnTo>
                    <a:cubicBezTo>
                      <a:pt x="17506" y="1707"/>
                      <a:pt x="17642" y="2560"/>
                      <a:pt x="17779" y="3140"/>
                    </a:cubicBezTo>
                    <a:cubicBezTo>
                      <a:pt x="17915" y="3686"/>
                      <a:pt x="18086" y="4266"/>
                      <a:pt x="18359" y="4983"/>
                    </a:cubicBezTo>
                    <a:cubicBezTo>
                      <a:pt x="18359" y="5022"/>
                      <a:pt x="18382" y="5039"/>
                      <a:pt x="18419" y="5039"/>
                    </a:cubicBezTo>
                    <a:cubicBezTo>
                      <a:pt x="18507" y="5039"/>
                      <a:pt x="18672" y="4943"/>
                      <a:pt x="18768" y="4846"/>
                    </a:cubicBezTo>
                    <a:cubicBezTo>
                      <a:pt x="18939" y="4402"/>
                      <a:pt x="18768" y="3993"/>
                      <a:pt x="18768" y="3549"/>
                    </a:cubicBezTo>
                    <a:cubicBezTo>
                      <a:pt x="18632" y="3003"/>
                      <a:pt x="18632" y="2287"/>
                      <a:pt x="18632" y="1570"/>
                    </a:cubicBezTo>
                    <a:lnTo>
                      <a:pt x="18632" y="1570"/>
                    </a:lnTo>
                    <a:cubicBezTo>
                      <a:pt x="18768" y="1980"/>
                      <a:pt x="18939" y="2560"/>
                      <a:pt x="18939" y="2696"/>
                    </a:cubicBezTo>
                    <a:cubicBezTo>
                      <a:pt x="18939" y="2833"/>
                      <a:pt x="19075" y="3140"/>
                      <a:pt x="19075" y="3276"/>
                    </a:cubicBezTo>
                    <a:cubicBezTo>
                      <a:pt x="19075" y="3686"/>
                      <a:pt x="19212" y="4129"/>
                      <a:pt x="19348" y="4402"/>
                    </a:cubicBezTo>
                    <a:cubicBezTo>
                      <a:pt x="19348" y="4518"/>
                      <a:pt x="19431" y="4566"/>
                      <a:pt x="19526" y="4566"/>
                    </a:cubicBezTo>
                    <a:cubicBezTo>
                      <a:pt x="19684" y="4566"/>
                      <a:pt x="19877" y="4436"/>
                      <a:pt x="19792" y="4266"/>
                    </a:cubicBezTo>
                    <a:cubicBezTo>
                      <a:pt x="19792" y="4129"/>
                      <a:pt x="19621" y="3856"/>
                      <a:pt x="19621" y="3549"/>
                    </a:cubicBezTo>
                    <a:cubicBezTo>
                      <a:pt x="19485" y="3003"/>
                      <a:pt x="19348" y="2423"/>
                      <a:pt x="19485" y="1843"/>
                    </a:cubicBezTo>
                    <a:lnTo>
                      <a:pt x="19485" y="1843"/>
                    </a:lnTo>
                    <a:cubicBezTo>
                      <a:pt x="19621" y="2150"/>
                      <a:pt x="19792" y="2423"/>
                      <a:pt x="19792" y="2696"/>
                    </a:cubicBezTo>
                    <a:cubicBezTo>
                      <a:pt x="19928" y="2833"/>
                      <a:pt x="19928" y="3003"/>
                      <a:pt x="19928" y="3140"/>
                    </a:cubicBezTo>
                    <a:cubicBezTo>
                      <a:pt x="19928" y="3413"/>
                      <a:pt x="20065" y="3686"/>
                      <a:pt x="20065" y="3856"/>
                    </a:cubicBezTo>
                    <a:cubicBezTo>
                      <a:pt x="20116" y="3959"/>
                      <a:pt x="20210" y="4003"/>
                      <a:pt x="20308" y="4003"/>
                    </a:cubicBezTo>
                    <a:cubicBezTo>
                      <a:pt x="20471" y="4003"/>
                      <a:pt x="20645" y="3878"/>
                      <a:pt x="20645" y="3686"/>
                    </a:cubicBezTo>
                    <a:cubicBezTo>
                      <a:pt x="20686" y="3737"/>
                      <a:pt x="20727" y="3757"/>
                      <a:pt x="20764" y="3757"/>
                    </a:cubicBezTo>
                    <a:cubicBezTo>
                      <a:pt x="20851" y="3757"/>
                      <a:pt x="20918" y="3645"/>
                      <a:pt x="20918" y="3549"/>
                    </a:cubicBezTo>
                    <a:cubicBezTo>
                      <a:pt x="21054" y="2833"/>
                      <a:pt x="20918" y="1434"/>
                      <a:pt x="20338" y="1127"/>
                    </a:cubicBezTo>
                    <a:cubicBezTo>
                      <a:pt x="20299" y="1088"/>
                      <a:pt x="20260" y="1071"/>
                      <a:pt x="20221" y="1071"/>
                    </a:cubicBezTo>
                    <a:cubicBezTo>
                      <a:pt x="20123" y="1071"/>
                      <a:pt x="20026" y="1175"/>
                      <a:pt x="19928" y="1297"/>
                    </a:cubicBezTo>
                    <a:lnTo>
                      <a:pt x="19928" y="1434"/>
                    </a:lnTo>
                    <a:cubicBezTo>
                      <a:pt x="19792" y="1127"/>
                      <a:pt x="19485" y="990"/>
                      <a:pt x="19348" y="990"/>
                    </a:cubicBezTo>
                    <a:cubicBezTo>
                      <a:pt x="19212" y="990"/>
                      <a:pt x="19075" y="1127"/>
                      <a:pt x="19075" y="1297"/>
                    </a:cubicBezTo>
                    <a:lnTo>
                      <a:pt x="19075" y="1434"/>
                    </a:lnTo>
                    <a:cubicBezTo>
                      <a:pt x="18939" y="1127"/>
                      <a:pt x="18768" y="854"/>
                      <a:pt x="18632" y="717"/>
                    </a:cubicBezTo>
                    <a:cubicBezTo>
                      <a:pt x="18495" y="717"/>
                      <a:pt x="18359" y="717"/>
                      <a:pt x="18359" y="854"/>
                    </a:cubicBezTo>
                    <a:cubicBezTo>
                      <a:pt x="18222" y="1434"/>
                      <a:pt x="18222" y="1980"/>
                      <a:pt x="18222" y="2423"/>
                    </a:cubicBezTo>
                    <a:lnTo>
                      <a:pt x="18222" y="3276"/>
                    </a:lnTo>
                    <a:cubicBezTo>
                      <a:pt x="18222" y="2833"/>
                      <a:pt x="18086" y="2423"/>
                      <a:pt x="17915" y="1980"/>
                    </a:cubicBezTo>
                    <a:cubicBezTo>
                      <a:pt x="17779" y="1434"/>
                      <a:pt x="17642" y="717"/>
                      <a:pt x="17233" y="274"/>
                    </a:cubicBezTo>
                    <a:cubicBezTo>
                      <a:pt x="17164" y="219"/>
                      <a:pt x="17102" y="186"/>
                      <a:pt x="17051" y="186"/>
                    </a:cubicBezTo>
                    <a:cubicBezTo>
                      <a:pt x="16975" y="186"/>
                      <a:pt x="16926" y="260"/>
                      <a:pt x="16926" y="444"/>
                    </a:cubicBezTo>
                    <a:cubicBezTo>
                      <a:pt x="16653" y="854"/>
                      <a:pt x="16789" y="1434"/>
                      <a:pt x="16789" y="1980"/>
                    </a:cubicBezTo>
                    <a:cubicBezTo>
                      <a:pt x="16653" y="1434"/>
                      <a:pt x="16516" y="717"/>
                      <a:pt x="15936" y="274"/>
                    </a:cubicBezTo>
                    <a:cubicBezTo>
                      <a:pt x="15799" y="274"/>
                      <a:pt x="15663" y="274"/>
                      <a:pt x="15663" y="444"/>
                    </a:cubicBezTo>
                    <a:cubicBezTo>
                      <a:pt x="15356" y="1127"/>
                      <a:pt x="15663" y="1980"/>
                      <a:pt x="15799" y="2696"/>
                    </a:cubicBezTo>
                    <a:lnTo>
                      <a:pt x="15799" y="3276"/>
                    </a:lnTo>
                    <a:cubicBezTo>
                      <a:pt x="15527" y="2423"/>
                      <a:pt x="15083" y="1570"/>
                      <a:pt x="14503" y="717"/>
                    </a:cubicBezTo>
                    <a:cubicBezTo>
                      <a:pt x="14463" y="677"/>
                      <a:pt x="14411" y="661"/>
                      <a:pt x="14358" y="661"/>
                    </a:cubicBezTo>
                    <a:cubicBezTo>
                      <a:pt x="14230" y="661"/>
                      <a:pt x="14093" y="757"/>
                      <a:pt x="14093" y="854"/>
                    </a:cubicBezTo>
                    <a:cubicBezTo>
                      <a:pt x="14093" y="1341"/>
                      <a:pt x="14093" y="1804"/>
                      <a:pt x="14174" y="2202"/>
                    </a:cubicBezTo>
                    <a:lnTo>
                      <a:pt x="14174" y="2202"/>
                    </a:lnTo>
                    <a:cubicBezTo>
                      <a:pt x="14122" y="2070"/>
                      <a:pt x="14039" y="1926"/>
                      <a:pt x="13957" y="1843"/>
                    </a:cubicBezTo>
                    <a:cubicBezTo>
                      <a:pt x="13820" y="1434"/>
                      <a:pt x="13377" y="137"/>
                      <a:pt x="12797" y="1"/>
                    </a:cubicBezTo>
                    <a:cubicBezTo>
                      <a:pt x="12660" y="1"/>
                      <a:pt x="12660" y="137"/>
                      <a:pt x="12524" y="274"/>
                    </a:cubicBezTo>
                    <a:cubicBezTo>
                      <a:pt x="12524" y="779"/>
                      <a:pt x="12524" y="1284"/>
                      <a:pt x="12614" y="1767"/>
                    </a:cubicBezTo>
                    <a:lnTo>
                      <a:pt x="12614" y="1767"/>
                    </a:lnTo>
                    <a:cubicBezTo>
                      <a:pt x="12355" y="1306"/>
                      <a:pt x="12074" y="258"/>
                      <a:pt x="11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4370977" y="449809"/>
                <a:ext cx="802908" cy="336986"/>
              </a:xfrm>
              <a:custGeom>
                <a:avLst/>
                <a:gdLst/>
                <a:ahLst/>
                <a:cxnLst/>
                <a:rect l="l" t="t" r="r" b="b"/>
                <a:pathLst>
                  <a:path w="12199" h="5120" extrusionOk="0">
                    <a:moveTo>
                      <a:pt x="4521" y="1"/>
                    </a:moveTo>
                    <a:cubicBezTo>
                      <a:pt x="4078" y="308"/>
                      <a:pt x="3941" y="854"/>
                      <a:pt x="3805" y="1434"/>
                    </a:cubicBezTo>
                    <a:cubicBezTo>
                      <a:pt x="3805" y="1161"/>
                      <a:pt x="3805" y="718"/>
                      <a:pt x="3668" y="308"/>
                    </a:cubicBezTo>
                    <a:cubicBezTo>
                      <a:pt x="3583" y="223"/>
                      <a:pt x="3506" y="180"/>
                      <a:pt x="3434" y="180"/>
                    </a:cubicBezTo>
                    <a:cubicBezTo>
                      <a:pt x="3361" y="180"/>
                      <a:pt x="3293" y="223"/>
                      <a:pt x="3225" y="308"/>
                    </a:cubicBezTo>
                    <a:cubicBezTo>
                      <a:pt x="2952" y="581"/>
                      <a:pt x="2815" y="991"/>
                      <a:pt x="2644" y="1434"/>
                    </a:cubicBezTo>
                    <a:cubicBezTo>
                      <a:pt x="2815" y="991"/>
                      <a:pt x="2644" y="581"/>
                      <a:pt x="2371" y="308"/>
                    </a:cubicBezTo>
                    <a:cubicBezTo>
                      <a:pt x="2371" y="223"/>
                      <a:pt x="2303" y="180"/>
                      <a:pt x="2235" y="180"/>
                    </a:cubicBezTo>
                    <a:cubicBezTo>
                      <a:pt x="2167" y="180"/>
                      <a:pt x="2098" y="223"/>
                      <a:pt x="2098" y="308"/>
                    </a:cubicBezTo>
                    <a:cubicBezTo>
                      <a:pt x="1791" y="854"/>
                      <a:pt x="1655" y="1571"/>
                      <a:pt x="1655" y="2287"/>
                    </a:cubicBezTo>
                    <a:cubicBezTo>
                      <a:pt x="1518" y="2867"/>
                      <a:pt x="1518" y="3993"/>
                      <a:pt x="1109" y="4573"/>
                    </a:cubicBezTo>
                    <a:cubicBezTo>
                      <a:pt x="802" y="4130"/>
                      <a:pt x="665" y="3004"/>
                      <a:pt x="529" y="2560"/>
                    </a:cubicBezTo>
                    <a:cubicBezTo>
                      <a:pt x="477" y="2456"/>
                      <a:pt x="380" y="2411"/>
                      <a:pt x="287" y="2411"/>
                    </a:cubicBezTo>
                    <a:cubicBezTo>
                      <a:pt x="138" y="2411"/>
                      <a:pt x="1" y="2528"/>
                      <a:pt x="85" y="2697"/>
                    </a:cubicBezTo>
                    <a:cubicBezTo>
                      <a:pt x="256" y="3413"/>
                      <a:pt x="529" y="4573"/>
                      <a:pt x="938" y="5119"/>
                    </a:cubicBezTo>
                    <a:lnTo>
                      <a:pt x="1382" y="5119"/>
                    </a:lnTo>
                    <a:cubicBezTo>
                      <a:pt x="1791" y="4710"/>
                      <a:pt x="1791" y="3857"/>
                      <a:pt x="1791" y="3277"/>
                    </a:cubicBezTo>
                    <a:cubicBezTo>
                      <a:pt x="1962" y="2560"/>
                      <a:pt x="2098" y="1707"/>
                      <a:pt x="2235" y="991"/>
                    </a:cubicBezTo>
                    <a:cubicBezTo>
                      <a:pt x="2371" y="1571"/>
                      <a:pt x="2235" y="2287"/>
                      <a:pt x="2235" y="2697"/>
                    </a:cubicBezTo>
                    <a:cubicBezTo>
                      <a:pt x="2235" y="3004"/>
                      <a:pt x="2235" y="3720"/>
                      <a:pt x="2508" y="3857"/>
                    </a:cubicBezTo>
                    <a:cubicBezTo>
                      <a:pt x="2548" y="3897"/>
                      <a:pt x="2591" y="3913"/>
                      <a:pt x="2632" y="3913"/>
                    </a:cubicBezTo>
                    <a:cubicBezTo>
                      <a:pt x="2730" y="3913"/>
                      <a:pt x="2815" y="3817"/>
                      <a:pt x="2815" y="3720"/>
                    </a:cubicBezTo>
                    <a:cubicBezTo>
                      <a:pt x="2952" y="3277"/>
                      <a:pt x="3088" y="2867"/>
                      <a:pt x="3088" y="2424"/>
                    </a:cubicBezTo>
                    <a:cubicBezTo>
                      <a:pt x="3088" y="2014"/>
                      <a:pt x="3225" y="1434"/>
                      <a:pt x="3361" y="991"/>
                    </a:cubicBezTo>
                    <a:lnTo>
                      <a:pt x="3361" y="991"/>
                    </a:lnTo>
                    <a:cubicBezTo>
                      <a:pt x="3361" y="1707"/>
                      <a:pt x="3225" y="2560"/>
                      <a:pt x="3668" y="3004"/>
                    </a:cubicBezTo>
                    <a:cubicBezTo>
                      <a:pt x="3805" y="3004"/>
                      <a:pt x="3941" y="3004"/>
                      <a:pt x="4078" y="2867"/>
                    </a:cubicBezTo>
                    <a:cubicBezTo>
                      <a:pt x="4214" y="2287"/>
                      <a:pt x="4214" y="1161"/>
                      <a:pt x="4521" y="581"/>
                    </a:cubicBezTo>
                    <a:cubicBezTo>
                      <a:pt x="4794" y="1298"/>
                      <a:pt x="4521" y="2151"/>
                      <a:pt x="4794" y="2697"/>
                    </a:cubicBezTo>
                    <a:cubicBezTo>
                      <a:pt x="4931" y="2867"/>
                      <a:pt x="5067" y="2867"/>
                      <a:pt x="5204" y="2867"/>
                    </a:cubicBezTo>
                    <a:cubicBezTo>
                      <a:pt x="5784" y="2287"/>
                      <a:pt x="5647" y="1434"/>
                      <a:pt x="5920" y="718"/>
                    </a:cubicBezTo>
                    <a:lnTo>
                      <a:pt x="5920" y="718"/>
                    </a:lnTo>
                    <a:cubicBezTo>
                      <a:pt x="6057" y="1434"/>
                      <a:pt x="5784" y="2151"/>
                      <a:pt x="6057" y="2697"/>
                    </a:cubicBezTo>
                    <a:cubicBezTo>
                      <a:pt x="6142" y="2782"/>
                      <a:pt x="6253" y="2825"/>
                      <a:pt x="6343" y="2825"/>
                    </a:cubicBezTo>
                    <a:cubicBezTo>
                      <a:pt x="6432" y="2825"/>
                      <a:pt x="6500" y="2782"/>
                      <a:pt x="6500" y="2697"/>
                    </a:cubicBezTo>
                    <a:cubicBezTo>
                      <a:pt x="6637" y="2424"/>
                      <a:pt x="6637" y="2151"/>
                      <a:pt x="6773" y="1844"/>
                    </a:cubicBezTo>
                    <a:cubicBezTo>
                      <a:pt x="6773" y="1844"/>
                      <a:pt x="6978" y="1183"/>
                      <a:pt x="7053" y="1183"/>
                    </a:cubicBezTo>
                    <a:cubicBezTo>
                      <a:pt x="7070" y="1183"/>
                      <a:pt x="7080" y="1216"/>
                      <a:pt x="7080" y="1298"/>
                    </a:cubicBezTo>
                    <a:cubicBezTo>
                      <a:pt x="7080" y="1844"/>
                      <a:pt x="6910" y="2424"/>
                      <a:pt x="7080" y="2867"/>
                    </a:cubicBezTo>
                    <a:cubicBezTo>
                      <a:pt x="7080" y="2964"/>
                      <a:pt x="7217" y="3060"/>
                      <a:pt x="7345" y="3060"/>
                    </a:cubicBezTo>
                    <a:cubicBezTo>
                      <a:pt x="7398" y="3060"/>
                      <a:pt x="7450" y="3044"/>
                      <a:pt x="7490" y="3004"/>
                    </a:cubicBezTo>
                    <a:cubicBezTo>
                      <a:pt x="7763" y="2560"/>
                      <a:pt x="7934" y="2151"/>
                      <a:pt x="8070" y="1707"/>
                    </a:cubicBezTo>
                    <a:cubicBezTo>
                      <a:pt x="8157" y="1392"/>
                      <a:pt x="8188" y="1278"/>
                      <a:pt x="8191" y="1278"/>
                    </a:cubicBezTo>
                    <a:lnTo>
                      <a:pt x="8191" y="1278"/>
                    </a:lnTo>
                    <a:cubicBezTo>
                      <a:pt x="8197" y="1278"/>
                      <a:pt x="8070" y="1805"/>
                      <a:pt x="8070" y="2014"/>
                    </a:cubicBezTo>
                    <a:cubicBezTo>
                      <a:pt x="8070" y="2287"/>
                      <a:pt x="8070" y="2560"/>
                      <a:pt x="8206" y="2867"/>
                    </a:cubicBezTo>
                    <a:cubicBezTo>
                      <a:pt x="8206" y="2964"/>
                      <a:pt x="8275" y="3060"/>
                      <a:pt x="8363" y="3060"/>
                    </a:cubicBezTo>
                    <a:cubicBezTo>
                      <a:pt x="8400" y="3060"/>
                      <a:pt x="8440" y="3044"/>
                      <a:pt x="8479" y="3004"/>
                    </a:cubicBezTo>
                    <a:cubicBezTo>
                      <a:pt x="9060" y="2867"/>
                      <a:pt x="9333" y="1707"/>
                      <a:pt x="9469" y="1298"/>
                    </a:cubicBezTo>
                    <a:cubicBezTo>
                      <a:pt x="9640" y="1161"/>
                      <a:pt x="9640" y="1161"/>
                      <a:pt x="9640" y="991"/>
                    </a:cubicBezTo>
                    <a:lnTo>
                      <a:pt x="9640" y="2014"/>
                    </a:lnTo>
                    <a:cubicBezTo>
                      <a:pt x="9640" y="2424"/>
                      <a:pt x="9469" y="2867"/>
                      <a:pt x="9776" y="3140"/>
                    </a:cubicBezTo>
                    <a:cubicBezTo>
                      <a:pt x="9776" y="3277"/>
                      <a:pt x="9913" y="3277"/>
                      <a:pt x="10049" y="3277"/>
                    </a:cubicBezTo>
                    <a:cubicBezTo>
                      <a:pt x="10186" y="3277"/>
                      <a:pt x="10322" y="3004"/>
                      <a:pt x="10493" y="2867"/>
                    </a:cubicBezTo>
                    <a:lnTo>
                      <a:pt x="10629" y="3004"/>
                    </a:lnTo>
                    <a:cubicBezTo>
                      <a:pt x="10697" y="3072"/>
                      <a:pt x="10766" y="3106"/>
                      <a:pt x="10834" y="3106"/>
                    </a:cubicBezTo>
                    <a:cubicBezTo>
                      <a:pt x="10902" y="3106"/>
                      <a:pt x="10970" y="3072"/>
                      <a:pt x="11039" y="3004"/>
                    </a:cubicBezTo>
                    <a:cubicBezTo>
                      <a:pt x="11175" y="2697"/>
                      <a:pt x="11346" y="2424"/>
                      <a:pt x="11482" y="2014"/>
                    </a:cubicBezTo>
                    <a:lnTo>
                      <a:pt x="11482" y="2014"/>
                    </a:lnTo>
                    <a:cubicBezTo>
                      <a:pt x="11482" y="2424"/>
                      <a:pt x="11346" y="2867"/>
                      <a:pt x="11346" y="3140"/>
                    </a:cubicBezTo>
                    <a:cubicBezTo>
                      <a:pt x="11246" y="3300"/>
                      <a:pt x="11357" y="3366"/>
                      <a:pt x="11466" y="3366"/>
                    </a:cubicBezTo>
                    <a:cubicBezTo>
                      <a:pt x="11543" y="3366"/>
                      <a:pt x="11619" y="3333"/>
                      <a:pt x="11619" y="3277"/>
                    </a:cubicBezTo>
                    <a:cubicBezTo>
                      <a:pt x="11892" y="2560"/>
                      <a:pt x="12199" y="1571"/>
                      <a:pt x="11892" y="854"/>
                    </a:cubicBezTo>
                    <a:cubicBezTo>
                      <a:pt x="11824" y="786"/>
                      <a:pt x="11721" y="752"/>
                      <a:pt x="11636" y="752"/>
                    </a:cubicBezTo>
                    <a:cubicBezTo>
                      <a:pt x="11551" y="752"/>
                      <a:pt x="11482" y="786"/>
                      <a:pt x="11482" y="854"/>
                    </a:cubicBezTo>
                    <a:cubicBezTo>
                      <a:pt x="11175" y="1298"/>
                      <a:pt x="11039" y="1707"/>
                      <a:pt x="10902" y="2151"/>
                    </a:cubicBezTo>
                    <a:cubicBezTo>
                      <a:pt x="11039" y="1707"/>
                      <a:pt x="11175" y="1298"/>
                      <a:pt x="11175" y="854"/>
                    </a:cubicBezTo>
                    <a:cubicBezTo>
                      <a:pt x="11175" y="775"/>
                      <a:pt x="11039" y="696"/>
                      <a:pt x="10923" y="696"/>
                    </a:cubicBezTo>
                    <a:cubicBezTo>
                      <a:pt x="10839" y="696"/>
                      <a:pt x="10766" y="739"/>
                      <a:pt x="10766" y="854"/>
                    </a:cubicBezTo>
                    <a:cubicBezTo>
                      <a:pt x="10493" y="1161"/>
                      <a:pt x="10322" y="1571"/>
                      <a:pt x="10186" y="2014"/>
                    </a:cubicBezTo>
                    <a:cubicBezTo>
                      <a:pt x="10186" y="2151"/>
                      <a:pt x="10186" y="2287"/>
                      <a:pt x="10049" y="2424"/>
                    </a:cubicBezTo>
                    <a:cubicBezTo>
                      <a:pt x="10049" y="2151"/>
                      <a:pt x="10049" y="1844"/>
                      <a:pt x="10186" y="1707"/>
                    </a:cubicBezTo>
                    <a:cubicBezTo>
                      <a:pt x="10186" y="1452"/>
                      <a:pt x="10186" y="568"/>
                      <a:pt x="9738" y="568"/>
                    </a:cubicBezTo>
                    <a:cubicBezTo>
                      <a:pt x="9707" y="568"/>
                      <a:pt x="9675" y="572"/>
                      <a:pt x="9640" y="581"/>
                    </a:cubicBezTo>
                    <a:cubicBezTo>
                      <a:pt x="9060" y="718"/>
                      <a:pt x="8787" y="1707"/>
                      <a:pt x="8616" y="2287"/>
                    </a:cubicBezTo>
                    <a:lnTo>
                      <a:pt x="8616" y="2014"/>
                    </a:lnTo>
                    <a:lnTo>
                      <a:pt x="8616" y="1298"/>
                    </a:lnTo>
                    <a:cubicBezTo>
                      <a:pt x="8616" y="991"/>
                      <a:pt x="8479" y="854"/>
                      <a:pt x="8343" y="718"/>
                    </a:cubicBezTo>
                    <a:lnTo>
                      <a:pt x="8070" y="718"/>
                    </a:lnTo>
                    <a:cubicBezTo>
                      <a:pt x="7763" y="991"/>
                      <a:pt x="7626" y="1298"/>
                      <a:pt x="7490" y="1707"/>
                    </a:cubicBezTo>
                    <a:cubicBezTo>
                      <a:pt x="7626" y="1161"/>
                      <a:pt x="7490" y="581"/>
                      <a:pt x="7217" y="445"/>
                    </a:cubicBezTo>
                    <a:lnTo>
                      <a:pt x="6910" y="445"/>
                    </a:lnTo>
                    <a:cubicBezTo>
                      <a:pt x="6637" y="581"/>
                      <a:pt x="6637" y="854"/>
                      <a:pt x="6500" y="991"/>
                    </a:cubicBezTo>
                    <a:cubicBezTo>
                      <a:pt x="6500" y="718"/>
                      <a:pt x="6500" y="445"/>
                      <a:pt x="6227" y="308"/>
                    </a:cubicBezTo>
                    <a:cubicBezTo>
                      <a:pt x="6227" y="186"/>
                      <a:pt x="6140" y="82"/>
                      <a:pt x="6041" y="82"/>
                    </a:cubicBezTo>
                    <a:cubicBezTo>
                      <a:pt x="6001" y="82"/>
                      <a:pt x="5959" y="98"/>
                      <a:pt x="5920" y="137"/>
                    </a:cubicBezTo>
                    <a:cubicBezTo>
                      <a:pt x="5647" y="445"/>
                      <a:pt x="5511" y="718"/>
                      <a:pt x="5374" y="991"/>
                    </a:cubicBezTo>
                    <a:cubicBezTo>
                      <a:pt x="5204" y="1298"/>
                      <a:pt x="5204" y="1707"/>
                      <a:pt x="5067" y="2014"/>
                    </a:cubicBezTo>
                    <a:cubicBezTo>
                      <a:pt x="5067" y="1434"/>
                      <a:pt x="5204" y="718"/>
                      <a:pt x="4931" y="137"/>
                    </a:cubicBezTo>
                    <a:cubicBezTo>
                      <a:pt x="4794" y="1"/>
                      <a:pt x="465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4275475" y="488049"/>
                <a:ext cx="718793" cy="368841"/>
              </a:xfrm>
              <a:custGeom>
                <a:avLst/>
                <a:gdLst/>
                <a:ahLst/>
                <a:cxnLst/>
                <a:rect l="l" t="t" r="r" b="b"/>
                <a:pathLst>
                  <a:path w="10921" h="5604" extrusionOk="0">
                    <a:moveTo>
                      <a:pt x="10647" y="0"/>
                    </a:moveTo>
                    <a:cubicBezTo>
                      <a:pt x="10238" y="0"/>
                      <a:pt x="9794" y="717"/>
                      <a:pt x="9657" y="1263"/>
                    </a:cubicBezTo>
                    <a:cubicBezTo>
                      <a:pt x="9077" y="1263"/>
                      <a:pt x="8668" y="1979"/>
                      <a:pt x="8224" y="2286"/>
                    </a:cubicBezTo>
                    <a:cubicBezTo>
                      <a:pt x="7951" y="2696"/>
                      <a:pt x="7508" y="3139"/>
                      <a:pt x="7235" y="3412"/>
                    </a:cubicBezTo>
                    <a:cubicBezTo>
                      <a:pt x="7098" y="3685"/>
                      <a:pt x="6825" y="3992"/>
                      <a:pt x="6655" y="4129"/>
                    </a:cubicBezTo>
                    <a:cubicBezTo>
                      <a:pt x="6825" y="3549"/>
                      <a:pt x="7098" y="3139"/>
                      <a:pt x="7235" y="2559"/>
                    </a:cubicBezTo>
                    <a:cubicBezTo>
                      <a:pt x="7235" y="2116"/>
                      <a:pt x="7371" y="1843"/>
                      <a:pt x="7235" y="1433"/>
                    </a:cubicBezTo>
                    <a:cubicBezTo>
                      <a:pt x="7235" y="1348"/>
                      <a:pt x="7167" y="1305"/>
                      <a:pt x="7081" y="1305"/>
                    </a:cubicBezTo>
                    <a:cubicBezTo>
                      <a:pt x="6996" y="1305"/>
                      <a:pt x="6894" y="1348"/>
                      <a:pt x="6825" y="1433"/>
                    </a:cubicBezTo>
                    <a:cubicBezTo>
                      <a:pt x="6382" y="1843"/>
                      <a:pt x="6109" y="2559"/>
                      <a:pt x="5972" y="3139"/>
                    </a:cubicBezTo>
                    <a:cubicBezTo>
                      <a:pt x="5665" y="3549"/>
                      <a:pt x="5529" y="4402"/>
                      <a:pt x="5119" y="4982"/>
                    </a:cubicBezTo>
                    <a:lnTo>
                      <a:pt x="5119" y="3992"/>
                    </a:lnTo>
                    <a:lnTo>
                      <a:pt x="5119" y="2423"/>
                    </a:lnTo>
                    <a:cubicBezTo>
                      <a:pt x="5119" y="1979"/>
                      <a:pt x="5119" y="1433"/>
                      <a:pt x="4676" y="1126"/>
                    </a:cubicBezTo>
                    <a:lnTo>
                      <a:pt x="4403" y="1126"/>
                    </a:lnTo>
                    <a:cubicBezTo>
                      <a:pt x="4095" y="1570"/>
                      <a:pt x="3959" y="2116"/>
                      <a:pt x="3822" y="2696"/>
                    </a:cubicBezTo>
                    <a:cubicBezTo>
                      <a:pt x="3686" y="2969"/>
                      <a:pt x="3549" y="3412"/>
                      <a:pt x="3413" y="3685"/>
                    </a:cubicBezTo>
                    <a:lnTo>
                      <a:pt x="3413" y="4129"/>
                    </a:lnTo>
                    <a:cubicBezTo>
                      <a:pt x="3106" y="3139"/>
                      <a:pt x="2969" y="1570"/>
                      <a:pt x="2116" y="1433"/>
                    </a:cubicBezTo>
                    <a:cubicBezTo>
                      <a:pt x="1536" y="1433"/>
                      <a:pt x="1263" y="2832"/>
                      <a:pt x="1127" y="3822"/>
                    </a:cubicBezTo>
                    <a:lnTo>
                      <a:pt x="1127" y="2969"/>
                    </a:lnTo>
                    <a:cubicBezTo>
                      <a:pt x="1127" y="2696"/>
                      <a:pt x="990" y="2423"/>
                      <a:pt x="990" y="2116"/>
                    </a:cubicBezTo>
                    <a:lnTo>
                      <a:pt x="990" y="1706"/>
                    </a:lnTo>
                    <a:cubicBezTo>
                      <a:pt x="990" y="1570"/>
                      <a:pt x="879" y="1501"/>
                      <a:pt x="768" y="1501"/>
                    </a:cubicBezTo>
                    <a:cubicBezTo>
                      <a:pt x="658" y="1501"/>
                      <a:pt x="547" y="1570"/>
                      <a:pt x="547" y="1706"/>
                    </a:cubicBezTo>
                    <a:lnTo>
                      <a:pt x="547" y="2286"/>
                    </a:lnTo>
                    <a:cubicBezTo>
                      <a:pt x="547" y="2116"/>
                      <a:pt x="410" y="2116"/>
                      <a:pt x="410" y="1979"/>
                    </a:cubicBezTo>
                    <a:cubicBezTo>
                      <a:pt x="274" y="1979"/>
                      <a:pt x="137" y="1979"/>
                      <a:pt x="137" y="2116"/>
                    </a:cubicBezTo>
                    <a:cubicBezTo>
                      <a:pt x="1" y="2423"/>
                      <a:pt x="1" y="2696"/>
                      <a:pt x="1" y="2969"/>
                    </a:cubicBezTo>
                    <a:cubicBezTo>
                      <a:pt x="1" y="3153"/>
                      <a:pt x="99" y="3227"/>
                      <a:pt x="178" y="3227"/>
                    </a:cubicBezTo>
                    <a:cubicBezTo>
                      <a:pt x="230" y="3227"/>
                      <a:pt x="274" y="3194"/>
                      <a:pt x="274" y="3139"/>
                    </a:cubicBezTo>
                    <a:cubicBezTo>
                      <a:pt x="410" y="3549"/>
                      <a:pt x="410" y="4129"/>
                      <a:pt x="547" y="4265"/>
                    </a:cubicBezTo>
                    <a:cubicBezTo>
                      <a:pt x="547" y="4402"/>
                      <a:pt x="683" y="4402"/>
                      <a:pt x="854" y="4402"/>
                    </a:cubicBezTo>
                    <a:cubicBezTo>
                      <a:pt x="854" y="4538"/>
                      <a:pt x="854" y="4675"/>
                      <a:pt x="990" y="4846"/>
                    </a:cubicBezTo>
                    <a:cubicBezTo>
                      <a:pt x="1048" y="4961"/>
                      <a:pt x="1130" y="5003"/>
                      <a:pt x="1206" y="5003"/>
                    </a:cubicBezTo>
                    <a:cubicBezTo>
                      <a:pt x="1309" y="5003"/>
                      <a:pt x="1400" y="4924"/>
                      <a:pt x="1400" y="4846"/>
                    </a:cubicBezTo>
                    <a:cubicBezTo>
                      <a:pt x="1536" y="4402"/>
                      <a:pt x="1536" y="3822"/>
                      <a:pt x="1707" y="3412"/>
                    </a:cubicBezTo>
                    <a:cubicBezTo>
                      <a:pt x="1707" y="3412"/>
                      <a:pt x="2080" y="2107"/>
                      <a:pt x="2233" y="2107"/>
                    </a:cubicBezTo>
                    <a:cubicBezTo>
                      <a:pt x="2240" y="2107"/>
                      <a:pt x="2247" y="2109"/>
                      <a:pt x="2253" y="2116"/>
                    </a:cubicBezTo>
                    <a:cubicBezTo>
                      <a:pt x="2833" y="2969"/>
                      <a:pt x="2696" y="4129"/>
                      <a:pt x="3106" y="5119"/>
                    </a:cubicBezTo>
                    <a:cubicBezTo>
                      <a:pt x="3174" y="5187"/>
                      <a:pt x="3251" y="5221"/>
                      <a:pt x="3328" y="5221"/>
                    </a:cubicBezTo>
                    <a:cubicBezTo>
                      <a:pt x="3404" y="5221"/>
                      <a:pt x="3481" y="5187"/>
                      <a:pt x="3549" y="5119"/>
                    </a:cubicBezTo>
                    <a:cubicBezTo>
                      <a:pt x="3822" y="4846"/>
                      <a:pt x="3822" y="4265"/>
                      <a:pt x="3959" y="3822"/>
                    </a:cubicBezTo>
                    <a:cubicBezTo>
                      <a:pt x="4095" y="3139"/>
                      <a:pt x="4266" y="2423"/>
                      <a:pt x="4539" y="1843"/>
                    </a:cubicBezTo>
                    <a:cubicBezTo>
                      <a:pt x="4539" y="1843"/>
                      <a:pt x="4676" y="2286"/>
                      <a:pt x="4676" y="2423"/>
                    </a:cubicBezTo>
                    <a:lnTo>
                      <a:pt x="4676" y="3685"/>
                    </a:lnTo>
                    <a:cubicBezTo>
                      <a:pt x="4676" y="4265"/>
                      <a:pt x="4539" y="4982"/>
                      <a:pt x="4812" y="5528"/>
                    </a:cubicBezTo>
                    <a:cubicBezTo>
                      <a:pt x="4812" y="5528"/>
                      <a:pt x="4873" y="5604"/>
                      <a:pt x="4964" y="5604"/>
                    </a:cubicBezTo>
                    <a:cubicBezTo>
                      <a:pt x="5009" y="5604"/>
                      <a:pt x="5062" y="5585"/>
                      <a:pt x="5119" y="5528"/>
                    </a:cubicBezTo>
                    <a:cubicBezTo>
                      <a:pt x="5529" y="5392"/>
                      <a:pt x="5665" y="4675"/>
                      <a:pt x="5972" y="4265"/>
                    </a:cubicBezTo>
                    <a:cubicBezTo>
                      <a:pt x="6245" y="3685"/>
                      <a:pt x="6382" y="2832"/>
                      <a:pt x="6825" y="2116"/>
                    </a:cubicBezTo>
                    <a:lnTo>
                      <a:pt x="6825" y="2116"/>
                    </a:lnTo>
                    <a:cubicBezTo>
                      <a:pt x="6825" y="2559"/>
                      <a:pt x="6655" y="2832"/>
                      <a:pt x="6518" y="3139"/>
                    </a:cubicBezTo>
                    <a:cubicBezTo>
                      <a:pt x="6382" y="3685"/>
                      <a:pt x="6109" y="4265"/>
                      <a:pt x="6109" y="4846"/>
                    </a:cubicBezTo>
                    <a:cubicBezTo>
                      <a:pt x="5972" y="4982"/>
                      <a:pt x="6245" y="5119"/>
                      <a:pt x="6382" y="5119"/>
                    </a:cubicBezTo>
                    <a:cubicBezTo>
                      <a:pt x="6825" y="4846"/>
                      <a:pt x="7235" y="4129"/>
                      <a:pt x="7508" y="3685"/>
                    </a:cubicBezTo>
                    <a:cubicBezTo>
                      <a:pt x="7815" y="3412"/>
                      <a:pt x="8088" y="3139"/>
                      <a:pt x="8361" y="2832"/>
                    </a:cubicBezTo>
                    <a:cubicBezTo>
                      <a:pt x="8531" y="2696"/>
                      <a:pt x="8668" y="2559"/>
                      <a:pt x="8804" y="2423"/>
                    </a:cubicBezTo>
                    <a:cubicBezTo>
                      <a:pt x="8941" y="2286"/>
                      <a:pt x="9521" y="1979"/>
                      <a:pt x="9521" y="1843"/>
                    </a:cubicBezTo>
                    <a:cubicBezTo>
                      <a:pt x="9521" y="1939"/>
                      <a:pt x="9657" y="2036"/>
                      <a:pt x="9786" y="2036"/>
                    </a:cubicBezTo>
                    <a:cubicBezTo>
                      <a:pt x="9839" y="2036"/>
                      <a:pt x="9891" y="2019"/>
                      <a:pt x="9930" y="1979"/>
                    </a:cubicBezTo>
                    <a:cubicBezTo>
                      <a:pt x="10067" y="1843"/>
                      <a:pt x="10067" y="1706"/>
                      <a:pt x="10067" y="1570"/>
                    </a:cubicBezTo>
                    <a:cubicBezTo>
                      <a:pt x="10067" y="1263"/>
                      <a:pt x="10238" y="990"/>
                      <a:pt x="10238" y="853"/>
                    </a:cubicBezTo>
                    <a:lnTo>
                      <a:pt x="10374" y="853"/>
                    </a:lnTo>
                    <a:cubicBezTo>
                      <a:pt x="10647" y="717"/>
                      <a:pt x="10920" y="580"/>
                      <a:pt x="10920" y="137"/>
                    </a:cubicBezTo>
                    <a:cubicBezTo>
                      <a:pt x="10920" y="0"/>
                      <a:pt x="10784" y="0"/>
                      <a:pt x="10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758935" y="449809"/>
                <a:ext cx="926052" cy="497251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7555" extrusionOk="0">
                    <a:moveTo>
                      <a:pt x="5856" y="911"/>
                    </a:moveTo>
                    <a:cubicBezTo>
                      <a:pt x="6095" y="911"/>
                      <a:pt x="6279" y="1012"/>
                      <a:pt x="6279" y="1298"/>
                    </a:cubicBezTo>
                    <a:cubicBezTo>
                      <a:pt x="5972" y="1434"/>
                      <a:pt x="5699" y="1571"/>
                      <a:pt x="5562" y="1707"/>
                    </a:cubicBezTo>
                    <a:cubicBezTo>
                      <a:pt x="5562" y="1434"/>
                      <a:pt x="5562" y="1298"/>
                      <a:pt x="5426" y="991"/>
                    </a:cubicBezTo>
                    <a:cubicBezTo>
                      <a:pt x="5572" y="942"/>
                      <a:pt x="5722" y="911"/>
                      <a:pt x="5856" y="911"/>
                    </a:cubicBezTo>
                    <a:close/>
                    <a:moveTo>
                      <a:pt x="3604" y="658"/>
                    </a:moveTo>
                    <a:lnTo>
                      <a:pt x="3604" y="658"/>
                    </a:lnTo>
                    <a:cubicBezTo>
                      <a:pt x="3487" y="854"/>
                      <a:pt x="3341" y="1035"/>
                      <a:pt x="3140" y="1161"/>
                    </a:cubicBezTo>
                    <a:cubicBezTo>
                      <a:pt x="3003" y="1434"/>
                      <a:pt x="2730" y="1707"/>
                      <a:pt x="2287" y="2014"/>
                    </a:cubicBezTo>
                    <a:lnTo>
                      <a:pt x="2287" y="1571"/>
                    </a:lnTo>
                    <a:lnTo>
                      <a:pt x="2287" y="1434"/>
                    </a:lnTo>
                    <a:cubicBezTo>
                      <a:pt x="2730" y="1298"/>
                      <a:pt x="3003" y="991"/>
                      <a:pt x="3276" y="854"/>
                    </a:cubicBezTo>
                    <a:cubicBezTo>
                      <a:pt x="3423" y="789"/>
                      <a:pt x="3531" y="723"/>
                      <a:pt x="3604" y="658"/>
                    </a:cubicBezTo>
                    <a:close/>
                    <a:moveTo>
                      <a:pt x="5119" y="1571"/>
                    </a:moveTo>
                    <a:lnTo>
                      <a:pt x="5119" y="2014"/>
                    </a:lnTo>
                    <a:lnTo>
                      <a:pt x="4982" y="2151"/>
                    </a:lnTo>
                    <a:cubicBezTo>
                      <a:pt x="4982" y="2014"/>
                      <a:pt x="5119" y="1707"/>
                      <a:pt x="5119" y="1571"/>
                    </a:cubicBezTo>
                    <a:close/>
                    <a:moveTo>
                      <a:pt x="4846" y="1298"/>
                    </a:moveTo>
                    <a:cubicBezTo>
                      <a:pt x="4709" y="1571"/>
                      <a:pt x="4573" y="2151"/>
                      <a:pt x="4436" y="2560"/>
                    </a:cubicBezTo>
                    <a:cubicBezTo>
                      <a:pt x="4129" y="2867"/>
                      <a:pt x="3856" y="3140"/>
                      <a:pt x="3856" y="3550"/>
                    </a:cubicBezTo>
                    <a:cubicBezTo>
                      <a:pt x="3856" y="3720"/>
                      <a:pt x="3993" y="3720"/>
                      <a:pt x="3993" y="3720"/>
                    </a:cubicBezTo>
                    <a:cubicBezTo>
                      <a:pt x="3720" y="4130"/>
                      <a:pt x="3276" y="4403"/>
                      <a:pt x="3003" y="4403"/>
                    </a:cubicBezTo>
                    <a:cubicBezTo>
                      <a:pt x="2423" y="4403"/>
                      <a:pt x="2287" y="3413"/>
                      <a:pt x="2287" y="2560"/>
                    </a:cubicBezTo>
                    <a:cubicBezTo>
                      <a:pt x="2867" y="2287"/>
                      <a:pt x="3276" y="2014"/>
                      <a:pt x="3720" y="1707"/>
                    </a:cubicBezTo>
                    <a:cubicBezTo>
                      <a:pt x="3993" y="1571"/>
                      <a:pt x="4436" y="1434"/>
                      <a:pt x="4709" y="1298"/>
                    </a:cubicBezTo>
                    <a:close/>
                    <a:moveTo>
                      <a:pt x="13240" y="4573"/>
                    </a:moveTo>
                    <a:cubicBezTo>
                      <a:pt x="13377" y="4846"/>
                      <a:pt x="13377" y="4983"/>
                      <a:pt x="13104" y="4983"/>
                    </a:cubicBezTo>
                    <a:cubicBezTo>
                      <a:pt x="13104" y="5119"/>
                      <a:pt x="12967" y="5119"/>
                      <a:pt x="12967" y="5119"/>
                    </a:cubicBezTo>
                    <a:lnTo>
                      <a:pt x="12967" y="4710"/>
                    </a:lnTo>
                    <a:cubicBezTo>
                      <a:pt x="13104" y="4573"/>
                      <a:pt x="13104" y="4573"/>
                      <a:pt x="13240" y="4573"/>
                    </a:cubicBezTo>
                    <a:close/>
                    <a:moveTo>
                      <a:pt x="12387" y="4846"/>
                    </a:moveTo>
                    <a:lnTo>
                      <a:pt x="12387" y="4983"/>
                    </a:lnTo>
                    <a:lnTo>
                      <a:pt x="12387" y="5256"/>
                    </a:lnTo>
                    <a:cubicBezTo>
                      <a:pt x="12251" y="5256"/>
                      <a:pt x="12114" y="5427"/>
                      <a:pt x="12114" y="5427"/>
                    </a:cubicBezTo>
                    <a:lnTo>
                      <a:pt x="11943" y="5427"/>
                    </a:lnTo>
                    <a:lnTo>
                      <a:pt x="11943" y="5119"/>
                    </a:lnTo>
                    <a:lnTo>
                      <a:pt x="12114" y="5119"/>
                    </a:lnTo>
                    <a:cubicBezTo>
                      <a:pt x="12251" y="5119"/>
                      <a:pt x="12387" y="4983"/>
                      <a:pt x="12387" y="4846"/>
                    </a:cubicBezTo>
                    <a:close/>
                    <a:moveTo>
                      <a:pt x="5546" y="3585"/>
                    </a:moveTo>
                    <a:cubicBezTo>
                      <a:pt x="5271" y="4154"/>
                      <a:pt x="4840" y="4721"/>
                      <a:pt x="4573" y="5256"/>
                    </a:cubicBezTo>
                    <a:cubicBezTo>
                      <a:pt x="4436" y="5427"/>
                      <a:pt x="4129" y="5563"/>
                      <a:pt x="3993" y="5700"/>
                    </a:cubicBezTo>
                    <a:lnTo>
                      <a:pt x="4266" y="4403"/>
                    </a:lnTo>
                    <a:cubicBezTo>
                      <a:pt x="4436" y="4266"/>
                      <a:pt x="4436" y="4130"/>
                      <a:pt x="4573" y="3993"/>
                    </a:cubicBezTo>
                    <a:cubicBezTo>
                      <a:pt x="4573" y="3857"/>
                      <a:pt x="4573" y="3857"/>
                      <a:pt x="4709" y="3857"/>
                    </a:cubicBezTo>
                    <a:lnTo>
                      <a:pt x="4846" y="3857"/>
                    </a:lnTo>
                    <a:cubicBezTo>
                      <a:pt x="4918" y="3893"/>
                      <a:pt x="4992" y="3910"/>
                      <a:pt x="5065" y="3910"/>
                    </a:cubicBezTo>
                    <a:cubicBezTo>
                      <a:pt x="5258" y="3910"/>
                      <a:pt x="5441" y="3790"/>
                      <a:pt x="5546" y="3585"/>
                    </a:cubicBezTo>
                    <a:close/>
                    <a:moveTo>
                      <a:pt x="11534" y="5563"/>
                    </a:moveTo>
                    <a:cubicBezTo>
                      <a:pt x="11534" y="5700"/>
                      <a:pt x="11670" y="5973"/>
                      <a:pt x="11670" y="5973"/>
                    </a:cubicBezTo>
                    <a:lnTo>
                      <a:pt x="11670" y="6109"/>
                    </a:lnTo>
                    <a:cubicBezTo>
                      <a:pt x="11670" y="6109"/>
                      <a:pt x="11670" y="5973"/>
                      <a:pt x="11534" y="5973"/>
                    </a:cubicBezTo>
                    <a:cubicBezTo>
                      <a:pt x="11534" y="5836"/>
                      <a:pt x="11397" y="5836"/>
                      <a:pt x="11397" y="5836"/>
                    </a:cubicBezTo>
                    <a:cubicBezTo>
                      <a:pt x="11397" y="5836"/>
                      <a:pt x="11397" y="5700"/>
                      <a:pt x="11534" y="5563"/>
                    </a:cubicBezTo>
                    <a:close/>
                    <a:moveTo>
                      <a:pt x="11534" y="4130"/>
                    </a:moveTo>
                    <a:lnTo>
                      <a:pt x="11534" y="4710"/>
                    </a:lnTo>
                    <a:lnTo>
                      <a:pt x="11397" y="4710"/>
                    </a:lnTo>
                    <a:cubicBezTo>
                      <a:pt x="10954" y="5119"/>
                      <a:pt x="10544" y="5700"/>
                      <a:pt x="10101" y="6109"/>
                    </a:cubicBezTo>
                    <a:cubicBezTo>
                      <a:pt x="10101" y="6280"/>
                      <a:pt x="9964" y="6280"/>
                      <a:pt x="9828" y="6416"/>
                    </a:cubicBezTo>
                    <a:cubicBezTo>
                      <a:pt x="10237" y="5700"/>
                      <a:pt x="10817" y="5119"/>
                      <a:pt x="11261" y="4573"/>
                    </a:cubicBezTo>
                    <a:cubicBezTo>
                      <a:pt x="11397" y="4403"/>
                      <a:pt x="11534" y="4266"/>
                      <a:pt x="11534" y="4130"/>
                    </a:cubicBezTo>
                    <a:close/>
                    <a:moveTo>
                      <a:pt x="3856" y="1"/>
                    </a:moveTo>
                    <a:cubicBezTo>
                      <a:pt x="3276" y="308"/>
                      <a:pt x="2730" y="581"/>
                      <a:pt x="2287" y="854"/>
                    </a:cubicBezTo>
                    <a:cubicBezTo>
                      <a:pt x="2287" y="718"/>
                      <a:pt x="2423" y="581"/>
                      <a:pt x="2423" y="445"/>
                    </a:cubicBezTo>
                    <a:cubicBezTo>
                      <a:pt x="2423" y="349"/>
                      <a:pt x="2356" y="237"/>
                      <a:pt x="2269" y="237"/>
                    </a:cubicBezTo>
                    <a:cubicBezTo>
                      <a:pt x="2232" y="237"/>
                      <a:pt x="2191" y="257"/>
                      <a:pt x="2150" y="308"/>
                    </a:cubicBezTo>
                    <a:cubicBezTo>
                      <a:pt x="1707" y="308"/>
                      <a:pt x="1434" y="581"/>
                      <a:pt x="1161" y="854"/>
                    </a:cubicBezTo>
                    <a:cubicBezTo>
                      <a:pt x="853" y="854"/>
                      <a:pt x="0" y="1298"/>
                      <a:pt x="0" y="1707"/>
                    </a:cubicBezTo>
                    <a:cubicBezTo>
                      <a:pt x="0" y="1844"/>
                      <a:pt x="171" y="2014"/>
                      <a:pt x="307" y="2014"/>
                    </a:cubicBezTo>
                    <a:cubicBezTo>
                      <a:pt x="580" y="1844"/>
                      <a:pt x="853" y="1571"/>
                      <a:pt x="1161" y="1298"/>
                    </a:cubicBezTo>
                    <a:lnTo>
                      <a:pt x="1297" y="1298"/>
                    </a:lnTo>
                    <a:cubicBezTo>
                      <a:pt x="1024" y="1571"/>
                      <a:pt x="580" y="1844"/>
                      <a:pt x="444" y="2151"/>
                    </a:cubicBezTo>
                    <a:cubicBezTo>
                      <a:pt x="327" y="2268"/>
                      <a:pt x="411" y="2588"/>
                      <a:pt x="611" y="2588"/>
                    </a:cubicBezTo>
                    <a:cubicBezTo>
                      <a:pt x="643" y="2588"/>
                      <a:pt x="679" y="2579"/>
                      <a:pt x="717" y="2560"/>
                    </a:cubicBezTo>
                    <a:cubicBezTo>
                      <a:pt x="1161" y="2287"/>
                      <a:pt x="1570" y="2014"/>
                      <a:pt x="1877" y="1707"/>
                    </a:cubicBezTo>
                    <a:cubicBezTo>
                      <a:pt x="1877" y="1844"/>
                      <a:pt x="2014" y="2151"/>
                      <a:pt x="2014" y="2287"/>
                    </a:cubicBezTo>
                    <a:lnTo>
                      <a:pt x="1877" y="2287"/>
                    </a:lnTo>
                    <a:cubicBezTo>
                      <a:pt x="1707" y="2424"/>
                      <a:pt x="1707" y="2697"/>
                      <a:pt x="1877" y="2697"/>
                    </a:cubicBezTo>
                    <a:lnTo>
                      <a:pt x="1877" y="3140"/>
                    </a:lnTo>
                    <a:cubicBezTo>
                      <a:pt x="2014" y="3857"/>
                      <a:pt x="1877" y="4403"/>
                      <a:pt x="2560" y="4846"/>
                    </a:cubicBezTo>
                    <a:cubicBezTo>
                      <a:pt x="2677" y="4951"/>
                      <a:pt x="2809" y="4995"/>
                      <a:pt x="2953" y="4995"/>
                    </a:cubicBezTo>
                    <a:cubicBezTo>
                      <a:pt x="3184" y="4995"/>
                      <a:pt x="3446" y="4879"/>
                      <a:pt x="3720" y="4710"/>
                    </a:cubicBezTo>
                    <a:lnTo>
                      <a:pt x="3720" y="4710"/>
                    </a:lnTo>
                    <a:cubicBezTo>
                      <a:pt x="3413" y="5256"/>
                      <a:pt x="3276" y="5836"/>
                      <a:pt x="3720" y="6280"/>
                    </a:cubicBezTo>
                    <a:lnTo>
                      <a:pt x="4129" y="6280"/>
                    </a:lnTo>
                    <a:cubicBezTo>
                      <a:pt x="4129" y="6416"/>
                      <a:pt x="4129" y="6553"/>
                      <a:pt x="4266" y="6553"/>
                    </a:cubicBezTo>
                    <a:cubicBezTo>
                      <a:pt x="4318" y="6563"/>
                      <a:pt x="4371" y="6567"/>
                      <a:pt x="4423" y="6567"/>
                    </a:cubicBezTo>
                    <a:cubicBezTo>
                      <a:pt x="5087" y="6567"/>
                      <a:pt x="5741" y="5816"/>
                      <a:pt x="6279" y="5563"/>
                    </a:cubicBezTo>
                    <a:cubicBezTo>
                      <a:pt x="7132" y="4710"/>
                      <a:pt x="7849" y="3857"/>
                      <a:pt x="8838" y="3004"/>
                    </a:cubicBezTo>
                    <a:lnTo>
                      <a:pt x="8838" y="3004"/>
                    </a:lnTo>
                    <a:cubicBezTo>
                      <a:pt x="8395" y="3857"/>
                      <a:pt x="7849" y="4573"/>
                      <a:pt x="7405" y="5256"/>
                    </a:cubicBezTo>
                    <a:cubicBezTo>
                      <a:pt x="7269" y="5700"/>
                      <a:pt x="6825" y="6416"/>
                      <a:pt x="7132" y="6689"/>
                    </a:cubicBezTo>
                    <a:cubicBezTo>
                      <a:pt x="7270" y="6801"/>
                      <a:pt x="7419" y="6848"/>
                      <a:pt x="7570" y="6848"/>
                    </a:cubicBezTo>
                    <a:cubicBezTo>
                      <a:pt x="8014" y="6848"/>
                      <a:pt x="8472" y="6440"/>
                      <a:pt x="8702" y="6109"/>
                    </a:cubicBezTo>
                    <a:cubicBezTo>
                      <a:pt x="9691" y="5427"/>
                      <a:pt x="10408" y="4573"/>
                      <a:pt x="11397" y="3857"/>
                    </a:cubicBezTo>
                    <a:lnTo>
                      <a:pt x="11397" y="3857"/>
                    </a:lnTo>
                    <a:cubicBezTo>
                      <a:pt x="10954" y="4266"/>
                      <a:pt x="10544" y="4710"/>
                      <a:pt x="10237" y="5119"/>
                    </a:cubicBezTo>
                    <a:cubicBezTo>
                      <a:pt x="9828" y="5700"/>
                      <a:pt x="9248" y="6280"/>
                      <a:pt x="8975" y="6962"/>
                    </a:cubicBezTo>
                    <a:cubicBezTo>
                      <a:pt x="8975" y="6962"/>
                      <a:pt x="8975" y="7133"/>
                      <a:pt x="9111" y="7133"/>
                    </a:cubicBezTo>
                    <a:cubicBezTo>
                      <a:pt x="9151" y="7212"/>
                      <a:pt x="9216" y="7245"/>
                      <a:pt x="9298" y="7245"/>
                    </a:cubicBezTo>
                    <a:cubicBezTo>
                      <a:pt x="9501" y="7245"/>
                      <a:pt x="9810" y="7044"/>
                      <a:pt x="10101" y="6826"/>
                    </a:cubicBezTo>
                    <a:lnTo>
                      <a:pt x="10101" y="6826"/>
                    </a:lnTo>
                    <a:cubicBezTo>
                      <a:pt x="10101" y="6962"/>
                      <a:pt x="10101" y="7133"/>
                      <a:pt x="9964" y="7269"/>
                    </a:cubicBezTo>
                    <a:cubicBezTo>
                      <a:pt x="9964" y="7438"/>
                      <a:pt x="10134" y="7554"/>
                      <a:pt x="10263" y="7554"/>
                    </a:cubicBezTo>
                    <a:cubicBezTo>
                      <a:pt x="10343" y="7554"/>
                      <a:pt x="10408" y="7510"/>
                      <a:pt x="10408" y="7406"/>
                    </a:cubicBezTo>
                    <a:cubicBezTo>
                      <a:pt x="10544" y="7406"/>
                      <a:pt x="10544" y="7269"/>
                      <a:pt x="10544" y="7269"/>
                    </a:cubicBezTo>
                    <a:cubicBezTo>
                      <a:pt x="10544" y="7133"/>
                      <a:pt x="10681" y="6962"/>
                      <a:pt x="10817" y="6826"/>
                    </a:cubicBezTo>
                    <a:lnTo>
                      <a:pt x="10817" y="7133"/>
                    </a:lnTo>
                    <a:cubicBezTo>
                      <a:pt x="10817" y="7229"/>
                      <a:pt x="10886" y="7326"/>
                      <a:pt x="10974" y="7326"/>
                    </a:cubicBezTo>
                    <a:cubicBezTo>
                      <a:pt x="11010" y="7326"/>
                      <a:pt x="11050" y="7309"/>
                      <a:pt x="11090" y="7269"/>
                    </a:cubicBezTo>
                    <a:cubicBezTo>
                      <a:pt x="11397" y="7133"/>
                      <a:pt x="11397" y="6962"/>
                      <a:pt x="11397" y="6689"/>
                    </a:cubicBezTo>
                    <a:lnTo>
                      <a:pt x="11534" y="6826"/>
                    </a:lnTo>
                    <a:cubicBezTo>
                      <a:pt x="11602" y="6894"/>
                      <a:pt x="11705" y="6928"/>
                      <a:pt x="11790" y="6928"/>
                    </a:cubicBezTo>
                    <a:cubicBezTo>
                      <a:pt x="11875" y="6928"/>
                      <a:pt x="11943" y="6894"/>
                      <a:pt x="11943" y="6826"/>
                    </a:cubicBezTo>
                    <a:cubicBezTo>
                      <a:pt x="11943" y="6689"/>
                      <a:pt x="11943" y="6553"/>
                      <a:pt x="12114" y="6416"/>
                    </a:cubicBezTo>
                    <a:cubicBezTo>
                      <a:pt x="12251" y="6416"/>
                      <a:pt x="12387" y="6280"/>
                      <a:pt x="12524" y="5973"/>
                    </a:cubicBezTo>
                    <a:cubicBezTo>
                      <a:pt x="12524" y="6012"/>
                      <a:pt x="12535" y="6029"/>
                      <a:pt x="12555" y="6029"/>
                    </a:cubicBezTo>
                    <a:cubicBezTo>
                      <a:pt x="12603" y="6029"/>
                      <a:pt x="12700" y="5933"/>
                      <a:pt x="12797" y="5836"/>
                    </a:cubicBezTo>
                    <a:lnTo>
                      <a:pt x="12797" y="5563"/>
                    </a:lnTo>
                    <a:lnTo>
                      <a:pt x="13104" y="5563"/>
                    </a:lnTo>
                    <a:cubicBezTo>
                      <a:pt x="13377" y="5563"/>
                      <a:pt x="13513" y="5427"/>
                      <a:pt x="13650" y="5427"/>
                    </a:cubicBezTo>
                    <a:cubicBezTo>
                      <a:pt x="13957" y="5256"/>
                      <a:pt x="13820" y="4846"/>
                      <a:pt x="13820" y="4573"/>
                    </a:cubicBezTo>
                    <a:cubicBezTo>
                      <a:pt x="13820" y="4403"/>
                      <a:pt x="13650" y="4266"/>
                      <a:pt x="13650" y="4130"/>
                    </a:cubicBezTo>
                    <a:cubicBezTo>
                      <a:pt x="13820" y="4130"/>
                      <a:pt x="13957" y="3993"/>
                      <a:pt x="13957" y="3857"/>
                    </a:cubicBezTo>
                    <a:cubicBezTo>
                      <a:pt x="14069" y="3744"/>
                      <a:pt x="13996" y="3516"/>
                      <a:pt x="13890" y="3516"/>
                    </a:cubicBezTo>
                    <a:cubicBezTo>
                      <a:pt x="13868" y="3516"/>
                      <a:pt x="13844" y="3526"/>
                      <a:pt x="13820" y="3550"/>
                    </a:cubicBezTo>
                    <a:cubicBezTo>
                      <a:pt x="13650" y="3720"/>
                      <a:pt x="13513" y="3857"/>
                      <a:pt x="13377" y="3857"/>
                    </a:cubicBezTo>
                    <a:cubicBezTo>
                      <a:pt x="13240" y="3720"/>
                      <a:pt x="13104" y="3550"/>
                      <a:pt x="12797" y="3413"/>
                    </a:cubicBezTo>
                    <a:lnTo>
                      <a:pt x="12797" y="3277"/>
                    </a:lnTo>
                    <a:cubicBezTo>
                      <a:pt x="12797" y="3140"/>
                      <a:pt x="12660" y="3140"/>
                      <a:pt x="12524" y="3140"/>
                    </a:cubicBezTo>
                    <a:cubicBezTo>
                      <a:pt x="12524" y="3277"/>
                      <a:pt x="12387" y="3277"/>
                      <a:pt x="12387" y="3277"/>
                    </a:cubicBezTo>
                    <a:cubicBezTo>
                      <a:pt x="12251" y="3277"/>
                      <a:pt x="12114" y="3413"/>
                      <a:pt x="11943" y="3550"/>
                    </a:cubicBezTo>
                    <a:cubicBezTo>
                      <a:pt x="11943" y="3413"/>
                      <a:pt x="12114" y="3277"/>
                      <a:pt x="12114" y="3140"/>
                    </a:cubicBezTo>
                    <a:cubicBezTo>
                      <a:pt x="12114" y="3044"/>
                      <a:pt x="11960" y="2947"/>
                      <a:pt x="11822" y="2947"/>
                    </a:cubicBezTo>
                    <a:cubicBezTo>
                      <a:pt x="11765" y="2947"/>
                      <a:pt x="11710" y="2964"/>
                      <a:pt x="11670" y="3004"/>
                    </a:cubicBezTo>
                    <a:cubicBezTo>
                      <a:pt x="10237" y="3720"/>
                      <a:pt x="9248" y="5119"/>
                      <a:pt x="7985" y="6109"/>
                    </a:cubicBezTo>
                    <a:cubicBezTo>
                      <a:pt x="7815" y="6225"/>
                      <a:pt x="7707" y="6273"/>
                      <a:pt x="7645" y="6273"/>
                    </a:cubicBezTo>
                    <a:cubicBezTo>
                      <a:pt x="7395" y="6273"/>
                      <a:pt x="7876" y="5502"/>
                      <a:pt x="7985" y="5256"/>
                    </a:cubicBezTo>
                    <a:cubicBezTo>
                      <a:pt x="8258" y="4983"/>
                      <a:pt x="8395" y="4573"/>
                      <a:pt x="8702" y="4130"/>
                    </a:cubicBezTo>
                    <a:cubicBezTo>
                      <a:pt x="8975" y="3550"/>
                      <a:pt x="9384" y="3004"/>
                      <a:pt x="9691" y="2424"/>
                    </a:cubicBezTo>
                    <a:cubicBezTo>
                      <a:pt x="9691" y="2224"/>
                      <a:pt x="9527" y="2097"/>
                      <a:pt x="9385" y="2097"/>
                    </a:cubicBezTo>
                    <a:cubicBezTo>
                      <a:pt x="9333" y="2097"/>
                      <a:pt x="9284" y="2114"/>
                      <a:pt x="9248" y="2151"/>
                    </a:cubicBezTo>
                    <a:cubicBezTo>
                      <a:pt x="7849" y="3004"/>
                      <a:pt x="6825" y="4266"/>
                      <a:pt x="5562" y="5427"/>
                    </a:cubicBezTo>
                    <a:cubicBezTo>
                      <a:pt x="5426" y="5563"/>
                      <a:pt x="4709" y="5836"/>
                      <a:pt x="4709" y="6109"/>
                    </a:cubicBezTo>
                    <a:cubicBezTo>
                      <a:pt x="4709" y="5973"/>
                      <a:pt x="4709" y="5836"/>
                      <a:pt x="4846" y="5700"/>
                    </a:cubicBezTo>
                    <a:cubicBezTo>
                      <a:pt x="5699" y="4710"/>
                      <a:pt x="6825" y="3004"/>
                      <a:pt x="6996" y="2560"/>
                    </a:cubicBezTo>
                    <a:cubicBezTo>
                      <a:pt x="7096" y="2360"/>
                      <a:pt x="6958" y="2234"/>
                      <a:pt x="6770" y="2234"/>
                    </a:cubicBezTo>
                    <a:cubicBezTo>
                      <a:pt x="6701" y="2234"/>
                      <a:pt x="6625" y="2251"/>
                      <a:pt x="6552" y="2287"/>
                    </a:cubicBezTo>
                    <a:cubicBezTo>
                      <a:pt x="6552" y="2424"/>
                      <a:pt x="6416" y="2560"/>
                      <a:pt x="6143" y="2867"/>
                    </a:cubicBezTo>
                    <a:cubicBezTo>
                      <a:pt x="6552" y="2287"/>
                      <a:pt x="6688" y="1707"/>
                      <a:pt x="6688" y="1434"/>
                    </a:cubicBezTo>
                    <a:lnTo>
                      <a:pt x="6688" y="1298"/>
                    </a:lnTo>
                    <a:cubicBezTo>
                      <a:pt x="6688" y="1161"/>
                      <a:pt x="6688" y="854"/>
                      <a:pt x="6552" y="718"/>
                    </a:cubicBezTo>
                    <a:cubicBezTo>
                      <a:pt x="6450" y="451"/>
                      <a:pt x="6226" y="345"/>
                      <a:pt x="5927" y="345"/>
                    </a:cubicBezTo>
                    <a:cubicBezTo>
                      <a:pt x="5421" y="345"/>
                      <a:pt x="4700" y="648"/>
                      <a:pt x="3993" y="991"/>
                    </a:cubicBezTo>
                    <a:cubicBezTo>
                      <a:pt x="4266" y="718"/>
                      <a:pt x="4266" y="445"/>
                      <a:pt x="4129" y="137"/>
                    </a:cubicBezTo>
                    <a:cubicBezTo>
                      <a:pt x="4129" y="1"/>
                      <a:pt x="3993" y="1"/>
                      <a:pt x="38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4565206" y="659571"/>
                <a:ext cx="664823" cy="290387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4412" extrusionOk="0">
                    <a:moveTo>
                      <a:pt x="547" y="3366"/>
                    </a:moveTo>
                    <a:cubicBezTo>
                      <a:pt x="547" y="3366"/>
                      <a:pt x="717" y="3639"/>
                      <a:pt x="854" y="3639"/>
                    </a:cubicBezTo>
                    <a:cubicBezTo>
                      <a:pt x="854" y="3775"/>
                      <a:pt x="717" y="3946"/>
                      <a:pt x="547" y="3946"/>
                    </a:cubicBezTo>
                    <a:lnTo>
                      <a:pt x="547" y="3366"/>
                    </a:lnTo>
                    <a:close/>
                    <a:moveTo>
                      <a:pt x="1986" y="0"/>
                    </a:moveTo>
                    <a:cubicBezTo>
                      <a:pt x="1913" y="0"/>
                      <a:pt x="1843" y="33"/>
                      <a:pt x="1843" y="90"/>
                    </a:cubicBezTo>
                    <a:cubicBezTo>
                      <a:pt x="1707" y="533"/>
                      <a:pt x="1570" y="943"/>
                      <a:pt x="1400" y="1523"/>
                    </a:cubicBezTo>
                    <a:lnTo>
                      <a:pt x="1400" y="1659"/>
                    </a:lnTo>
                    <a:cubicBezTo>
                      <a:pt x="1400" y="1932"/>
                      <a:pt x="1263" y="2240"/>
                      <a:pt x="1263" y="2513"/>
                    </a:cubicBezTo>
                    <a:cubicBezTo>
                      <a:pt x="1263" y="2649"/>
                      <a:pt x="1127" y="2649"/>
                      <a:pt x="1127" y="2649"/>
                    </a:cubicBezTo>
                    <a:lnTo>
                      <a:pt x="1127" y="3229"/>
                    </a:lnTo>
                    <a:cubicBezTo>
                      <a:pt x="990" y="3229"/>
                      <a:pt x="990" y="3093"/>
                      <a:pt x="990" y="3093"/>
                    </a:cubicBezTo>
                    <a:cubicBezTo>
                      <a:pt x="854" y="2922"/>
                      <a:pt x="717" y="2786"/>
                      <a:pt x="547" y="2786"/>
                    </a:cubicBezTo>
                    <a:cubicBezTo>
                      <a:pt x="501" y="2740"/>
                      <a:pt x="471" y="2725"/>
                      <a:pt x="445" y="2725"/>
                    </a:cubicBezTo>
                    <a:cubicBezTo>
                      <a:pt x="395" y="2725"/>
                      <a:pt x="365" y="2786"/>
                      <a:pt x="274" y="2786"/>
                    </a:cubicBezTo>
                    <a:cubicBezTo>
                      <a:pt x="137" y="3093"/>
                      <a:pt x="137" y="3366"/>
                      <a:pt x="137" y="3639"/>
                    </a:cubicBezTo>
                    <a:cubicBezTo>
                      <a:pt x="1" y="3639"/>
                      <a:pt x="1" y="3775"/>
                      <a:pt x="1" y="3946"/>
                    </a:cubicBezTo>
                    <a:cubicBezTo>
                      <a:pt x="137" y="4082"/>
                      <a:pt x="137" y="4082"/>
                      <a:pt x="274" y="4219"/>
                    </a:cubicBezTo>
                    <a:cubicBezTo>
                      <a:pt x="370" y="4315"/>
                      <a:pt x="467" y="4412"/>
                      <a:pt x="672" y="4412"/>
                    </a:cubicBezTo>
                    <a:cubicBezTo>
                      <a:pt x="757" y="4412"/>
                      <a:pt x="860" y="4395"/>
                      <a:pt x="990" y="4355"/>
                    </a:cubicBezTo>
                    <a:cubicBezTo>
                      <a:pt x="1263" y="4355"/>
                      <a:pt x="1263" y="4082"/>
                      <a:pt x="1400" y="3775"/>
                    </a:cubicBezTo>
                    <a:cubicBezTo>
                      <a:pt x="1400" y="3775"/>
                      <a:pt x="1570" y="3775"/>
                      <a:pt x="1570" y="3639"/>
                    </a:cubicBezTo>
                    <a:lnTo>
                      <a:pt x="1570" y="3775"/>
                    </a:lnTo>
                    <a:cubicBezTo>
                      <a:pt x="1707" y="3946"/>
                      <a:pt x="1707" y="3946"/>
                      <a:pt x="1843" y="3946"/>
                    </a:cubicBezTo>
                    <a:cubicBezTo>
                      <a:pt x="2253" y="3775"/>
                      <a:pt x="2253" y="3366"/>
                      <a:pt x="2116" y="2922"/>
                    </a:cubicBezTo>
                    <a:lnTo>
                      <a:pt x="2116" y="2922"/>
                    </a:lnTo>
                    <a:cubicBezTo>
                      <a:pt x="2253" y="3093"/>
                      <a:pt x="2423" y="3366"/>
                      <a:pt x="2423" y="3502"/>
                    </a:cubicBezTo>
                    <a:cubicBezTo>
                      <a:pt x="2560" y="3775"/>
                      <a:pt x="2560" y="3775"/>
                      <a:pt x="2833" y="3946"/>
                    </a:cubicBezTo>
                    <a:cubicBezTo>
                      <a:pt x="2833" y="3991"/>
                      <a:pt x="2848" y="4006"/>
                      <a:pt x="2868" y="4006"/>
                    </a:cubicBezTo>
                    <a:cubicBezTo>
                      <a:pt x="2909" y="4006"/>
                      <a:pt x="2969" y="3946"/>
                      <a:pt x="2969" y="3946"/>
                    </a:cubicBezTo>
                    <a:cubicBezTo>
                      <a:pt x="3276" y="3775"/>
                      <a:pt x="3276" y="3639"/>
                      <a:pt x="3276" y="3502"/>
                    </a:cubicBezTo>
                    <a:cubicBezTo>
                      <a:pt x="3413" y="3639"/>
                      <a:pt x="3549" y="3639"/>
                      <a:pt x="3549" y="3775"/>
                    </a:cubicBezTo>
                    <a:cubicBezTo>
                      <a:pt x="3686" y="3775"/>
                      <a:pt x="3822" y="3775"/>
                      <a:pt x="3959" y="3639"/>
                    </a:cubicBezTo>
                    <a:cubicBezTo>
                      <a:pt x="4129" y="3366"/>
                      <a:pt x="4129" y="3093"/>
                      <a:pt x="4129" y="2786"/>
                    </a:cubicBezTo>
                    <a:cubicBezTo>
                      <a:pt x="4266" y="3093"/>
                      <a:pt x="4402" y="3366"/>
                      <a:pt x="4539" y="3639"/>
                    </a:cubicBezTo>
                    <a:lnTo>
                      <a:pt x="4812" y="3639"/>
                    </a:lnTo>
                    <a:cubicBezTo>
                      <a:pt x="5255" y="3639"/>
                      <a:pt x="5255" y="3229"/>
                      <a:pt x="5255" y="2786"/>
                    </a:cubicBezTo>
                    <a:cubicBezTo>
                      <a:pt x="5367" y="3147"/>
                      <a:pt x="5568" y="3575"/>
                      <a:pt x="5805" y="3575"/>
                    </a:cubicBezTo>
                    <a:cubicBezTo>
                      <a:pt x="5859" y="3575"/>
                      <a:pt x="5915" y="3553"/>
                      <a:pt x="5972" y="3502"/>
                    </a:cubicBezTo>
                    <a:cubicBezTo>
                      <a:pt x="6245" y="3366"/>
                      <a:pt x="6382" y="3093"/>
                      <a:pt x="6382" y="2786"/>
                    </a:cubicBezTo>
                    <a:cubicBezTo>
                      <a:pt x="6518" y="3093"/>
                      <a:pt x="6518" y="3366"/>
                      <a:pt x="6825" y="3502"/>
                    </a:cubicBezTo>
                    <a:cubicBezTo>
                      <a:pt x="6825" y="3639"/>
                      <a:pt x="6962" y="3639"/>
                      <a:pt x="6962" y="3639"/>
                    </a:cubicBezTo>
                    <a:cubicBezTo>
                      <a:pt x="7235" y="3502"/>
                      <a:pt x="7371" y="3366"/>
                      <a:pt x="7371" y="3229"/>
                    </a:cubicBezTo>
                    <a:cubicBezTo>
                      <a:pt x="7542" y="3366"/>
                      <a:pt x="7542" y="3502"/>
                      <a:pt x="7678" y="3639"/>
                    </a:cubicBezTo>
                    <a:cubicBezTo>
                      <a:pt x="7815" y="3639"/>
                      <a:pt x="7951" y="3639"/>
                      <a:pt x="8088" y="3502"/>
                    </a:cubicBezTo>
                    <a:cubicBezTo>
                      <a:pt x="8224" y="3366"/>
                      <a:pt x="8224" y="3229"/>
                      <a:pt x="8224" y="2922"/>
                    </a:cubicBezTo>
                    <a:cubicBezTo>
                      <a:pt x="8395" y="3229"/>
                      <a:pt x="8395" y="3502"/>
                      <a:pt x="8531" y="3775"/>
                    </a:cubicBezTo>
                    <a:lnTo>
                      <a:pt x="8941" y="3775"/>
                    </a:lnTo>
                    <a:cubicBezTo>
                      <a:pt x="9248" y="3502"/>
                      <a:pt x="9077" y="3093"/>
                      <a:pt x="9077" y="2786"/>
                    </a:cubicBezTo>
                    <a:lnTo>
                      <a:pt x="9077" y="2786"/>
                    </a:lnTo>
                    <a:cubicBezTo>
                      <a:pt x="9248" y="2922"/>
                      <a:pt x="9248" y="2922"/>
                      <a:pt x="9248" y="3093"/>
                    </a:cubicBezTo>
                    <a:cubicBezTo>
                      <a:pt x="9248" y="3161"/>
                      <a:pt x="9316" y="3195"/>
                      <a:pt x="9401" y="3195"/>
                    </a:cubicBezTo>
                    <a:cubicBezTo>
                      <a:pt x="9487" y="3195"/>
                      <a:pt x="9589" y="3161"/>
                      <a:pt x="9657" y="3093"/>
                    </a:cubicBezTo>
                    <a:cubicBezTo>
                      <a:pt x="9794" y="3093"/>
                      <a:pt x="9794" y="3093"/>
                      <a:pt x="9930" y="2922"/>
                    </a:cubicBezTo>
                    <a:cubicBezTo>
                      <a:pt x="10101" y="2786"/>
                      <a:pt x="10101" y="2069"/>
                      <a:pt x="9657" y="2069"/>
                    </a:cubicBezTo>
                    <a:cubicBezTo>
                      <a:pt x="9612" y="2023"/>
                      <a:pt x="9582" y="2008"/>
                      <a:pt x="9556" y="2008"/>
                    </a:cubicBezTo>
                    <a:cubicBezTo>
                      <a:pt x="9506" y="2008"/>
                      <a:pt x="9475" y="2069"/>
                      <a:pt x="9384" y="2069"/>
                    </a:cubicBezTo>
                    <a:lnTo>
                      <a:pt x="9384" y="1932"/>
                    </a:lnTo>
                    <a:lnTo>
                      <a:pt x="8941" y="1932"/>
                    </a:lnTo>
                    <a:cubicBezTo>
                      <a:pt x="8668" y="2240"/>
                      <a:pt x="8804" y="2649"/>
                      <a:pt x="8668" y="3093"/>
                    </a:cubicBezTo>
                    <a:cubicBezTo>
                      <a:pt x="8668" y="2649"/>
                      <a:pt x="8531" y="2240"/>
                      <a:pt x="8395" y="2069"/>
                    </a:cubicBezTo>
                    <a:cubicBezTo>
                      <a:pt x="8310" y="2001"/>
                      <a:pt x="8199" y="1967"/>
                      <a:pt x="8109" y="1967"/>
                    </a:cubicBezTo>
                    <a:cubicBezTo>
                      <a:pt x="8019" y="1967"/>
                      <a:pt x="7951" y="2001"/>
                      <a:pt x="7951" y="2069"/>
                    </a:cubicBezTo>
                    <a:cubicBezTo>
                      <a:pt x="7815" y="2376"/>
                      <a:pt x="7815" y="2513"/>
                      <a:pt x="7815" y="2786"/>
                    </a:cubicBezTo>
                    <a:cubicBezTo>
                      <a:pt x="7678" y="2649"/>
                      <a:pt x="7678" y="2376"/>
                      <a:pt x="7678" y="2240"/>
                    </a:cubicBezTo>
                    <a:cubicBezTo>
                      <a:pt x="7610" y="2154"/>
                      <a:pt x="7499" y="2112"/>
                      <a:pt x="7388" y="2112"/>
                    </a:cubicBezTo>
                    <a:cubicBezTo>
                      <a:pt x="7277" y="2112"/>
                      <a:pt x="7166" y="2154"/>
                      <a:pt x="7098" y="2240"/>
                    </a:cubicBezTo>
                    <a:cubicBezTo>
                      <a:pt x="7098" y="2376"/>
                      <a:pt x="6962" y="2786"/>
                      <a:pt x="6962" y="2922"/>
                    </a:cubicBezTo>
                    <a:cubicBezTo>
                      <a:pt x="6689" y="2649"/>
                      <a:pt x="6689" y="2069"/>
                      <a:pt x="6518" y="1796"/>
                    </a:cubicBezTo>
                    <a:cubicBezTo>
                      <a:pt x="6460" y="1681"/>
                      <a:pt x="6378" y="1638"/>
                      <a:pt x="6303" y="1638"/>
                    </a:cubicBezTo>
                    <a:cubicBezTo>
                      <a:pt x="6200" y="1638"/>
                      <a:pt x="6109" y="1717"/>
                      <a:pt x="6109" y="1796"/>
                    </a:cubicBezTo>
                    <a:cubicBezTo>
                      <a:pt x="5972" y="2069"/>
                      <a:pt x="5972" y="2513"/>
                      <a:pt x="5836" y="2786"/>
                    </a:cubicBezTo>
                    <a:lnTo>
                      <a:pt x="5836" y="2922"/>
                    </a:lnTo>
                    <a:cubicBezTo>
                      <a:pt x="5836" y="2786"/>
                      <a:pt x="5665" y="2649"/>
                      <a:pt x="5665" y="2649"/>
                    </a:cubicBezTo>
                    <a:cubicBezTo>
                      <a:pt x="5528" y="2376"/>
                      <a:pt x="5528" y="2069"/>
                      <a:pt x="5255" y="1796"/>
                    </a:cubicBezTo>
                    <a:cubicBezTo>
                      <a:pt x="5187" y="1728"/>
                      <a:pt x="5119" y="1694"/>
                      <a:pt x="5046" y="1694"/>
                    </a:cubicBezTo>
                    <a:cubicBezTo>
                      <a:pt x="4974" y="1694"/>
                      <a:pt x="4897" y="1728"/>
                      <a:pt x="4812" y="1796"/>
                    </a:cubicBezTo>
                    <a:cubicBezTo>
                      <a:pt x="4675" y="1932"/>
                      <a:pt x="4675" y="2376"/>
                      <a:pt x="4675" y="2786"/>
                    </a:cubicBezTo>
                    <a:cubicBezTo>
                      <a:pt x="4675" y="2649"/>
                      <a:pt x="4539" y="2513"/>
                      <a:pt x="4539" y="2513"/>
                    </a:cubicBezTo>
                    <a:cubicBezTo>
                      <a:pt x="4402" y="2240"/>
                      <a:pt x="4266" y="1796"/>
                      <a:pt x="4129" y="1659"/>
                    </a:cubicBezTo>
                    <a:cubicBezTo>
                      <a:pt x="4057" y="1544"/>
                      <a:pt x="3967" y="1502"/>
                      <a:pt x="3887" y="1502"/>
                    </a:cubicBezTo>
                    <a:cubicBezTo>
                      <a:pt x="3777" y="1502"/>
                      <a:pt x="3686" y="1581"/>
                      <a:pt x="3686" y="1659"/>
                    </a:cubicBezTo>
                    <a:cubicBezTo>
                      <a:pt x="3549" y="2069"/>
                      <a:pt x="3686" y="2649"/>
                      <a:pt x="3686" y="3093"/>
                    </a:cubicBezTo>
                    <a:cubicBezTo>
                      <a:pt x="3413" y="2786"/>
                      <a:pt x="3413" y="2376"/>
                      <a:pt x="3276" y="2069"/>
                    </a:cubicBezTo>
                    <a:cubicBezTo>
                      <a:pt x="3208" y="2014"/>
                      <a:pt x="3102" y="1982"/>
                      <a:pt x="3007" y="1982"/>
                    </a:cubicBezTo>
                    <a:cubicBezTo>
                      <a:pt x="2866" y="1982"/>
                      <a:pt x="2751" y="2055"/>
                      <a:pt x="2833" y="2240"/>
                    </a:cubicBezTo>
                    <a:cubicBezTo>
                      <a:pt x="2833" y="2513"/>
                      <a:pt x="2696" y="3093"/>
                      <a:pt x="2969" y="3366"/>
                    </a:cubicBezTo>
                    <a:cubicBezTo>
                      <a:pt x="2696" y="3093"/>
                      <a:pt x="2696" y="2786"/>
                      <a:pt x="2560" y="2513"/>
                    </a:cubicBezTo>
                    <a:cubicBezTo>
                      <a:pt x="2446" y="2286"/>
                      <a:pt x="2309" y="2035"/>
                      <a:pt x="2032" y="2035"/>
                    </a:cubicBezTo>
                    <a:cubicBezTo>
                      <a:pt x="1975" y="2035"/>
                      <a:pt x="1913" y="2046"/>
                      <a:pt x="1843" y="2069"/>
                    </a:cubicBezTo>
                    <a:lnTo>
                      <a:pt x="1707" y="2240"/>
                    </a:lnTo>
                    <a:cubicBezTo>
                      <a:pt x="1843" y="1932"/>
                      <a:pt x="1843" y="1659"/>
                      <a:pt x="1843" y="1386"/>
                    </a:cubicBezTo>
                    <a:cubicBezTo>
                      <a:pt x="1980" y="943"/>
                      <a:pt x="2116" y="670"/>
                      <a:pt x="2116" y="226"/>
                    </a:cubicBezTo>
                    <a:cubicBezTo>
                      <a:pt x="2196" y="66"/>
                      <a:pt x="2089" y="0"/>
                      <a:pt x="19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4902128" y="782256"/>
                <a:ext cx="372856" cy="162438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2468" extrusionOk="0">
                    <a:moveTo>
                      <a:pt x="5272" y="0"/>
                    </a:moveTo>
                    <a:cubicBezTo>
                      <a:pt x="5187" y="0"/>
                      <a:pt x="5118" y="68"/>
                      <a:pt x="5118" y="205"/>
                    </a:cubicBezTo>
                    <a:cubicBezTo>
                      <a:pt x="4982" y="512"/>
                      <a:pt x="4982" y="785"/>
                      <a:pt x="4811" y="922"/>
                    </a:cubicBezTo>
                    <a:cubicBezTo>
                      <a:pt x="4811" y="1058"/>
                      <a:pt x="4675" y="1229"/>
                      <a:pt x="4675" y="1229"/>
                    </a:cubicBezTo>
                    <a:lnTo>
                      <a:pt x="4538" y="1365"/>
                    </a:lnTo>
                    <a:cubicBezTo>
                      <a:pt x="4402" y="1365"/>
                      <a:pt x="4402" y="1502"/>
                      <a:pt x="4129" y="1502"/>
                    </a:cubicBezTo>
                    <a:lnTo>
                      <a:pt x="3549" y="1502"/>
                    </a:lnTo>
                    <a:cubicBezTo>
                      <a:pt x="3549" y="1462"/>
                      <a:pt x="3537" y="1445"/>
                      <a:pt x="3521" y="1445"/>
                    </a:cubicBezTo>
                    <a:cubicBezTo>
                      <a:pt x="3481" y="1445"/>
                      <a:pt x="3412" y="1542"/>
                      <a:pt x="3412" y="1638"/>
                    </a:cubicBezTo>
                    <a:lnTo>
                      <a:pt x="2423" y="1638"/>
                    </a:lnTo>
                    <a:cubicBezTo>
                      <a:pt x="1979" y="1638"/>
                      <a:pt x="1843" y="1365"/>
                      <a:pt x="1570" y="1365"/>
                    </a:cubicBezTo>
                    <a:cubicBezTo>
                      <a:pt x="1399" y="1365"/>
                      <a:pt x="1263" y="1365"/>
                      <a:pt x="1126" y="1502"/>
                    </a:cubicBezTo>
                    <a:cubicBezTo>
                      <a:pt x="990" y="1365"/>
                      <a:pt x="853" y="1365"/>
                      <a:pt x="717" y="1365"/>
                    </a:cubicBezTo>
                    <a:cubicBezTo>
                      <a:pt x="546" y="1365"/>
                      <a:pt x="409" y="1229"/>
                      <a:pt x="273" y="1058"/>
                    </a:cubicBezTo>
                    <a:cubicBezTo>
                      <a:pt x="234" y="1019"/>
                      <a:pt x="195" y="1002"/>
                      <a:pt x="159" y="1002"/>
                    </a:cubicBezTo>
                    <a:cubicBezTo>
                      <a:pt x="70" y="1002"/>
                      <a:pt x="0" y="1107"/>
                      <a:pt x="0" y="1229"/>
                    </a:cubicBezTo>
                    <a:cubicBezTo>
                      <a:pt x="136" y="1365"/>
                      <a:pt x="273" y="1502"/>
                      <a:pt x="409" y="1638"/>
                    </a:cubicBezTo>
                    <a:cubicBezTo>
                      <a:pt x="409" y="1775"/>
                      <a:pt x="409" y="1911"/>
                      <a:pt x="546" y="2082"/>
                    </a:cubicBezTo>
                    <a:lnTo>
                      <a:pt x="717" y="2218"/>
                    </a:lnTo>
                    <a:cubicBezTo>
                      <a:pt x="1054" y="2106"/>
                      <a:pt x="1206" y="1877"/>
                      <a:pt x="1498" y="1877"/>
                    </a:cubicBezTo>
                    <a:cubicBezTo>
                      <a:pt x="1560" y="1877"/>
                      <a:pt x="1628" y="1887"/>
                      <a:pt x="1706" y="1911"/>
                    </a:cubicBezTo>
                    <a:cubicBezTo>
                      <a:pt x="1870" y="2095"/>
                      <a:pt x="2193" y="2169"/>
                      <a:pt x="2514" y="2169"/>
                    </a:cubicBezTo>
                    <a:cubicBezTo>
                      <a:pt x="2728" y="2169"/>
                      <a:pt x="2941" y="2136"/>
                      <a:pt x="3105" y="2082"/>
                    </a:cubicBezTo>
                    <a:cubicBezTo>
                      <a:pt x="3276" y="2082"/>
                      <a:pt x="3412" y="1911"/>
                      <a:pt x="3549" y="1911"/>
                    </a:cubicBezTo>
                    <a:lnTo>
                      <a:pt x="3685" y="2082"/>
                    </a:lnTo>
                    <a:cubicBezTo>
                      <a:pt x="3782" y="2275"/>
                      <a:pt x="3964" y="2468"/>
                      <a:pt x="4158" y="2468"/>
                    </a:cubicBezTo>
                    <a:cubicBezTo>
                      <a:pt x="4239" y="2468"/>
                      <a:pt x="4322" y="2435"/>
                      <a:pt x="4402" y="2355"/>
                    </a:cubicBezTo>
                    <a:cubicBezTo>
                      <a:pt x="4538" y="2218"/>
                      <a:pt x="4675" y="1911"/>
                      <a:pt x="4811" y="1775"/>
                    </a:cubicBezTo>
                    <a:lnTo>
                      <a:pt x="4982" y="1775"/>
                    </a:lnTo>
                    <a:cubicBezTo>
                      <a:pt x="4982" y="1638"/>
                      <a:pt x="5118" y="1502"/>
                      <a:pt x="5118" y="1365"/>
                    </a:cubicBezTo>
                    <a:cubicBezTo>
                      <a:pt x="5391" y="1058"/>
                      <a:pt x="5664" y="649"/>
                      <a:pt x="5528" y="205"/>
                    </a:cubicBezTo>
                    <a:cubicBezTo>
                      <a:pt x="5460" y="68"/>
                      <a:pt x="5357" y="0"/>
                      <a:pt x="5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4677491" y="565386"/>
                <a:ext cx="552538" cy="37641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5719" extrusionOk="0">
                    <a:moveTo>
                      <a:pt x="3413" y="1964"/>
                    </a:moveTo>
                    <a:cubicBezTo>
                      <a:pt x="3277" y="2510"/>
                      <a:pt x="2696" y="3090"/>
                      <a:pt x="2423" y="3500"/>
                    </a:cubicBezTo>
                    <a:cubicBezTo>
                      <a:pt x="2423" y="3227"/>
                      <a:pt x="2253" y="2817"/>
                      <a:pt x="2116" y="2510"/>
                    </a:cubicBezTo>
                    <a:cubicBezTo>
                      <a:pt x="2116" y="2510"/>
                      <a:pt x="2116" y="2374"/>
                      <a:pt x="1980" y="2374"/>
                    </a:cubicBezTo>
                    <a:lnTo>
                      <a:pt x="1843" y="2374"/>
                    </a:lnTo>
                    <a:lnTo>
                      <a:pt x="1843" y="2237"/>
                    </a:lnTo>
                    <a:lnTo>
                      <a:pt x="1843" y="2101"/>
                    </a:lnTo>
                    <a:cubicBezTo>
                      <a:pt x="2013" y="2141"/>
                      <a:pt x="2180" y="2157"/>
                      <a:pt x="2343" y="2157"/>
                    </a:cubicBezTo>
                    <a:cubicBezTo>
                      <a:pt x="2734" y="2157"/>
                      <a:pt x="3099" y="2061"/>
                      <a:pt x="3413" y="1964"/>
                    </a:cubicBezTo>
                    <a:close/>
                    <a:moveTo>
                      <a:pt x="1707" y="3363"/>
                    </a:moveTo>
                    <a:cubicBezTo>
                      <a:pt x="1707" y="3615"/>
                      <a:pt x="1799" y="3844"/>
                      <a:pt x="1832" y="4069"/>
                    </a:cubicBezTo>
                    <a:lnTo>
                      <a:pt x="1832" y="4069"/>
                    </a:lnTo>
                    <a:cubicBezTo>
                      <a:pt x="1796" y="4037"/>
                      <a:pt x="1760" y="4023"/>
                      <a:pt x="1727" y="4023"/>
                    </a:cubicBezTo>
                    <a:cubicBezTo>
                      <a:pt x="1639" y="4023"/>
                      <a:pt x="1570" y="4120"/>
                      <a:pt x="1570" y="4217"/>
                    </a:cubicBezTo>
                    <a:lnTo>
                      <a:pt x="1570" y="4660"/>
                    </a:lnTo>
                    <a:lnTo>
                      <a:pt x="1570" y="4797"/>
                    </a:lnTo>
                    <a:cubicBezTo>
                      <a:pt x="1570" y="5125"/>
                      <a:pt x="1477" y="5239"/>
                      <a:pt x="1336" y="5239"/>
                    </a:cubicBezTo>
                    <a:cubicBezTo>
                      <a:pt x="1171" y="5239"/>
                      <a:pt x="939" y="5081"/>
                      <a:pt x="717" y="4933"/>
                    </a:cubicBezTo>
                    <a:cubicBezTo>
                      <a:pt x="990" y="4660"/>
                      <a:pt x="1263" y="4217"/>
                      <a:pt x="1263" y="3807"/>
                    </a:cubicBezTo>
                    <a:lnTo>
                      <a:pt x="1263" y="3671"/>
                    </a:lnTo>
                    <a:lnTo>
                      <a:pt x="1263" y="3500"/>
                    </a:lnTo>
                    <a:cubicBezTo>
                      <a:pt x="1400" y="3500"/>
                      <a:pt x="1570" y="3500"/>
                      <a:pt x="1707" y="3363"/>
                    </a:cubicBezTo>
                    <a:close/>
                    <a:moveTo>
                      <a:pt x="1630" y="0"/>
                    </a:moveTo>
                    <a:cubicBezTo>
                      <a:pt x="1553" y="0"/>
                      <a:pt x="1468" y="33"/>
                      <a:pt x="1400" y="88"/>
                    </a:cubicBezTo>
                    <a:cubicBezTo>
                      <a:pt x="1400" y="258"/>
                      <a:pt x="1263" y="395"/>
                      <a:pt x="1263" y="531"/>
                    </a:cubicBezTo>
                    <a:lnTo>
                      <a:pt x="1263" y="1111"/>
                    </a:lnTo>
                    <a:lnTo>
                      <a:pt x="990" y="1111"/>
                    </a:lnTo>
                    <a:cubicBezTo>
                      <a:pt x="854" y="1248"/>
                      <a:pt x="854" y="1248"/>
                      <a:pt x="854" y="1384"/>
                    </a:cubicBezTo>
                    <a:cubicBezTo>
                      <a:pt x="990" y="1657"/>
                      <a:pt x="1127" y="1794"/>
                      <a:pt x="1263" y="1964"/>
                    </a:cubicBezTo>
                    <a:cubicBezTo>
                      <a:pt x="1127" y="2237"/>
                      <a:pt x="1127" y="2374"/>
                      <a:pt x="990" y="2647"/>
                    </a:cubicBezTo>
                    <a:lnTo>
                      <a:pt x="990" y="3090"/>
                    </a:lnTo>
                    <a:cubicBezTo>
                      <a:pt x="854" y="3500"/>
                      <a:pt x="854" y="3671"/>
                      <a:pt x="854" y="3807"/>
                    </a:cubicBezTo>
                    <a:cubicBezTo>
                      <a:pt x="717" y="3944"/>
                      <a:pt x="854" y="3944"/>
                      <a:pt x="854" y="4080"/>
                    </a:cubicBezTo>
                    <a:cubicBezTo>
                      <a:pt x="717" y="4353"/>
                      <a:pt x="547" y="4660"/>
                      <a:pt x="274" y="4660"/>
                    </a:cubicBezTo>
                    <a:cubicBezTo>
                      <a:pt x="137" y="4660"/>
                      <a:pt x="1" y="4933"/>
                      <a:pt x="274" y="5070"/>
                    </a:cubicBezTo>
                    <a:cubicBezTo>
                      <a:pt x="473" y="5294"/>
                      <a:pt x="909" y="5718"/>
                      <a:pt x="1356" y="5718"/>
                    </a:cubicBezTo>
                    <a:cubicBezTo>
                      <a:pt x="1521" y="5718"/>
                      <a:pt x="1687" y="5660"/>
                      <a:pt x="1843" y="5513"/>
                    </a:cubicBezTo>
                    <a:cubicBezTo>
                      <a:pt x="1980" y="5377"/>
                      <a:pt x="1980" y="5070"/>
                      <a:pt x="1980" y="4797"/>
                    </a:cubicBezTo>
                    <a:cubicBezTo>
                      <a:pt x="1980" y="4797"/>
                      <a:pt x="2116" y="4933"/>
                      <a:pt x="2116" y="5070"/>
                    </a:cubicBezTo>
                    <a:cubicBezTo>
                      <a:pt x="2116" y="5185"/>
                      <a:pt x="2180" y="5233"/>
                      <a:pt x="2258" y="5233"/>
                    </a:cubicBezTo>
                    <a:cubicBezTo>
                      <a:pt x="2388" y="5233"/>
                      <a:pt x="2560" y="5103"/>
                      <a:pt x="2560" y="4933"/>
                    </a:cubicBezTo>
                    <a:cubicBezTo>
                      <a:pt x="2423" y="4660"/>
                      <a:pt x="2423" y="4217"/>
                      <a:pt x="2423" y="3944"/>
                    </a:cubicBezTo>
                    <a:cubicBezTo>
                      <a:pt x="2514" y="3944"/>
                      <a:pt x="2545" y="4004"/>
                      <a:pt x="2595" y="4004"/>
                    </a:cubicBezTo>
                    <a:cubicBezTo>
                      <a:pt x="2621" y="4004"/>
                      <a:pt x="2651" y="3989"/>
                      <a:pt x="2696" y="3944"/>
                    </a:cubicBezTo>
                    <a:cubicBezTo>
                      <a:pt x="2833" y="3944"/>
                      <a:pt x="2969" y="3807"/>
                      <a:pt x="3106" y="3671"/>
                    </a:cubicBezTo>
                    <a:cubicBezTo>
                      <a:pt x="3106" y="3671"/>
                      <a:pt x="3182" y="3731"/>
                      <a:pt x="3273" y="3731"/>
                    </a:cubicBezTo>
                    <a:cubicBezTo>
                      <a:pt x="3318" y="3731"/>
                      <a:pt x="3368" y="3716"/>
                      <a:pt x="3413" y="3671"/>
                    </a:cubicBezTo>
                    <a:cubicBezTo>
                      <a:pt x="3686" y="3671"/>
                      <a:pt x="3959" y="3363"/>
                      <a:pt x="4130" y="3227"/>
                    </a:cubicBezTo>
                    <a:cubicBezTo>
                      <a:pt x="4221" y="3227"/>
                      <a:pt x="4251" y="3288"/>
                      <a:pt x="4301" y="3288"/>
                    </a:cubicBezTo>
                    <a:cubicBezTo>
                      <a:pt x="4327" y="3288"/>
                      <a:pt x="4357" y="3272"/>
                      <a:pt x="4403" y="3227"/>
                    </a:cubicBezTo>
                    <a:cubicBezTo>
                      <a:pt x="4676" y="3227"/>
                      <a:pt x="4812" y="2954"/>
                      <a:pt x="5119" y="2817"/>
                    </a:cubicBezTo>
                    <a:lnTo>
                      <a:pt x="5119" y="2954"/>
                    </a:lnTo>
                    <a:cubicBezTo>
                      <a:pt x="5119" y="3090"/>
                      <a:pt x="5256" y="3090"/>
                      <a:pt x="5392" y="3090"/>
                    </a:cubicBezTo>
                    <a:cubicBezTo>
                      <a:pt x="5836" y="2954"/>
                      <a:pt x="6109" y="2647"/>
                      <a:pt x="6382" y="2237"/>
                    </a:cubicBezTo>
                    <a:lnTo>
                      <a:pt x="6382" y="2237"/>
                    </a:lnTo>
                    <a:cubicBezTo>
                      <a:pt x="6245" y="2510"/>
                      <a:pt x="6245" y="2647"/>
                      <a:pt x="6382" y="2954"/>
                    </a:cubicBezTo>
                    <a:cubicBezTo>
                      <a:pt x="6473" y="2954"/>
                      <a:pt x="6579" y="3015"/>
                      <a:pt x="6680" y="3015"/>
                    </a:cubicBezTo>
                    <a:cubicBezTo>
                      <a:pt x="6731" y="3015"/>
                      <a:pt x="6780" y="2999"/>
                      <a:pt x="6825" y="2954"/>
                    </a:cubicBezTo>
                    <a:cubicBezTo>
                      <a:pt x="6962" y="2817"/>
                      <a:pt x="7098" y="2647"/>
                      <a:pt x="7098" y="2374"/>
                    </a:cubicBezTo>
                    <a:cubicBezTo>
                      <a:pt x="7098" y="2817"/>
                      <a:pt x="7235" y="3227"/>
                      <a:pt x="7098" y="3500"/>
                    </a:cubicBezTo>
                    <a:cubicBezTo>
                      <a:pt x="7098" y="3749"/>
                      <a:pt x="7238" y="3858"/>
                      <a:pt x="7384" y="3858"/>
                    </a:cubicBezTo>
                    <a:cubicBezTo>
                      <a:pt x="7499" y="3858"/>
                      <a:pt x="7618" y="3791"/>
                      <a:pt x="7678" y="3671"/>
                    </a:cubicBezTo>
                    <a:cubicBezTo>
                      <a:pt x="7678" y="3807"/>
                      <a:pt x="7678" y="3807"/>
                      <a:pt x="7815" y="3944"/>
                    </a:cubicBezTo>
                    <a:cubicBezTo>
                      <a:pt x="7883" y="4012"/>
                      <a:pt x="7951" y="4046"/>
                      <a:pt x="8020" y="4046"/>
                    </a:cubicBezTo>
                    <a:cubicBezTo>
                      <a:pt x="8088" y="4046"/>
                      <a:pt x="8156" y="4012"/>
                      <a:pt x="8224" y="3944"/>
                    </a:cubicBezTo>
                    <a:cubicBezTo>
                      <a:pt x="8395" y="3363"/>
                      <a:pt x="8088" y="2647"/>
                      <a:pt x="7951" y="2237"/>
                    </a:cubicBezTo>
                    <a:cubicBezTo>
                      <a:pt x="7815" y="1521"/>
                      <a:pt x="7542" y="804"/>
                      <a:pt x="7235" y="88"/>
                    </a:cubicBezTo>
                    <a:cubicBezTo>
                      <a:pt x="7180" y="33"/>
                      <a:pt x="7104" y="0"/>
                      <a:pt x="7032" y="0"/>
                    </a:cubicBezTo>
                    <a:cubicBezTo>
                      <a:pt x="6924" y="0"/>
                      <a:pt x="6825" y="74"/>
                      <a:pt x="6825" y="258"/>
                    </a:cubicBezTo>
                    <a:lnTo>
                      <a:pt x="6825" y="804"/>
                    </a:lnTo>
                    <a:cubicBezTo>
                      <a:pt x="6825" y="941"/>
                      <a:pt x="6689" y="941"/>
                      <a:pt x="6689" y="1111"/>
                    </a:cubicBezTo>
                    <a:cubicBezTo>
                      <a:pt x="6382" y="1384"/>
                      <a:pt x="6109" y="1657"/>
                      <a:pt x="5972" y="1964"/>
                    </a:cubicBezTo>
                    <a:cubicBezTo>
                      <a:pt x="5972" y="1794"/>
                      <a:pt x="6109" y="1521"/>
                      <a:pt x="6109" y="1384"/>
                    </a:cubicBezTo>
                    <a:cubicBezTo>
                      <a:pt x="6012" y="1288"/>
                      <a:pt x="5916" y="1191"/>
                      <a:pt x="5807" y="1191"/>
                    </a:cubicBezTo>
                    <a:cubicBezTo>
                      <a:pt x="5762" y="1191"/>
                      <a:pt x="5715" y="1208"/>
                      <a:pt x="5665" y="1248"/>
                    </a:cubicBezTo>
                    <a:cubicBezTo>
                      <a:pt x="5791" y="1021"/>
                      <a:pt x="5583" y="888"/>
                      <a:pt x="5410" y="888"/>
                    </a:cubicBezTo>
                    <a:cubicBezTo>
                      <a:pt x="5349" y="888"/>
                      <a:pt x="5292" y="905"/>
                      <a:pt x="5256" y="941"/>
                    </a:cubicBezTo>
                    <a:cubicBezTo>
                      <a:pt x="4676" y="1521"/>
                      <a:pt x="4266" y="2237"/>
                      <a:pt x="3822" y="2817"/>
                    </a:cubicBezTo>
                    <a:lnTo>
                      <a:pt x="3686" y="2954"/>
                    </a:lnTo>
                    <a:lnTo>
                      <a:pt x="3686" y="2817"/>
                    </a:lnTo>
                    <a:cubicBezTo>
                      <a:pt x="3959" y="2374"/>
                      <a:pt x="4403" y="1964"/>
                      <a:pt x="4676" y="1521"/>
                    </a:cubicBezTo>
                    <a:cubicBezTo>
                      <a:pt x="4772" y="1329"/>
                      <a:pt x="4597" y="1120"/>
                      <a:pt x="4438" y="1120"/>
                    </a:cubicBezTo>
                    <a:cubicBezTo>
                      <a:pt x="4371" y="1120"/>
                      <a:pt x="4307" y="1157"/>
                      <a:pt x="4266" y="1248"/>
                    </a:cubicBezTo>
                    <a:cubicBezTo>
                      <a:pt x="4130" y="1384"/>
                      <a:pt x="3959" y="1384"/>
                      <a:pt x="3959" y="1657"/>
                    </a:cubicBezTo>
                    <a:lnTo>
                      <a:pt x="3822" y="1521"/>
                    </a:lnTo>
                    <a:cubicBezTo>
                      <a:pt x="3413" y="1657"/>
                      <a:pt x="2969" y="1794"/>
                      <a:pt x="2560" y="1794"/>
                    </a:cubicBezTo>
                    <a:cubicBezTo>
                      <a:pt x="2253" y="1794"/>
                      <a:pt x="2116" y="1794"/>
                      <a:pt x="1843" y="1657"/>
                    </a:cubicBezTo>
                    <a:cubicBezTo>
                      <a:pt x="1843" y="1521"/>
                      <a:pt x="1843" y="1384"/>
                      <a:pt x="1980" y="1248"/>
                    </a:cubicBezTo>
                    <a:lnTo>
                      <a:pt x="1980" y="668"/>
                    </a:lnTo>
                    <a:cubicBezTo>
                      <a:pt x="1843" y="668"/>
                      <a:pt x="1843" y="531"/>
                      <a:pt x="1843" y="531"/>
                    </a:cubicBezTo>
                    <a:lnTo>
                      <a:pt x="1843" y="258"/>
                    </a:lnTo>
                    <a:cubicBezTo>
                      <a:pt x="1843" y="74"/>
                      <a:pt x="1745" y="0"/>
                      <a:pt x="1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4724683" y="594938"/>
                <a:ext cx="316714" cy="213051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237" extrusionOk="0">
                    <a:moveTo>
                      <a:pt x="3549" y="492"/>
                    </a:moveTo>
                    <a:cubicBezTo>
                      <a:pt x="4095" y="492"/>
                      <a:pt x="4095" y="662"/>
                      <a:pt x="3686" y="799"/>
                    </a:cubicBezTo>
                    <a:cubicBezTo>
                      <a:pt x="3549" y="935"/>
                      <a:pt x="3242" y="935"/>
                      <a:pt x="3105" y="1072"/>
                    </a:cubicBezTo>
                    <a:cubicBezTo>
                      <a:pt x="3028" y="1149"/>
                      <a:pt x="2951" y="1183"/>
                      <a:pt x="2898" y="1222"/>
                    </a:cubicBezTo>
                    <a:lnTo>
                      <a:pt x="2898" y="1222"/>
                    </a:lnTo>
                    <a:cubicBezTo>
                      <a:pt x="3047" y="961"/>
                      <a:pt x="3285" y="638"/>
                      <a:pt x="3549" y="492"/>
                    </a:cubicBezTo>
                    <a:close/>
                    <a:moveTo>
                      <a:pt x="3970" y="1"/>
                    </a:moveTo>
                    <a:cubicBezTo>
                      <a:pt x="3808" y="1"/>
                      <a:pt x="3649" y="32"/>
                      <a:pt x="3549" y="82"/>
                    </a:cubicBezTo>
                    <a:cubicBezTo>
                      <a:pt x="3242" y="219"/>
                      <a:pt x="2832" y="492"/>
                      <a:pt x="2696" y="799"/>
                    </a:cubicBezTo>
                    <a:cubicBezTo>
                      <a:pt x="2605" y="799"/>
                      <a:pt x="2499" y="738"/>
                      <a:pt x="2438" y="738"/>
                    </a:cubicBezTo>
                    <a:cubicBezTo>
                      <a:pt x="2408" y="738"/>
                      <a:pt x="2389" y="753"/>
                      <a:pt x="2389" y="799"/>
                    </a:cubicBezTo>
                    <a:cubicBezTo>
                      <a:pt x="2252" y="1072"/>
                      <a:pt x="1979" y="1345"/>
                      <a:pt x="1979" y="1652"/>
                    </a:cubicBezTo>
                    <a:cubicBezTo>
                      <a:pt x="1399" y="1788"/>
                      <a:pt x="853" y="1925"/>
                      <a:pt x="273" y="2198"/>
                    </a:cubicBezTo>
                    <a:cubicBezTo>
                      <a:pt x="0" y="2198"/>
                      <a:pt x="137" y="2505"/>
                      <a:pt x="273" y="2505"/>
                    </a:cubicBezTo>
                    <a:cubicBezTo>
                      <a:pt x="853" y="2368"/>
                      <a:pt x="1263" y="2198"/>
                      <a:pt x="1843" y="2061"/>
                    </a:cubicBezTo>
                    <a:lnTo>
                      <a:pt x="1843" y="2198"/>
                    </a:lnTo>
                    <a:cubicBezTo>
                      <a:pt x="1536" y="2505"/>
                      <a:pt x="1399" y="2914"/>
                      <a:pt x="1979" y="3222"/>
                    </a:cubicBezTo>
                    <a:cubicBezTo>
                      <a:pt x="2022" y="3231"/>
                      <a:pt x="2064" y="3236"/>
                      <a:pt x="2107" y="3236"/>
                    </a:cubicBezTo>
                    <a:cubicBezTo>
                      <a:pt x="2654" y="3236"/>
                      <a:pt x="3232" y="2473"/>
                      <a:pt x="3105" y="2061"/>
                    </a:cubicBezTo>
                    <a:lnTo>
                      <a:pt x="2832" y="1788"/>
                    </a:lnTo>
                    <a:cubicBezTo>
                      <a:pt x="2969" y="1788"/>
                      <a:pt x="2969" y="1652"/>
                      <a:pt x="3105" y="1652"/>
                    </a:cubicBezTo>
                    <a:cubicBezTo>
                      <a:pt x="3413" y="1515"/>
                      <a:pt x="3686" y="1345"/>
                      <a:pt x="3959" y="1208"/>
                    </a:cubicBezTo>
                    <a:cubicBezTo>
                      <a:pt x="4095" y="1072"/>
                      <a:pt x="4402" y="1072"/>
                      <a:pt x="4539" y="1072"/>
                    </a:cubicBezTo>
                    <a:cubicBezTo>
                      <a:pt x="4812" y="935"/>
                      <a:pt x="4675" y="799"/>
                      <a:pt x="4539" y="799"/>
                    </a:cubicBezTo>
                    <a:lnTo>
                      <a:pt x="4402" y="799"/>
                    </a:lnTo>
                    <a:cubicBezTo>
                      <a:pt x="4402" y="662"/>
                      <a:pt x="4539" y="492"/>
                      <a:pt x="4539" y="355"/>
                    </a:cubicBezTo>
                    <a:cubicBezTo>
                      <a:pt x="4539" y="96"/>
                      <a:pt x="4251" y="1"/>
                      <a:pt x="3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4275672" y="461656"/>
                <a:ext cx="972322" cy="475597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7226" extrusionOk="0">
                    <a:moveTo>
                      <a:pt x="5116" y="538"/>
                    </a:moveTo>
                    <a:cubicBezTo>
                      <a:pt x="5253" y="981"/>
                      <a:pt x="5253" y="1391"/>
                      <a:pt x="5389" y="1664"/>
                    </a:cubicBezTo>
                    <a:cubicBezTo>
                      <a:pt x="4809" y="1664"/>
                      <a:pt x="4263" y="1664"/>
                      <a:pt x="3683" y="1834"/>
                    </a:cubicBezTo>
                    <a:lnTo>
                      <a:pt x="1260" y="1834"/>
                    </a:lnTo>
                    <a:cubicBezTo>
                      <a:pt x="987" y="1834"/>
                      <a:pt x="1124" y="1664"/>
                      <a:pt x="1260" y="1527"/>
                    </a:cubicBezTo>
                    <a:cubicBezTo>
                      <a:pt x="1685" y="1327"/>
                      <a:pt x="2091" y="1201"/>
                      <a:pt x="2560" y="1201"/>
                    </a:cubicBezTo>
                    <a:cubicBezTo>
                      <a:pt x="2731" y="1201"/>
                      <a:pt x="2911" y="1218"/>
                      <a:pt x="3103" y="1254"/>
                    </a:cubicBezTo>
                    <a:cubicBezTo>
                      <a:pt x="3323" y="1284"/>
                      <a:pt x="3516" y="1301"/>
                      <a:pt x="3689" y="1301"/>
                    </a:cubicBezTo>
                    <a:cubicBezTo>
                      <a:pt x="4296" y="1301"/>
                      <a:pt x="4665" y="1095"/>
                      <a:pt x="5116" y="538"/>
                    </a:cubicBezTo>
                    <a:close/>
                    <a:moveTo>
                      <a:pt x="6652" y="1118"/>
                    </a:moveTo>
                    <a:cubicBezTo>
                      <a:pt x="7095" y="1118"/>
                      <a:pt x="7675" y="1254"/>
                      <a:pt x="7675" y="1254"/>
                    </a:cubicBezTo>
                    <a:cubicBezTo>
                      <a:pt x="8221" y="1391"/>
                      <a:pt x="8801" y="1971"/>
                      <a:pt x="9211" y="2517"/>
                    </a:cubicBezTo>
                    <a:cubicBezTo>
                      <a:pt x="8938" y="2380"/>
                      <a:pt x="8665" y="2380"/>
                      <a:pt x="8221" y="2244"/>
                    </a:cubicBezTo>
                    <a:cubicBezTo>
                      <a:pt x="7675" y="1971"/>
                      <a:pt x="6959" y="1834"/>
                      <a:pt x="6242" y="1834"/>
                    </a:cubicBezTo>
                    <a:lnTo>
                      <a:pt x="6379" y="1834"/>
                    </a:lnTo>
                    <a:cubicBezTo>
                      <a:pt x="6515" y="1664"/>
                      <a:pt x="6652" y="1391"/>
                      <a:pt x="6652" y="1118"/>
                    </a:cubicBezTo>
                    <a:close/>
                    <a:moveTo>
                      <a:pt x="5048" y="0"/>
                    </a:moveTo>
                    <a:cubicBezTo>
                      <a:pt x="4988" y="0"/>
                      <a:pt x="4946" y="43"/>
                      <a:pt x="4946" y="128"/>
                    </a:cubicBezTo>
                    <a:cubicBezTo>
                      <a:pt x="4536" y="538"/>
                      <a:pt x="4263" y="981"/>
                      <a:pt x="3683" y="981"/>
                    </a:cubicBezTo>
                    <a:cubicBezTo>
                      <a:pt x="3103" y="981"/>
                      <a:pt x="2693" y="811"/>
                      <a:pt x="2113" y="811"/>
                    </a:cubicBezTo>
                    <a:cubicBezTo>
                      <a:pt x="1533" y="811"/>
                      <a:pt x="987" y="1118"/>
                      <a:pt x="544" y="1527"/>
                    </a:cubicBezTo>
                    <a:cubicBezTo>
                      <a:pt x="1" y="2173"/>
                      <a:pt x="1593" y="2252"/>
                      <a:pt x="2456" y="2252"/>
                    </a:cubicBezTo>
                    <a:cubicBezTo>
                      <a:pt x="2732" y="2252"/>
                      <a:pt x="2933" y="2244"/>
                      <a:pt x="2966" y="2244"/>
                    </a:cubicBezTo>
                    <a:cubicBezTo>
                      <a:pt x="3819" y="2107"/>
                      <a:pt x="4809" y="2107"/>
                      <a:pt x="5662" y="2107"/>
                    </a:cubicBezTo>
                    <a:lnTo>
                      <a:pt x="5662" y="2380"/>
                    </a:lnTo>
                    <a:cubicBezTo>
                      <a:pt x="5662" y="2534"/>
                      <a:pt x="5773" y="2611"/>
                      <a:pt x="5884" y="2611"/>
                    </a:cubicBezTo>
                    <a:cubicBezTo>
                      <a:pt x="5995" y="2611"/>
                      <a:pt x="6106" y="2534"/>
                      <a:pt x="6106" y="2380"/>
                    </a:cubicBezTo>
                    <a:cubicBezTo>
                      <a:pt x="6106" y="2380"/>
                      <a:pt x="6242" y="2244"/>
                      <a:pt x="6242" y="2107"/>
                    </a:cubicBezTo>
                    <a:cubicBezTo>
                      <a:pt x="7368" y="2244"/>
                      <a:pt x="8221" y="2960"/>
                      <a:pt x="9382" y="2960"/>
                    </a:cubicBezTo>
                    <a:lnTo>
                      <a:pt x="9654" y="2960"/>
                    </a:lnTo>
                    <a:cubicBezTo>
                      <a:pt x="9791" y="3097"/>
                      <a:pt x="9927" y="3233"/>
                      <a:pt x="10064" y="3370"/>
                    </a:cubicBezTo>
                    <a:cubicBezTo>
                      <a:pt x="10064" y="3455"/>
                      <a:pt x="10107" y="3498"/>
                      <a:pt x="10166" y="3498"/>
                    </a:cubicBezTo>
                    <a:cubicBezTo>
                      <a:pt x="10226" y="3498"/>
                      <a:pt x="10303" y="3455"/>
                      <a:pt x="10371" y="3370"/>
                    </a:cubicBezTo>
                    <a:lnTo>
                      <a:pt x="10371" y="3233"/>
                    </a:lnTo>
                    <a:lnTo>
                      <a:pt x="10371" y="2824"/>
                    </a:lnTo>
                    <a:cubicBezTo>
                      <a:pt x="10644" y="2824"/>
                      <a:pt x="10917" y="2687"/>
                      <a:pt x="11224" y="2380"/>
                    </a:cubicBezTo>
                    <a:cubicBezTo>
                      <a:pt x="11634" y="2107"/>
                      <a:pt x="11941" y="1664"/>
                      <a:pt x="12214" y="1391"/>
                    </a:cubicBezTo>
                    <a:cubicBezTo>
                      <a:pt x="12214" y="1391"/>
                      <a:pt x="12350" y="1527"/>
                      <a:pt x="12350" y="1664"/>
                    </a:cubicBezTo>
                    <a:cubicBezTo>
                      <a:pt x="12350" y="1664"/>
                      <a:pt x="12487" y="1834"/>
                      <a:pt x="12623" y="1834"/>
                    </a:cubicBezTo>
                    <a:cubicBezTo>
                      <a:pt x="12786" y="1765"/>
                      <a:pt x="12941" y="1734"/>
                      <a:pt x="13086" y="1734"/>
                    </a:cubicBezTo>
                    <a:cubicBezTo>
                      <a:pt x="13580" y="1734"/>
                      <a:pt x="13951" y="2095"/>
                      <a:pt x="14056" y="2517"/>
                    </a:cubicBezTo>
                    <a:cubicBezTo>
                      <a:pt x="14329" y="3233"/>
                      <a:pt x="13067" y="3540"/>
                      <a:pt x="12623" y="3813"/>
                    </a:cubicBezTo>
                    <a:cubicBezTo>
                      <a:pt x="12487" y="3950"/>
                      <a:pt x="12214" y="4223"/>
                      <a:pt x="12077" y="4530"/>
                    </a:cubicBezTo>
                    <a:cubicBezTo>
                      <a:pt x="11941" y="4666"/>
                      <a:pt x="11770" y="4803"/>
                      <a:pt x="11770" y="4939"/>
                    </a:cubicBezTo>
                    <a:cubicBezTo>
                      <a:pt x="11634" y="5076"/>
                      <a:pt x="11088" y="5247"/>
                      <a:pt x="10781" y="5247"/>
                    </a:cubicBezTo>
                    <a:cubicBezTo>
                      <a:pt x="10644" y="5383"/>
                      <a:pt x="10644" y="5656"/>
                      <a:pt x="10781" y="5656"/>
                    </a:cubicBezTo>
                    <a:lnTo>
                      <a:pt x="10781" y="5793"/>
                    </a:lnTo>
                    <a:cubicBezTo>
                      <a:pt x="10443" y="5905"/>
                      <a:pt x="10082" y="6134"/>
                      <a:pt x="9966" y="6134"/>
                    </a:cubicBezTo>
                    <a:cubicBezTo>
                      <a:pt x="9941" y="6134"/>
                      <a:pt x="9927" y="6124"/>
                      <a:pt x="9927" y="6100"/>
                    </a:cubicBezTo>
                    <a:cubicBezTo>
                      <a:pt x="9630" y="5859"/>
                      <a:pt x="9363" y="5789"/>
                      <a:pt x="9090" y="5789"/>
                    </a:cubicBezTo>
                    <a:cubicBezTo>
                      <a:pt x="8705" y="5789"/>
                      <a:pt x="8311" y="5929"/>
                      <a:pt x="7812" y="5929"/>
                    </a:cubicBezTo>
                    <a:cubicBezTo>
                      <a:pt x="7505" y="5929"/>
                      <a:pt x="7232" y="6236"/>
                      <a:pt x="6959" y="6373"/>
                    </a:cubicBezTo>
                    <a:cubicBezTo>
                      <a:pt x="6959" y="6373"/>
                      <a:pt x="6533" y="6673"/>
                      <a:pt x="6411" y="6673"/>
                    </a:cubicBezTo>
                    <a:cubicBezTo>
                      <a:pt x="6391" y="6673"/>
                      <a:pt x="6379" y="6665"/>
                      <a:pt x="6379" y="6646"/>
                    </a:cubicBezTo>
                    <a:cubicBezTo>
                      <a:pt x="6242" y="6646"/>
                      <a:pt x="6242" y="6509"/>
                      <a:pt x="6106" y="6509"/>
                    </a:cubicBezTo>
                    <a:cubicBezTo>
                      <a:pt x="5928" y="6509"/>
                      <a:pt x="5778" y="6531"/>
                      <a:pt x="5644" y="6531"/>
                    </a:cubicBezTo>
                    <a:cubicBezTo>
                      <a:pt x="5444" y="6531"/>
                      <a:pt x="5280" y="6482"/>
                      <a:pt x="5116" y="6236"/>
                    </a:cubicBezTo>
                    <a:cubicBezTo>
                      <a:pt x="4946" y="5793"/>
                      <a:pt x="4536" y="5383"/>
                      <a:pt x="4092" y="4939"/>
                    </a:cubicBezTo>
                    <a:cubicBezTo>
                      <a:pt x="4067" y="4914"/>
                      <a:pt x="4036" y="4902"/>
                      <a:pt x="4004" y="4902"/>
                    </a:cubicBezTo>
                    <a:cubicBezTo>
                      <a:pt x="3867" y="4902"/>
                      <a:pt x="3709" y="5108"/>
                      <a:pt x="3819" y="5247"/>
                    </a:cubicBezTo>
                    <a:cubicBezTo>
                      <a:pt x="4092" y="5656"/>
                      <a:pt x="4536" y="6100"/>
                      <a:pt x="4809" y="6509"/>
                    </a:cubicBezTo>
                    <a:cubicBezTo>
                      <a:pt x="4946" y="6782"/>
                      <a:pt x="4946" y="6953"/>
                      <a:pt x="5253" y="7089"/>
                    </a:cubicBezTo>
                    <a:cubicBezTo>
                      <a:pt x="5344" y="7089"/>
                      <a:pt x="5556" y="7029"/>
                      <a:pt x="5738" y="7029"/>
                    </a:cubicBezTo>
                    <a:cubicBezTo>
                      <a:pt x="5829" y="7029"/>
                      <a:pt x="5912" y="7044"/>
                      <a:pt x="5969" y="7089"/>
                    </a:cubicBezTo>
                    <a:cubicBezTo>
                      <a:pt x="6242" y="7226"/>
                      <a:pt x="6242" y="7226"/>
                      <a:pt x="6515" y="7226"/>
                    </a:cubicBezTo>
                    <a:cubicBezTo>
                      <a:pt x="6822" y="7226"/>
                      <a:pt x="7232" y="6782"/>
                      <a:pt x="7505" y="6646"/>
                    </a:cubicBezTo>
                    <a:cubicBezTo>
                      <a:pt x="7840" y="6488"/>
                      <a:pt x="8311" y="6330"/>
                      <a:pt x="8761" y="6330"/>
                    </a:cubicBezTo>
                    <a:cubicBezTo>
                      <a:pt x="9091" y="6330"/>
                      <a:pt x="9409" y="6415"/>
                      <a:pt x="9654" y="6646"/>
                    </a:cubicBezTo>
                    <a:cubicBezTo>
                      <a:pt x="9748" y="6717"/>
                      <a:pt x="9840" y="6747"/>
                      <a:pt x="9931" y="6747"/>
                    </a:cubicBezTo>
                    <a:cubicBezTo>
                      <a:pt x="10411" y="6747"/>
                      <a:pt x="10874" y="5929"/>
                      <a:pt x="11361" y="5929"/>
                    </a:cubicBezTo>
                    <a:lnTo>
                      <a:pt x="11634" y="5929"/>
                    </a:lnTo>
                    <a:cubicBezTo>
                      <a:pt x="11941" y="5929"/>
                      <a:pt x="11941" y="5656"/>
                      <a:pt x="11770" y="5520"/>
                    </a:cubicBezTo>
                    <a:cubicBezTo>
                      <a:pt x="11941" y="5383"/>
                      <a:pt x="12214" y="5247"/>
                      <a:pt x="12487" y="4803"/>
                    </a:cubicBezTo>
                    <a:cubicBezTo>
                      <a:pt x="12930" y="4086"/>
                      <a:pt x="13340" y="4086"/>
                      <a:pt x="14056" y="3677"/>
                    </a:cubicBezTo>
                    <a:cubicBezTo>
                      <a:pt x="14193" y="3540"/>
                      <a:pt x="14329" y="3540"/>
                      <a:pt x="14500" y="3233"/>
                    </a:cubicBezTo>
                    <a:cubicBezTo>
                      <a:pt x="14773" y="2824"/>
                      <a:pt x="14500" y="1971"/>
                      <a:pt x="14056" y="1664"/>
                    </a:cubicBezTo>
                    <a:cubicBezTo>
                      <a:pt x="13783" y="1300"/>
                      <a:pt x="13556" y="1178"/>
                      <a:pt x="13273" y="1178"/>
                    </a:cubicBezTo>
                    <a:cubicBezTo>
                      <a:pt x="13131" y="1178"/>
                      <a:pt x="12976" y="1209"/>
                      <a:pt x="12794" y="1254"/>
                    </a:cubicBezTo>
                    <a:lnTo>
                      <a:pt x="12794" y="1118"/>
                    </a:lnTo>
                    <a:cubicBezTo>
                      <a:pt x="12794" y="981"/>
                      <a:pt x="12794" y="811"/>
                      <a:pt x="12623" y="811"/>
                    </a:cubicBezTo>
                    <a:cubicBezTo>
                      <a:pt x="12487" y="674"/>
                      <a:pt x="12487" y="674"/>
                      <a:pt x="12350" y="674"/>
                    </a:cubicBezTo>
                    <a:cubicBezTo>
                      <a:pt x="11941" y="981"/>
                      <a:pt x="11497" y="1527"/>
                      <a:pt x="11088" y="1971"/>
                    </a:cubicBezTo>
                    <a:cubicBezTo>
                      <a:pt x="10781" y="2244"/>
                      <a:pt x="10371" y="2380"/>
                      <a:pt x="10064" y="2517"/>
                    </a:cubicBezTo>
                    <a:cubicBezTo>
                      <a:pt x="9996" y="2448"/>
                      <a:pt x="9927" y="2414"/>
                      <a:pt x="9876" y="2414"/>
                    </a:cubicBezTo>
                    <a:cubicBezTo>
                      <a:pt x="9825" y="2414"/>
                      <a:pt x="9791" y="2448"/>
                      <a:pt x="9791" y="2517"/>
                    </a:cubicBezTo>
                    <a:cubicBezTo>
                      <a:pt x="9211" y="1971"/>
                      <a:pt x="8665" y="1254"/>
                      <a:pt x="7948" y="1118"/>
                    </a:cubicBezTo>
                    <a:cubicBezTo>
                      <a:pt x="7675" y="981"/>
                      <a:pt x="7095" y="811"/>
                      <a:pt x="6652" y="811"/>
                    </a:cubicBezTo>
                    <a:cubicBezTo>
                      <a:pt x="6652" y="674"/>
                      <a:pt x="6652" y="401"/>
                      <a:pt x="6515" y="401"/>
                    </a:cubicBezTo>
                    <a:cubicBezTo>
                      <a:pt x="6515" y="241"/>
                      <a:pt x="6422" y="175"/>
                      <a:pt x="6344" y="175"/>
                    </a:cubicBezTo>
                    <a:cubicBezTo>
                      <a:pt x="6289" y="175"/>
                      <a:pt x="6242" y="208"/>
                      <a:pt x="6242" y="265"/>
                    </a:cubicBezTo>
                    <a:lnTo>
                      <a:pt x="6106" y="401"/>
                    </a:lnTo>
                    <a:cubicBezTo>
                      <a:pt x="6106" y="333"/>
                      <a:pt x="6029" y="299"/>
                      <a:pt x="5952" y="299"/>
                    </a:cubicBezTo>
                    <a:cubicBezTo>
                      <a:pt x="5875" y="299"/>
                      <a:pt x="5799" y="333"/>
                      <a:pt x="5799" y="401"/>
                    </a:cubicBezTo>
                    <a:cubicBezTo>
                      <a:pt x="5662" y="674"/>
                      <a:pt x="5662" y="981"/>
                      <a:pt x="5662" y="1254"/>
                    </a:cubicBezTo>
                    <a:cubicBezTo>
                      <a:pt x="5526" y="811"/>
                      <a:pt x="5526" y="401"/>
                      <a:pt x="5253" y="128"/>
                    </a:cubicBezTo>
                    <a:cubicBezTo>
                      <a:pt x="5184" y="43"/>
                      <a:pt x="5108" y="0"/>
                      <a:pt x="5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28"/>
            <p:cNvGrpSpPr/>
            <p:nvPr/>
          </p:nvGrpSpPr>
          <p:grpSpPr>
            <a:xfrm>
              <a:off x="-1675029" y="2835330"/>
              <a:ext cx="706054" cy="694719"/>
              <a:chOff x="5641001" y="1550814"/>
              <a:chExt cx="1309447" cy="1288187"/>
            </a:xfrm>
          </p:grpSpPr>
          <p:sp>
            <p:nvSpPr>
              <p:cNvPr id="326" name="Google Shape;326;p28"/>
              <p:cNvSpPr/>
              <p:nvPr/>
            </p:nvSpPr>
            <p:spPr>
              <a:xfrm>
                <a:off x="5771255" y="1590963"/>
                <a:ext cx="1075853" cy="535754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8140" extrusionOk="0">
                    <a:moveTo>
                      <a:pt x="7019" y="1"/>
                    </a:moveTo>
                    <a:cubicBezTo>
                      <a:pt x="6759" y="1"/>
                      <a:pt x="6535" y="475"/>
                      <a:pt x="6416" y="714"/>
                    </a:cubicBezTo>
                    <a:cubicBezTo>
                      <a:pt x="6279" y="1021"/>
                      <a:pt x="5972" y="1431"/>
                      <a:pt x="5836" y="1738"/>
                    </a:cubicBezTo>
                    <a:cubicBezTo>
                      <a:pt x="5836" y="1847"/>
                      <a:pt x="5662" y="2410"/>
                      <a:pt x="5592" y="2410"/>
                    </a:cubicBezTo>
                    <a:cubicBezTo>
                      <a:pt x="5574" y="2410"/>
                      <a:pt x="5563" y="2374"/>
                      <a:pt x="5563" y="2284"/>
                    </a:cubicBezTo>
                    <a:cubicBezTo>
                      <a:pt x="5563" y="1738"/>
                      <a:pt x="5699" y="1021"/>
                      <a:pt x="5426" y="441"/>
                    </a:cubicBezTo>
                    <a:cubicBezTo>
                      <a:pt x="5426" y="345"/>
                      <a:pt x="5341" y="248"/>
                      <a:pt x="5243" y="248"/>
                    </a:cubicBezTo>
                    <a:cubicBezTo>
                      <a:pt x="5202" y="248"/>
                      <a:pt x="5159" y="265"/>
                      <a:pt x="5119" y="305"/>
                    </a:cubicBezTo>
                    <a:cubicBezTo>
                      <a:pt x="4403" y="714"/>
                      <a:pt x="4266" y="1567"/>
                      <a:pt x="3993" y="2284"/>
                    </a:cubicBezTo>
                    <a:cubicBezTo>
                      <a:pt x="3993" y="2284"/>
                      <a:pt x="3993" y="2727"/>
                      <a:pt x="3857" y="3000"/>
                    </a:cubicBezTo>
                    <a:cubicBezTo>
                      <a:pt x="3857" y="2420"/>
                      <a:pt x="3993" y="1874"/>
                      <a:pt x="3549" y="1431"/>
                    </a:cubicBezTo>
                    <a:lnTo>
                      <a:pt x="3413" y="1431"/>
                    </a:lnTo>
                    <a:cubicBezTo>
                      <a:pt x="3003" y="1567"/>
                      <a:pt x="2867" y="2147"/>
                      <a:pt x="2696" y="2591"/>
                    </a:cubicBezTo>
                    <a:cubicBezTo>
                      <a:pt x="2560" y="3000"/>
                      <a:pt x="2423" y="3717"/>
                      <a:pt x="2287" y="4297"/>
                    </a:cubicBezTo>
                    <a:cubicBezTo>
                      <a:pt x="2287" y="3580"/>
                      <a:pt x="2423" y="2727"/>
                      <a:pt x="2014" y="2284"/>
                    </a:cubicBezTo>
                    <a:cubicBezTo>
                      <a:pt x="2014" y="2216"/>
                      <a:pt x="1971" y="2181"/>
                      <a:pt x="1912" y="2181"/>
                    </a:cubicBezTo>
                    <a:cubicBezTo>
                      <a:pt x="1852" y="2181"/>
                      <a:pt x="1775" y="2216"/>
                      <a:pt x="1707" y="2284"/>
                    </a:cubicBezTo>
                    <a:cubicBezTo>
                      <a:pt x="990" y="3137"/>
                      <a:pt x="1297" y="4434"/>
                      <a:pt x="990" y="5560"/>
                    </a:cubicBezTo>
                    <a:lnTo>
                      <a:pt x="990" y="4706"/>
                    </a:lnTo>
                    <a:cubicBezTo>
                      <a:pt x="990" y="4126"/>
                      <a:pt x="990" y="3580"/>
                      <a:pt x="854" y="3137"/>
                    </a:cubicBezTo>
                    <a:cubicBezTo>
                      <a:pt x="854" y="3021"/>
                      <a:pt x="805" y="2979"/>
                      <a:pt x="749" y="2979"/>
                    </a:cubicBezTo>
                    <a:cubicBezTo>
                      <a:pt x="672" y="2979"/>
                      <a:pt x="581" y="3058"/>
                      <a:pt x="581" y="3137"/>
                    </a:cubicBezTo>
                    <a:cubicBezTo>
                      <a:pt x="308" y="3990"/>
                      <a:pt x="444" y="5150"/>
                      <a:pt x="308" y="6140"/>
                    </a:cubicBezTo>
                    <a:lnTo>
                      <a:pt x="308" y="5833"/>
                    </a:lnTo>
                    <a:cubicBezTo>
                      <a:pt x="308" y="5764"/>
                      <a:pt x="231" y="5730"/>
                      <a:pt x="154" y="5730"/>
                    </a:cubicBezTo>
                    <a:cubicBezTo>
                      <a:pt x="77" y="5730"/>
                      <a:pt x="1" y="5764"/>
                      <a:pt x="1" y="5833"/>
                    </a:cubicBezTo>
                    <a:cubicBezTo>
                      <a:pt x="137" y="6276"/>
                      <a:pt x="137" y="6686"/>
                      <a:pt x="308" y="6993"/>
                    </a:cubicBezTo>
                    <a:cubicBezTo>
                      <a:pt x="308" y="7061"/>
                      <a:pt x="376" y="7095"/>
                      <a:pt x="444" y="7095"/>
                    </a:cubicBezTo>
                    <a:cubicBezTo>
                      <a:pt x="512" y="7095"/>
                      <a:pt x="581" y="7061"/>
                      <a:pt x="581" y="6993"/>
                    </a:cubicBezTo>
                    <a:cubicBezTo>
                      <a:pt x="717" y="6413"/>
                      <a:pt x="717" y="5833"/>
                      <a:pt x="717" y="5287"/>
                    </a:cubicBezTo>
                    <a:cubicBezTo>
                      <a:pt x="717" y="5696"/>
                      <a:pt x="717" y="6003"/>
                      <a:pt x="854" y="6413"/>
                    </a:cubicBezTo>
                    <a:cubicBezTo>
                      <a:pt x="945" y="6413"/>
                      <a:pt x="1051" y="6473"/>
                      <a:pt x="1152" y="6473"/>
                    </a:cubicBezTo>
                    <a:cubicBezTo>
                      <a:pt x="1203" y="6473"/>
                      <a:pt x="1252" y="6458"/>
                      <a:pt x="1297" y="6413"/>
                    </a:cubicBezTo>
                    <a:cubicBezTo>
                      <a:pt x="1707" y="5287"/>
                      <a:pt x="1297" y="3853"/>
                      <a:pt x="1843" y="2864"/>
                    </a:cubicBezTo>
                    <a:cubicBezTo>
                      <a:pt x="2014" y="3444"/>
                      <a:pt x="1843" y="4434"/>
                      <a:pt x="2014" y="5150"/>
                    </a:cubicBezTo>
                    <a:cubicBezTo>
                      <a:pt x="2014" y="5218"/>
                      <a:pt x="2082" y="5252"/>
                      <a:pt x="2150" y="5252"/>
                    </a:cubicBezTo>
                    <a:cubicBezTo>
                      <a:pt x="2219" y="5252"/>
                      <a:pt x="2287" y="5218"/>
                      <a:pt x="2287" y="5150"/>
                    </a:cubicBezTo>
                    <a:cubicBezTo>
                      <a:pt x="2696" y="4570"/>
                      <a:pt x="2867" y="3580"/>
                      <a:pt x="3003" y="3000"/>
                    </a:cubicBezTo>
                    <a:cubicBezTo>
                      <a:pt x="3091" y="2539"/>
                      <a:pt x="3236" y="2020"/>
                      <a:pt x="3328" y="2020"/>
                    </a:cubicBezTo>
                    <a:cubicBezTo>
                      <a:pt x="3378" y="2020"/>
                      <a:pt x="3413" y="2178"/>
                      <a:pt x="3413" y="2591"/>
                    </a:cubicBezTo>
                    <a:lnTo>
                      <a:pt x="3413" y="3990"/>
                    </a:lnTo>
                    <a:cubicBezTo>
                      <a:pt x="3413" y="4126"/>
                      <a:pt x="3549" y="4126"/>
                      <a:pt x="3720" y="4126"/>
                    </a:cubicBezTo>
                    <a:cubicBezTo>
                      <a:pt x="3993" y="3990"/>
                      <a:pt x="4130" y="3444"/>
                      <a:pt x="4266" y="3137"/>
                    </a:cubicBezTo>
                    <a:cubicBezTo>
                      <a:pt x="4403" y="2420"/>
                      <a:pt x="4573" y="1431"/>
                      <a:pt x="5119" y="885"/>
                    </a:cubicBezTo>
                    <a:lnTo>
                      <a:pt x="5119" y="2284"/>
                    </a:lnTo>
                    <a:cubicBezTo>
                      <a:pt x="4983" y="2591"/>
                      <a:pt x="5119" y="2864"/>
                      <a:pt x="5256" y="3000"/>
                    </a:cubicBezTo>
                    <a:lnTo>
                      <a:pt x="5563" y="3000"/>
                    </a:lnTo>
                    <a:cubicBezTo>
                      <a:pt x="6400" y="2598"/>
                      <a:pt x="6415" y="1210"/>
                      <a:pt x="7094" y="481"/>
                    </a:cubicBezTo>
                    <a:lnTo>
                      <a:pt x="7094" y="481"/>
                    </a:lnTo>
                    <a:cubicBezTo>
                      <a:pt x="6837" y="789"/>
                      <a:pt x="6962" y="1581"/>
                      <a:pt x="6962" y="1874"/>
                    </a:cubicBezTo>
                    <a:cubicBezTo>
                      <a:pt x="6962" y="2147"/>
                      <a:pt x="7132" y="2147"/>
                      <a:pt x="7269" y="2284"/>
                    </a:cubicBezTo>
                    <a:lnTo>
                      <a:pt x="7542" y="2284"/>
                    </a:lnTo>
                    <a:cubicBezTo>
                      <a:pt x="7815" y="1874"/>
                      <a:pt x="8122" y="1431"/>
                      <a:pt x="8258" y="885"/>
                    </a:cubicBezTo>
                    <a:cubicBezTo>
                      <a:pt x="8349" y="757"/>
                      <a:pt x="8412" y="705"/>
                      <a:pt x="8457" y="705"/>
                    </a:cubicBezTo>
                    <a:cubicBezTo>
                      <a:pt x="8614" y="705"/>
                      <a:pt x="8531" y="1354"/>
                      <a:pt x="8531" y="1567"/>
                    </a:cubicBezTo>
                    <a:cubicBezTo>
                      <a:pt x="8531" y="1924"/>
                      <a:pt x="8531" y="2370"/>
                      <a:pt x="8834" y="2370"/>
                    </a:cubicBezTo>
                    <a:cubicBezTo>
                      <a:pt x="8907" y="2370"/>
                      <a:pt x="8998" y="2344"/>
                      <a:pt x="9111" y="2284"/>
                    </a:cubicBezTo>
                    <a:cubicBezTo>
                      <a:pt x="9248" y="2284"/>
                      <a:pt x="9384" y="2011"/>
                      <a:pt x="9521" y="1738"/>
                    </a:cubicBezTo>
                    <a:cubicBezTo>
                      <a:pt x="9655" y="1572"/>
                      <a:pt x="9758" y="1505"/>
                      <a:pt x="9837" y="1505"/>
                    </a:cubicBezTo>
                    <a:cubicBezTo>
                      <a:pt x="10101" y="1505"/>
                      <a:pt x="10101" y="2250"/>
                      <a:pt x="10101" y="2591"/>
                    </a:cubicBezTo>
                    <a:cubicBezTo>
                      <a:pt x="10208" y="2804"/>
                      <a:pt x="10418" y="3453"/>
                      <a:pt x="10764" y="3453"/>
                    </a:cubicBezTo>
                    <a:cubicBezTo>
                      <a:pt x="10862" y="3453"/>
                      <a:pt x="10970" y="3401"/>
                      <a:pt x="11091" y="3273"/>
                    </a:cubicBezTo>
                    <a:cubicBezTo>
                      <a:pt x="11227" y="3000"/>
                      <a:pt x="11398" y="2727"/>
                      <a:pt x="11534" y="2591"/>
                    </a:cubicBezTo>
                    <a:cubicBezTo>
                      <a:pt x="11597" y="2488"/>
                      <a:pt x="11646" y="2448"/>
                      <a:pt x="11683" y="2448"/>
                    </a:cubicBezTo>
                    <a:cubicBezTo>
                      <a:pt x="11807" y="2448"/>
                      <a:pt x="11807" y="2895"/>
                      <a:pt x="11807" y="3000"/>
                    </a:cubicBezTo>
                    <a:cubicBezTo>
                      <a:pt x="11944" y="3273"/>
                      <a:pt x="11944" y="3444"/>
                      <a:pt x="12080" y="3717"/>
                    </a:cubicBezTo>
                    <a:cubicBezTo>
                      <a:pt x="12247" y="3939"/>
                      <a:pt x="12443" y="4091"/>
                      <a:pt x="12659" y="4091"/>
                    </a:cubicBezTo>
                    <a:cubicBezTo>
                      <a:pt x="12841" y="4091"/>
                      <a:pt x="13037" y="3982"/>
                      <a:pt x="13240" y="3717"/>
                    </a:cubicBezTo>
                    <a:cubicBezTo>
                      <a:pt x="13355" y="3567"/>
                      <a:pt x="13453" y="3505"/>
                      <a:pt x="13537" y="3505"/>
                    </a:cubicBezTo>
                    <a:cubicBezTo>
                      <a:pt x="13856" y="3505"/>
                      <a:pt x="13986" y="4383"/>
                      <a:pt x="14093" y="4706"/>
                    </a:cubicBezTo>
                    <a:cubicBezTo>
                      <a:pt x="14230" y="4979"/>
                      <a:pt x="14366" y="5560"/>
                      <a:pt x="14639" y="5696"/>
                    </a:cubicBezTo>
                    <a:cubicBezTo>
                      <a:pt x="14810" y="5833"/>
                      <a:pt x="14947" y="5833"/>
                      <a:pt x="15220" y="5833"/>
                    </a:cubicBezTo>
                    <a:cubicBezTo>
                      <a:pt x="15224" y="5828"/>
                      <a:pt x="15228" y="5826"/>
                      <a:pt x="15233" y="5826"/>
                    </a:cubicBezTo>
                    <a:cubicBezTo>
                      <a:pt x="15391" y="5826"/>
                      <a:pt x="15936" y="7850"/>
                      <a:pt x="15936" y="7982"/>
                    </a:cubicBezTo>
                    <a:cubicBezTo>
                      <a:pt x="15994" y="8098"/>
                      <a:pt x="16076" y="8140"/>
                      <a:pt x="16151" y="8140"/>
                    </a:cubicBezTo>
                    <a:cubicBezTo>
                      <a:pt x="16255" y="8140"/>
                      <a:pt x="16346" y="8061"/>
                      <a:pt x="16346" y="7982"/>
                    </a:cubicBezTo>
                    <a:cubicBezTo>
                      <a:pt x="16209" y="7129"/>
                      <a:pt x="16073" y="6140"/>
                      <a:pt x="15663" y="5423"/>
                    </a:cubicBezTo>
                    <a:cubicBezTo>
                      <a:pt x="15546" y="5254"/>
                      <a:pt x="15414" y="5214"/>
                      <a:pt x="15288" y="5214"/>
                    </a:cubicBezTo>
                    <a:cubicBezTo>
                      <a:pt x="15174" y="5214"/>
                      <a:pt x="15066" y="5246"/>
                      <a:pt x="14977" y="5246"/>
                    </a:cubicBezTo>
                    <a:cubicBezTo>
                      <a:pt x="14906" y="5246"/>
                      <a:pt x="14848" y="5225"/>
                      <a:pt x="14810" y="5150"/>
                    </a:cubicBezTo>
                    <a:cubicBezTo>
                      <a:pt x="14560" y="4789"/>
                      <a:pt x="14153" y="2940"/>
                      <a:pt x="13550" y="2940"/>
                    </a:cubicBezTo>
                    <a:cubicBezTo>
                      <a:pt x="13412" y="2940"/>
                      <a:pt x="13263" y="3037"/>
                      <a:pt x="13104" y="3273"/>
                    </a:cubicBezTo>
                    <a:cubicBezTo>
                      <a:pt x="13010" y="3389"/>
                      <a:pt x="12924" y="3438"/>
                      <a:pt x="12845" y="3438"/>
                    </a:cubicBezTo>
                    <a:cubicBezTo>
                      <a:pt x="12435" y="3438"/>
                      <a:pt x="12201" y="2125"/>
                      <a:pt x="11944" y="2011"/>
                    </a:cubicBezTo>
                    <a:cubicBezTo>
                      <a:pt x="11892" y="1906"/>
                      <a:pt x="11800" y="1862"/>
                      <a:pt x="11696" y="1862"/>
                    </a:cubicBezTo>
                    <a:cubicBezTo>
                      <a:pt x="11529" y="1862"/>
                      <a:pt x="11333" y="1979"/>
                      <a:pt x="11227" y="2147"/>
                    </a:cubicBezTo>
                    <a:cubicBezTo>
                      <a:pt x="11091" y="2284"/>
                      <a:pt x="11091" y="2420"/>
                      <a:pt x="10954" y="2727"/>
                    </a:cubicBezTo>
                    <a:cubicBezTo>
                      <a:pt x="10928" y="2754"/>
                      <a:pt x="10901" y="2766"/>
                      <a:pt x="10874" y="2766"/>
                    </a:cubicBezTo>
                    <a:cubicBezTo>
                      <a:pt x="10624" y="2766"/>
                      <a:pt x="10374" y="1721"/>
                      <a:pt x="10374" y="1567"/>
                    </a:cubicBezTo>
                    <a:cubicBezTo>
                      <a:pt x="10374" y="1328"/>
                      <a:pt x="10165" y="854"/>
                      <a:pt x="9838" y="854"/>
                    </a:cubicBezTo>
                    <a:cubicBezTo>
                      <a:pt x="9791" y="854"/>
                      <a:pt x="9743" y="863"/>
                      <a:pt x="9692" y="885"/>
                    </a:cubicBezTo>
                    <a:cubicBezTo>
                      <a:pt x="9521" y="1021"/>
                      <a:pt x="9384" y="1158"/>
                      <a:pt x="9384" y="1294"/>
                    </a:cubicBezTo>
                    <a:cubicBezTo>
                      <a:pt x="9285" y="1394"/>
                      <a:pt x="9112" y="1731"/>
                      <a:pt x="9026" y="1731"/>
                    </a:cubicBezTo>
                    <a:cubicBezTo>
                      <a:pt x="8995" y="1731"/>
                      <a:pt x="8975" y="1686"/>
                      <a:pt x="8975" y="1567"/>
                    </a:cubicBezTo>
                    <a:cubicBezTo>
                      <a:pt x="8975" y="1158"/>
                      <a:pt x="9111" y="578"/>
                      <a:pt x="8839" y="305"/>
                    </a:cubicBezTo>
                    <a:cubicBezTo>
                      <a:pt x="8739" y="145"/>
                      <a:pt x="8650" y="78"/>
                      <a:pt x="8567" y="78"/>
                    </a:cubicBezTo>
                    <a:cubicBezTo>
                      <a:pt x="8508" y="78"/>
                      <a:pt x="8451" y="112"/>
                      <a:pt x="8395" y="168"/>
                    </a:cubicBezTo>
                    <a:cubicBezTo>
                      <a:pt x="8122" y="305"/>
                      <a:pt x="7985" y="714"/>
                      <a:pt x="7815" y="1021"/>
                    </a:cubicBezTo>
                    <a:cubicBezTo>
                      <a:pt x="7678" y="1158"/>
                      <a:pt x="7542" y="1431"/>
                      <a:pt x="7405" y="1567"/>
                    </a:cubicBezTo>
                    <a:cubicBezTo>
                      <a:pt x="7372" y="1643"/>
                      <a:pt x="7354" y="1673"/>
                      <a:pt x="7348" y="1673"/>
                    </a:cubicBezTo>
                    <a:cubicBezTo>
                      <a:pt x="7328" y="1673"/>
                      <a:pt x="7405" y="1397"/>
                      <a:pt x="7405" y="1294"/>
                    </a:cubicBezTo>
                    <a:cubicBezTo>
                      <a:pt x="7405" y="1021"/>
                      <a:pt x="7542" y="168"/>
                      <a:pt x="7132" y="32"/>
                    </a:cubicBezTo>
                    <a:cubicBezTo>
                      <a:pt x="7094" y="10"/>
                      <a:pt x="7056" y="1"/>
                      <a:pt x="7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5706161" y="1812902"/>
                <a:ext cx="1152201" cy="940861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4295" extrusionOk="0">
                    <a:moveTo>
                      <a:pt x="4001" y="0"/>
                    </a:moveTo>
                    <a:cubicBezTo>
                      <a:pt x="3950" y="0"/>
                      <a:pt x="3897" y="21"/>
                      <a:pt x="3856" y="72"/>
                    </a:cubicBezTo>
                    <a:cubicBezTo>
                      <a:pt x="3549" y="481"/>
                      <a:pt x="3412" y="925"/>
                      <a:pt x="3276" y="1471"/>
                    </a:cubicBezTo>
                    <a:cubicBezTo>
                      <a:pt x="3276" y="1198"/>
                      <a:pt x="3139" y="1062"/>
                      <a:pt x="2832" y="1062"/>
                    </a:cubicBezTo>
                    <a:cubicBezTo>
                      <a:pt x="2832" y="1062"/>
                      <a:pt x="2696" y="1062"/>
                      <a:pt x="2696" y="1198"/>
                    </a:cubicBezTo>
                    <a:cubicBezTo>
                      <a:pt x="2286" y="1607"/>
                      <a:pt x="2423" y="2324"/>
                      <a:pt x="2286" y="2904"/>
                    </a:cubicBezTo>
                    <a:cubicBezTo>
                      <a:pt x="2286" y="2461"/>
                      <a:pt x="2286" y="2051"/>
                      <a:pt x="1979" y="1607"/>
                    </a:cubicBezTo>
                    <a:cubicBezTo>
                      <a:pt x="1979" y="1539"/>
                      <a:pt x="1945" y="1505"/>
                      <a:pt x="1894" y="1505"/>
                    </a:cubicBezTo>
                    <a:cubicBezTo>
                      <a:pt x="1843" y="1505"/>
                      <a:pt x="1774" y="1539"/>
                      <a:pt x="1706" y="1607"/>
                    </a:cubicBezTo>
                    <a:cubicBezTo>
                      <a:pt x="1297" y="2051"/>
                      <a:pt x="1433" y="2768"/>
                      <a:pt x="1433" y="3314"/>
                    </a:cubicBezTo>
                    <a:cubicBezTo>
                      <a:pt x="1433" y="3757"/>
                      <a:pt x="1433" y="4167"/>
                      <a:pt x="1570" y="4610"/>
                    </a:cubicBezTo>
                    <a:lnTo>
                      <a:pt x="1570" y="5327"/>
                    </a:lnTo>
                    <a:cubicBezTo>
                      <a:pt x="1433" y="4883"/>
                      <a:pt x="1433" y="4337"/>
                      <a:pt x="1297" y="4030"/>
                    </a:cubicBezTo>
                    <a:cubicBezTo>
                      <a:pt x="1126" y="3484"/>
                      <a:pt x="1126" y="2904"/>
                      <a:pt x="853" y="2631"/>
                    </a:cubicBezTo>
                    <a:cubicBezTo>
                      <a:pt x="785" y="2546"/>
                      <a:pt x="717" y="2503"/>
                      <a:pt x="648" y="2503"/>
                    </a:cubicBezTo>
                    <a:cubicBezTo>
                      <a:pt x="580" y="2503"/>
                      <a:pt x="512" y="2546"/>
                      <a:pt x="444" y="2631"/>
                    </a:cubicBezTo>
                    <a:cubicBezTo>
                      <a:pt x="137" y="3177"/>
                      <a:pt x="444" y="4337"/>
                      <a:pt x="444" y="5020"/>
                    </a:cubicBezTo>
                    <a:cubicBezTo>
                      <a:pt x="444" y="5600"/>
                      <a:pt x="580" y="6180"/>
                      <a:pt x="580" y="6726"/>
                    </a:cubicBezTo>
                    <a:cubicBezTo>
                      <a:pt x="580" y="6897"/>
                      <a:pt x="717" y="7170"/>
                      <a:pt x="717" y="7443"/>
                    </a:cubicBezTo>
                    <a:cubicBezTo>
                      <a:pt x="717" y="7306"/>
                      <a:pt x="580" y="7306"/>
                      <a:pt x="580" y="7170"/>
                    </a:cubicBezTo>
                    <a:cubicBezTo>
                      <a:pt x="580" y="7033"/>
                      <a:pt x="444" y="6897"/>
                      <a:pt x="444" y="6726"/>
                    </a:cubicBezTo>
                    <a:cubicBezTo>
                      <a:pt x="380" y="6624"/>
                      <a:pt x="302" y="6579"/>
                      <a:pt x="229" y="6579"/>
                    </a:cubicBezTo>
                    <a:cubicBezTo>
                      <a:pt x="107" y="6579"/>
                      <a:pt x="0" y="6704"/>
                      <a:pt x="0" y="6897"/>
                    </a:cubicBezTo>
                    <a:cubicBezTo>
                      <a:pt x="137" y="7033"/>
                      <a:pt x="137" y="7170"/>
                      <a:pt x="273" y="7443"/>
                    </a:cubicBezTo>
                    <a:cubicBezTo>
                      <a:pt x="273" y="7886"/>
                      <a:pt x="444" y="8296"/>
                      <a:pt x="717" y="8603"/>
                    </a:cubicBezTo>
                    <a:cubicBezTo>
                      <a:pt x="853" y="9012"/>
                      <a:pt x="990" y="9456"/>
                      <a:pt x="1126" y="9729"/>
                    </a:cubicBezTo>
                    <a:cubicBezTo>
                      <a:pt x="1433" y="10445"/>
                      <a:pt x="1843" y="11571"/>
                      <a:pt x="2423" y="12152"/>
                    </a:cubicBezTo>
                    <a:cubicBezTo>
                      <a:pt x="2559" y="12152"/>
                      <a:pt x="2832" y="12015"/>
                      <a:pt x="2696" y="11844"/>
                    </a:cubicBezTo>
                    <a:cubicBezTo>
                      <a:pt x="2696" y="11571"/>
                      <a:pt x="2696" y="11162"/>
                      <a:pt x="2559" y="10855"/>
                    </a:cubicBezTo>
                    <a:lnTo>
                      <a:pt x="2559" y="10855"/>
                    </a:lnTo>
                    <a:cubicBezTo>
                      <a:pt x="3003" y="11435"/>
                      <a:pt x="3276" y="12152"/>
                      <a:pt x="3685" y="12697"/>
                    </a:cubicBezTo>
                    <a:cubicBezTo>
                      <a:pt x="3992" y="13005"/>
                      <a:pt x="4402" y="13551"/>
                      <a:pt x="4846" y="13721"/>
                    </a:cubicBezTo>
                    <a:cubicBezTo>
                      <a:pt x="4982" y="13721"/>
                      <a:pt x="4982" y="13551"/>
                      <a:pt x="5119" y="13551"/>
                    </a:cubicBezTo>
                    <a:cubicBezTo>
                      <a:pt x="5392" y="13141"/>
                      <a:pt x="5119" y="12697"/>
                      <a:pt x="5255" y="12288"/>
                    </a:cubicBezTo>
                    <a:lnTo>
                      <a:pt x="5255" y="12288"/>
                    </a:lnTo>
                    <a:cubicBezTo>
                      <a:pt x="5835" y="12561"/>
                      <a:pt x="6552" y="13414"/>
                      <a:pt x="6961" y="13721"/>
                    </a:cubicBezTo>
                    <a:cubicBezTo>
                      <a:pt x="7226" y="13957"/>
                      <a:pt x="7466" y="14294"/>
                      <a:pt x="7790" y="14294"/>
                    </a:cubicBezTo>
                    <a:cubicBezTo>
                      <a:pt x="7841" y="14294"/>
                      <a:pt x="7895" y="14286"/>
                      <a:pt x="7951" y="14267"/>
                    </a:cubicBezTo>
                    <a:cubicBezTo>
                      <a:pt x="8516" y="14160"/>
                      <a:pt x="8381" y="13161"/>
                      <a:pt x="8716" y="13161"/>
                    </a:cubicBezTo>
                    <a:cubicBezTo>
                      <a:pt x="8806" y="13161"/>
                      <a:pt x="8930" y="13233"/>
                      <a:pt x="9111" y="13414"/>
                    </a:cubicBezTo>
                    <a:cubicBezTo>
                      <a:pt x="9599" y="13810"/>
                      <a:pt x="10005" y="14288"/>
                      <a:pt x="10597" y="14288"/>
                    </a:cubicBezTo>
                    <a:cubicBezTo>
                      <a:pt x="10667" y="14288"/>
                      <a:pt x="10741" y="14282"/>
                      <a:pt x="10817" y="14267"/>
                    </a:cubicBezTo>
                    <a:cubicBezTo>
                      <a:pt x="11363" y="14267"/>
                      <a:pt x="11534" y="13721"/>
                      <a:pt x="11670" y="13278"/>
                    </a:cubicBezTo>
                    <a:cubicBezTo>
                      <a:pt x="11759" y="13010"/>
                      <a:pt x="11732" y="12787"/>
                      <a:pt x="11778" y="12787"/>
                    </a:cubicBezTo>
                    <a:cubicBezTo>
                      <a:pt x="11803" y="12787"/>
                      <a:pt x="11848" y="12850"/>
                      <a:pt x="11943" y="13005"/>
                    </a:cubicBezTo>
                    <a:cubicBezTo>
                      <a:pt x="12080" y="13278"/>
                      <a:pt x="12216" y="13414"/>
                      <a:pt x="12387" y="13551"/>
                    </a:cubicBezTo>
                    <a:cubicBezTo>
                      <a:pt x="12514" y="13608"/>
                      <a:pt x="12629" y="13634"/>
                      <a:pt x="12734" y="13634"/>
                    </a:cubicBezTo>
                    <a:cubicBezTo>
                      <a:pt x="13444" y="13634"/>
                      <a:pt x="13667" y="12434"/>
                      <a:pt x="13786" y="11571"/>
                    </a:cubicBezTo>
                    <a:cubicBezTo>
                      <a:pt x="13985" y="11860"/>
                      <a:pt x="14228" y="12191"/>
                      <a:pt x="14449" y="12191"/>
                    </a:cubicBezTo>
                    <a:cubicBezTo>
                      <a:pt x="14568" y="12191"/>
                      <a:pt x="14680" y="12095"/>
                      <a:pt x="14775" y="11844"/>
                    </a:cubicBezTo>
                    <a:cubicBezTo>
                      <a:pt x="15355" y="10855"/>
                      <a:pt x="15355" y="9729"/>
                      <a:pt x="15628" y="8739"/>
                    </a:cubicBezTo>
                    <a:cubicBezTo>
                      <a:pt x="15799" y="9149"/>
                      <a:pt x="15936" y="9729"/>
                      <a:pt x="16072" y="10309"/>
                    </a:cubicBezTo>
                    <a:cubicBezTo>
                      <a:pt x="16209" y="10582"/>
                      <a:pt x="16345" y="10718"/>
                      <a:pt x="16652" y="10718"/>
                    </a:cubicBezTo>
                    <a:cubicBezTo>
                      <a:pt x="16789" y="10718"/>
                      <a:pt x="16789" y="10718"/>
                      <a:pt x="16789" y="10582"/>
                    </a:cubicBezTo>
                    <a:cubicBezTo>
                      <a:pt x="17062" y="10002"/>
                      <a:pt x="17062" y="9285"/>
                      <a:pt x="17062" y="8739"/>
                    </a:cubicBezTo>
                    <a:lnTo>
                      <a:pt x="17062" y="8876"/>
                    </a:lnTo>
                    <a:cubicBezTo>
                      <a:pt x="17062" y="9012"/>
                      <a:pt x="17172" y="9080"/>
                      <a:pt x="17283" y="9080"/>
                    </a:cubicBezTo>
                    <a:cubicBezTo>
                      <a:pt x="17394" y="9080"/>
                      <a:pt x="17505" y="9012"/>
                      <a:pt x="17505" y="8876"/>
                    </a:cubicBezTo>
                    <a:cubicBezTo>
                      <a:pt x="17505" y="7886"/>
                      <a:pt x="17335" y="6726"/>
                      <a:pt x="17198" y="5736"/>
                    </a:cubicBezTo>
                    <a:cubicBezTo>
                      <a:pt x="17142" y="5680"/>
                      <a:pt x="17062" y="5647"/>
                      <a:pt x="16987" y="5647"/>
                    </a:cubicBezTo>
                    <a:cubicBezTo>
                      <a:pt x="16882" y="5647"/>
                      <a:pt x="16789" y="5713"/>
                      <a:pt x="16789" y="5873"/>
                    </a:cubicBezTo>
                    <a:cubicBezTo>
                      <a:pt x="16652" y="6897"/>
                      <a:pt x="16652" y="8023"/>
                      <a:pt x="16652" y="9149"/>
                    </a:cubicBezTo>
                    <a:cubicBezTo>
                      <a:pt x="16652" y="9436"/>
                      <a:pt x="16652" y="9694"/>
                      <a:pt x="16512" y="9950"/>
                    </a:cubicBezTo>
                    <a:lnTo>
                      <a:pt x="16512" y="9950"/>
                    </a:lnTo>
                    <a:cubicBezTo>
                      <a:pt x="16502" y="9924"/>
                      <a:pt x="16492" y="9895"/>
                      <a:pt x="16481" y="9865"/>
                    </a:cubicBezTo>
                    <a:cubicBezTo>
                      <a:pt x="16209" y="9149"/>
                      <a:pt x="16072" y="8603"/>
                      <a:pt x="15799" y="7886"/>
                    </a:cubicBezTo>
                    <a:cubicBezTo>
                      <a:pt x="15799" y="7818"/>
                      <a:pt x="15722" y="7784"/>
                      <a:pt x="15645" y="7784"/>
                    </a:cubicBezTo>
                    <a:cubicBezTo>
                      <a:pt x="15569" y="7784"/>
                      <a:pt x="15492" y="7818"/>
                      <a:pt x="15492" y="7886"/>
                    </a:cubicBezTo>
                    <a:cubicBezTo>
                      <a:pt x="15219" y="8739"/>
                      <a:pt x="15082" y="9729"/>
                      <a:pt x="14946" y="10582"/>
                    </a:cubicBezTo>
                    <a:cubicBezTo>
                      <a:pt x="14800" y="10699"/>
                      <a:pt x="14579" y="11663"/>
                      <a:pt x="14348" y="11663"/>
                    </a:cubicBezTo>
                    <a:cubicBezTo>
                      <a:pt x="14309" y="11663"/>
                      <a:pt x="14269" y="11636"/>
                      <a:pt x="14229" y="11571"/>
                    </a:cubicBezTo>
                    <a:cubicBezTo>
                      <a:pt x="14093" y="11298"/>
                      <a:pt x="14093" y="10855"/>
                      <a:pt x="13786" y="10718"/>
                    </a:cubicBezTo>
                    <a:cubicBezTo>
                      <a:pt x="13746" y="10678"/>
                      <a:pt x="13706" y="10662"/>
                      <a:pt x="13666" y="10662"/>
                    </a:cubicBezTo>
                    <a:cubicBezTo>
                      <a:pt x="13569" y="10662"/>
                      <a:pt x="13473" y="10758"/>
                      <a:pt x="13376" y="10855"/>
                    </a:cubicBezTo>
                    <a:cubicBezTo>
                      <a:pt x="13376" y="11298"/>
                      <a:pt x="13376" y="11708"/>
                      <a:pt x="13240" y="12152"/>
                    </a:cubicBezTo>
                    <a:cubicBezTo>
                      <a:pt x="13240" y="12424"/>
                      <a:pt x="13069" y="12561"/>
                      <a:pt x="12933" y="12868"/>
                    </a:cubicBezTo>
                    <a:cubicBezTo>
                      <a:pt x="12845" y="13087"/>
                      <a:pt x="12758" y="13165"/>
                      <a:pt x="12673" y="13165"/>
                    </a:cubicBezTo>
                    <a:cubicBezTo>
                      <a:pt x="12495" y="13165"/>
                      <a:pt x="12332" y="12813"/>
                      <a:pt x="12216" y="12697"/>
                    </a:cubicBezTo>
                    <a:cubicBezTo>
                      <a:pt x="12080" y="12424"/>
                      <a:pt x="11807" y="12152"/>
                      <a:pt x="11534" y="12152"/>
                    </a:cubicBezTo>
                    <a:cubicBezTo>
                      <a:pt x="11363" y="12152"/>
                      <a:pt x="11363" y="12288"/>
                      <a:pt x="11363" y="12288"/>
                    </a:cubicBezTo>
                    <a:cubicBezTo>
                      <a:pt x="11248" y="12776"/>
                      <a:pt x="11230" y="13845"/>
                      <a:pt x="10637" y="13845"/>
                    </a:cubicBezTo>
                    <a:cubicBezTo>
                      <a:pt x="10525" y="13845"/>
                      <a:pt x="10393" y="13808"/>
                      <a:pt x="10237" y="13721"/>
                    </a:cubicBezTo>
                    <a:cubicBezTo>
                      <a:pt x="9828" y="13551"/>
                      <a:pt x="9520" y="13141"/>
                      <a:pt x="9111" y="12697"/>
                    </a:cubicBezTo>
                    <a:cubicBezTo>
                      <a:pt x="8988" y="12643"/>
                      <a:pt x="8871" y="12610"/>
                      <a:pt x="8757" y="12610"/>
                    </a:cubicBezTo>
                    <a:cubicBezTo>
                      <a:pt x="8585" y="12610"/>
                      <a:pt x="8422" y="12684"/>
                      <a:pt x="8258" y="12868"/>
                    </a:cubicBezTo>
                    <a:cubicBezTo>
                      <a:pt x="8019" y="13186"/>
                      <a:pt x="7966" y="13691"/>
                      <a:pt x="7697" y="13691"/>
                    </a:cubicBezTo>
                    <a:cubicBezTo>
                      <a:pt x="7621" y="13691"/>
                      <a:pt x="7526" y="13649"/>
                      <a:pt x="7405" y="13551"/>
                    </a:cubicBezTo>
                    <a:cubicBezTo>
                      <a:pt x="7098" y="13278"/>
                      <a:pt x="6825" y="13005"/>
                      <a:pt x="6415" y="12697"/>
                    </a:cubicBezTo>
                    <a:cubicBezTo>
                      <a:pt x="6108" y="12424"/>
                      <a:pt x="5699" y="11844"/>
                      <a:pt x="5119" y="11708"/>
                    </a:cubicBezTo>
                    <a:cubicBezTo>
                      <a:pt x="4982" y="11708"/>
                      <a:pt x="4846" y="11844"/>
                      <a:pt x="4846" y="11844"/>
                    </a:cubicBezTo>
                    <a:lnTo>
                      <a:pt x="4846" y="12697"/>
                    </a:lnTo>
                    <a:cubicBezTo>
                      <a:pt x="4846" y="12946"/>
                      <a:pt x="4789" y="13038"/>
                      <a:pt x="4704" y="13038"/>
                    </a:cubicBezTo>
                    <a:cubicBezTo>
                      <a:pt x="4589" y="13038"/>
                      <a:pt x="4422" y="12873"/>
                      <a:pt x="4265" y="12697"/>
                    </a:cubicBezTo>
                    <a:cubicBezTo>
                      <a:pt x="3412" y="11708"/>
                      <a:pt x="2832" y="10582"/>
                      <a:pt x="2150" y="9592"/>
                    </a:cubicBezTo>
                    <a:cubicBezTo>
                      <a:pt x="2065" y="9524"/>
                      <a:pt x="1954" y="9490"/>
                      <a:pt x="1864" y="9490"/>
                    </a:cubicBezTo>
                    <a:cubicBezTo>
                      <a:pt x="1774" y="9490"/>
                      <a:pt x="1706" y="9524"/>
                      <a:pt x="1706" y="9592"/>
                    </a:cubicBezTo>
                    <a:cubicBezTo>
                      <a:pt x="1706" y="9746"/>
                      <a:pt x="1706" y="9857"/>
                      <a:pt x="1731" y="9979"/>
                    </a:cubicBezTo>
                    <a:lnTo>
                      <a:pt x="1731" y="9979"/>
                    </a:lnTo>
                    <a:cubicBezTo>
                      <a:pt x="1632" y="9713"/>
                      <a:pt x="1532" y="9508"/>
                      <a:pt x="1433" y="9285"/>
                    </a:cubicBezTo>
                    <a:cubicBezTo>
                      <a:pt x="1297" y="9012"/>
                      <a:pt x="1297" y="8876"/>
                      <a:pt x="1126" y="8603"/>
                    </a:cubicBezTo>
                    <a:cubicBezTo>
                      <a:pt x="1297" y="7886"/>
                      <a:pt x="990" y="6726"/>
                      <a:pt x="990" y="6043"/>
                    </a:cubicBezTo>
                    <a:cubicBezTo>
                      <a:pt x="853" y="5463"/>
                      <a:pt x="853" y="4883"/>
                      <a:pt x="853" y="4474"/>
                    </a:cubicBezTo>
                    <a:cubicBezTo>
                      <a:pt x="853" y="4167"/>
                      <a:pt x="717" y="3621"/>
                      <a:pt x="717" y="3177"/>
                    </a:cubicBezTo>
                    <a:lnTo>
                      <a:pt x="717" y="3177"/>
                    </a:lnTo>
                    <a:cubicBezTo>
                      <a:pt x="853" y="3757"/>
                      <a:pt x="990" y="4337"/>
                      <a:pt x="990" y="4747"/>
                    </a:cubicBezTo>
                    <a:cubicBezTo>
                      <a:pt x="1126" y="5327"/>
                      <a:pt x="1297" y="5873"/>
                      <a:pt x="1570" y="6316"/>
                    </a:cubicBezTo>
                    <a:cubicBezTo>
                      <a:pt x="1570" y="6385"/>
                      <a:pt x="1604" y="6419"/>
                      <a:pt x="1655" y="6419"/>
                    </a:cubicBezTo>
                    <a:cubicBezTo>
                      <a:pt x="1706" y="6419"/>
                      <a:pt x="1774" y="6385"/>
                      <a:pt x="1843" y="6316"/>
                    </a:cubicBezTo>
                    <a:cubicBezTo>
                      <a:pt x="2150" y="6043"/>
                      <a:pt x="1979" y="5463"/>
                      <a:pt x="1979" y="5020"/>
                    </a:cubicBezTo>
                    <a:cubicBezTo>
                      <a:pt x="1979" y="4610"/>
                      <a:pt x="1843" y="4167"/>
                      <a:pt x="1843" y="3621"/>
                    </a:cubicBezTo>
                    <a:lnTo>
                      <a:pt x="1843" y="2324"/>
                    </a:lnTo>
                    <a:cubicBezTo>
                      <a:pt x="1979" y="2768"/>
                      <a:pt x="1843" y="3314"/>
                      <a:pt x="2150" y="3757"/>
                    </a:cubicBezTo>
                    <a:cubicBezTo>
                      <a:pt x="2150" y="3825"/>
                      <a:pt x="2218" y="3860"/>
                      <a:pt x="2286" y="3860"/>
                    </a:cubicBezTo>
                    <a:cubicBezTo>
                      <a:pt x="2355" y="3860"/>
                      <a:pt x="2423" y="3825"/>
                      <a:pt x="2423" y="3757"/>
                    </a:cubicBezTo>
                    <a:cubicBezTo>
                      <a:pt x="2696" y="3177"/>
                      <a:pt x="2832" y="2461"/>
                      <a:pt x="2832" y="1915"/>
                    </a:cubicBezTo>
                    <a:lnTo>
                      <a:pt x="2832" y="2188"/>
                    </a:lnTo>
                    <a:cubicBezTo>
                      <a:pt x="2832" y="2324"/>
                      <a:pt x="2832" y="2461"/>
                      <a:pt x="3003" y="2631"/>
                    </a:cubicBezTo>
                    <a:cubicBezTo>
                      <a:pt x="3042" y="2670"/>
                      <a:pt x="3081" y="2687"/>
                      <a:pt x="3120" y="2687"/>
                    </a:cubicBezTo>
                    <a:cubicBezTo>
                      <a:pt x="3217" y="2687"/>
                      <a:pt x="3315" y="2582"/>
                      <a:pt x="3412" y="2461"/>
                    </a:cubicBezTo>
                    <a:cubicBezTo>
                      <a:pt x="3549" y="1778"/>
                      <a:pt x="3856" y="925"/>
                      <a:pt x="4129" y="208"/>
                    </a:cubicBezTo>
                    <a:cubicBezTo>
                      <a:pt x="4225" y="113"/>
                      <a:pt x="4119" y="0"/>
                      <a:pt x="4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5649953" y="1856802"/>
                <a:ext cx="458287" cy="878993"/>
              </a:xfrm>
              <a:custGeom>
                <a:avLst/>
                <a:gdLst/>
                <a:ahLst/>
                <a:cxnLst/>
                <a:rect l="l" t="t" r="r" b="b"/>
                <a:pathLst>
                  <a:path w="6963" h="13355" extrusionOk="0">
                    <a:moveTo>
                      <a:pt x="1896" y="7507"/>
                    </a:moveTo>
                    <a:lnTo>
                      <a:pt x="1896" y="7507"/>
                    </a:lnTo>
                    <a:cubicBezTo>
                      <a:pt x="1934" y="7681"/>
                      <a:pt x="1980" y="7894"/>
                      <a:pt x="1980" y="8072"/>
                    </a:cubicBezTo>
                    <a:cubicBezTo>
                      <a:pt x="1944" y="7883"/>
                      <a:pt x="1918" y="7694"/>
                      <a:pt x="1896" y="7507"/>
                    </a:cubicBezTo>
                    <a:close/>
                    <a:moveTo>
                      <a:pt x="2287" y="6230"/>
                    </a:moveTo>
                    <a:lnTo>
                      <a:pt x="2287" y="6230"/>
                    </a:lnTo>
                    <a:cubicBezTo>
                      <a:pt x="2424" y="6776"/>
                      <a:pt x="2424" y="7492"/>
                      <a:pt x="2560" y="7936"/>
                    </a:cubicBezTo>
                    <a:cubicBezTo>
                      <a:pt x="2560" y="8209"/>
                      <a:pt x="2697" y="8618"/>
                      <a:pt x="2697" y="8925"/>
                    </a:cubicBezTo>
                    <a:cubicBezTo>
                      <a:pt x="2657" y="8885"/>
                      <a:pt x="2617" y="8869"/>
                      <a:pt x="2580" y="8869"/>
                    </a:cubicBezTo>
                    <a:cubicBezTo>
                      <a:pt x="2511" y="8869"/>
                      <a:pt x="2454" y="8929"/>
                      <a:pt x="2432" y="9001"/>
                    </a:cubicBezTo>
                    <a:lnTo>
                      <a:pt x="2432" y="9001"/>
                    </a:lnTo>
                    <a:cubicBezTo>
                      <a:pt x="2541" y="8162"/>
                      <a:pt x="2154" y="7196"/>
                      <a:pt x="2287" y="6230"/>
                    </a:cubicBezTo>
                    <a:close/>
                    <a:moveTo>
                      <a:pt x="1129" y="5211"/>
                    </a:moveTo>
                    <a:cubicBezTo>
                      <a:pt x="1298" y="5790"/>
                      <a:pt x="1298" y="6505"/>
                      <a:pt x="1434" y="7219"/>
                    </a:cubicBezTo>
                    <a:cubicBezTo>
                      <a:pt x="1571" y="7936"/>
                      <a:pt x="1571" y="8618"/>
                      <a:pt x="1844" y="9335"/>
                    </a:cubicBezTo>
                    <a:lnTo>
                      <a:pt x="1980" y="9335"/>
                    </a:lnTo>
                    <a:cubicBezTo>
                      <a:pt x="1844" y="9335"/>
                      <a:pt x="1707" y="9471"/>
                      <a:pt x="1707" y="9642"/>
                    </a:cubicBezTo>
                    <a:cubicBezTo>
                      <a:pt x="1794" y="9815"/>
                      <a:pt x="1880" y="10044"/>
                      <a:pt x="2011" y="10266"/>
                    </a:cubicBezTo>
                    <a:lnTo>
                      <a:pt x="2011" y="10266"/>
                    </a:lnTo>
                    <a:cubicBezTo>
                      <a:pt x="1762" y="9956"/>
                      <a:pt x="1494" y="9654"/>
                      <a:pt x="1298" y="9335"/>
                    </a:cubicBezTo>
                    <a:lnTo>
                      <a:pt x="1298" y="9198"/>
                    </a:lnTo>
                    <a:lnTo>
                      <a:pt x="1298" y="9062"/>
                    </a:lnTo>
                    <a:cubicBezTo>
                      <a:pt x="1571" y="8789"/>
                      <a:pt x="1298" y="7936"/>
                      <a:pt x="1298" y="7492"/>
                    </a:cubicBezTo>
                    <a:cubicBezTo>
                      <a:pt x="1298" y="6815"/>
                      <a:pt x="1145" y="6016"/>
                      <a:pt x="1129" y="5211"/>
                    </a:cubicBezTo>
                    <a:close/>
                    <a:moveTo>
                      <a:pt x="2833" y="6366"/>
                    </a:moveTo>
                    <a:lnTo>
                      <a:pt x="2833" y="6366"/>
                    </a:lnTo>
                    <a:cubicBezTo>
                      <a:pt x="3277" y="7219"/>
                      <a:pt x="3413" y="8072"/>
                      <a:pt x="3686" y="8925"/>
                    </a:cubicBezTo>
                    <a:cubicBezTo>
                      <a:pt x="3857" y="9335"/>
                      <a:pt x="3993" y="9778"/>
                      <a:pt x="4266" y="10188"/>
                    </a:cubicBezTo>
                    <a:lnTo>
                      <a:pt x="4403" y="10324"/>
                    </a:lnTo>
                    <a:cubicBezTo>
                      <a:pt x="3993" y="10051"/>
                      <a:pt x="3686" y="9778"/>
                      <a:pt x="3413" y="9471"/>
                    </a:cubicBezTo>
                    <a:lnTo>
                      <a:pt x="3413" y="9335"/>
                    </a:lnTo>
                    <a:cubicBezTo>
                      <a:pt x="3413" y="8345"/>
                      <a:pt x="2833" y="7356"/>
                      <a:pt x="2833" y="6366"/>
                    </a:cubicBezTo>
                    <a:close/>
                    <a:moveTo>
                      <a:pt x="4710" y="9915"/>
                    </a:moveTo>
                    <a:lnTo>
                      <a:pt x="4710" y="9915"/>
                    </a:lnTo>
                    <a:cubicBezTo>
                      <a:pt x="4846" y="10051"/>
                      <a:pt x="4846" y="10051"/>
                      <a:pt x="4983" y="10188"/>
                    </a:cubicBezTo>
                    <a:cubicBezTo>
                      <a:pt x="5256" y="10631"/>
                      <a:pt x="5973" y="11177"/>
                      <a:pt x="6416" y="11757"/>
                    </a:cubicBezTo>
                    <a:cubicBezTo>
                      <a:pt x="6109" y="11621"/>
                      <a:pt x="5836" y="11485"/>
                      <a:pt x="5563" y="11348"/>
                    </a:cubicBezTo>
                    <a:cubicBezTo>
                      <a:pt x="5392" y="10904"/>
                      <a:pt x="5119" y="10631"/>
                      <a:pt x="4983" y="10324"/>
                    </a:cubicBezTo>
                    <a:cubicBezTo>
                      <a:pt x="4846" y="10188"/>
                      <a:pt x="4846" y="10051"/>
                      <a:pt x="4710" y="9915"/>
                    </a:cubicBezTo>
                    <a:close/>
                    <a:moveTo>
                      <a:pt x="2406" y="9136"/>
                    </a:moveTo>
                    <a:cubicBezTo>
                      <a:pt x="2352" y="9524"/>
                      <a:pt x="2852" y="9931"/>
                      <a:pt x="3140" y="10188"/>
                    </a:cubicBezTo>
                    <a:cubicBezTo>
                      <a:pt x="3686" y="10768"/>
                      <a:pt x="4266" y="11348"/>
                      <a:pt x="4846" y="12030"/>
                    </a:cubicBezTo>
                    <a:cubicBezTo>
                      <a:pt x="4266" y="11621"/>
                      <a:pt x="3857" y="11041"/>
                      <a:pt x="3413" y="10768"/>
                    </a:cubicBezTo>
                    <a:cubicBezTo>
                      <a:pt x="3004" y="10324"/>
                      <a:pt x="2697" y="9778"/>
                      <a:pt x="2151" y="9335"/>
                    </a:cubicBezTo>
                    <a:lnTo>
                      <a:pt x="2287" y="9335"/>
                    </a:lnTo>
                    <a:cubicBezTo>
                      <a:pt x="2287" y="9229"/>
                      <a:pt x="2370" y="9205"/>
                      <a:pt x="2406" y="9136"/>
                    </a:cubicBezTo>
                    <a:close/>
                    <a:moveTo>
                      <a:pt x="2011" y="0"/>
                    </a:moveTo>
                    <a:cubicBezTo>
                      <a:pt x="1958" y="0"/>
                      <a:pt x="1898" y="33"/>
                      <a:pt x="1844" y="87"/>
                    </a:cubicBezTo>
                    <a:cubicBezTo>
                      <a:pt x="1844" y="258"/>
                      <a:pt x="1707" y="258"/>
                      <a:pt x="1707" y="395"/>
                    </a:cubicBezTo>
                    <a:cubicBezTo>
                      <a:pt x="1707" y="326"/>
                      <a:pt x="1639" y="292"/>
                      <a:pt x="1554" y="292"/>
                    </a:cubicBezTo>
                    <a:cubicBezTo>
                      <a:pt x="1468" y="292"/>
                      <a:pt x="1366" y="326"/>
                      <a:pt x="1298" y="395"/>
                    </a:cubicBezTo>
                    <a:cubicBezTo>
                      <a:pt x="854" y="1111"/>
                      <a:pt x="581" y="2101"/>
                      <a:pt x="274" y="3090"/>
                    </a:cubicBezTo>
                    <a:cubicBezTo>
                      <a:pt x="137" y="3363"/>
                      <a:pt x="137" y="3500"/>
                      <a:pt x="1" y="3807"/>
                    </a:cubicBezTo>
                    <a:cubicBezTo>
                      <a:pt x="1" y="3943"/>
                      <a:pt x="137" y="3943"/>
                      <a:pt x="137" y="3943"/>
                    </a:cubicBezTo>
                    <a:lnTo>
                      <a:pt x="137" y="4216"/>
                    </a:lnTo>
                    <a:cubicBezTo>
                      <a:pt x="137" y="4353"/>
                      <a:pt x="1" y="4353"/>
                      <a:pt x="1" y="4523"/>
                    </a:cubicBezTo>
                    <a:cubicBezTo>
                      <a:pt x="1" y="4796"/>
                      <a:pt x="1" y="4933"/>
                      <a:pt x="137" y="5206"/>
                    </a:cubicBezTo>
                    <a:cubicBezTo>
                      <a:pt x="1" y="5922"/>
                      <a:pt x="1" y="6503"/>
                      <a:pt x="274" y="6912"/>
                    </a:cubicBezTo>
                    <a:cubicBezTo>
                      <a:pt x="445" y="7492"/>
                      <a:pt x="445" y="8209"/>
                      <a:pt x="718" y="8789"/>
                    </a:cubicBezTo>
                    <a:lnTo>
                      <a:pt x="718" y="8925"/>
                    </a:lnTo>
                    <a:cubicBezTo>
                      <a:pt x="854" y="9642"/>
                      <a:pt x="1298" y="10188"/>
                      <a:pt x="1844" y="10768"/>
                    </a:cubicBezTo>
                    <a:cubicBezTo>
                      <a:pt x="2151" y="11177"/>
                      <a:pt x="2697" y="12030"/>
                      <a:pt x="3277" y="12201"/>
                    </a:cubicBezTo>
                    <a:cubicBezTo>
                      <a:pt x="3857" y="12611"/>
                      <a:pt x="4539" y="12884"/>
                      <a:pt x="5256" y="13327"/>
                    </a:cubicBezTo>
                    <a:cubicBezTo>
                      <a:pt x="5275" y="13346"/>
                      <a:pt x="5297" y="13355"/>
                      <a:pt x="5321" y="13355"/>
                    </a:cubicBezTo>
                    <a:cubicBezTo>
                      <a:pt x="5466" y="13355"/>
                      <a:pt x="5657" y="13030"/>
                      <a:pt x="5392" y="12884"/>
                    </a:cubicBezTo>
                    <a:cubicBezTo>
                      <a:pt x="4710" y="12611"/>
                      <a:pt x="4130" y="12201"/>
                      <a:pt x="3550" y="11757"/>
                    </a:cubicBezTo>
                    <a:cubicBezTo>
                      <a:pt x="3277" y="11348"/>
                      <a:pt x="3004" y="11041"/>
                      <a:pt x="2697" y="10631"/>
                    </a:cubicBezTo>
                    <a:lnTo>
                      <a:pt x="2697" y="10631"/>
                    </a:lnTo>
                    <a:cubicBezTo>
                      <a:pt x="3140" y="11041"/>
                      <a:pt x="3550" y="11348"/>
                      <a:pt x="3857" y="11757"/>
                    </a:cubicBezTo>
                    <a:cubicBezTo>
                      <a:pt x="4266" y="12030"/>
                      <a:pt x="4846" y="12611"/>
                      <a:pt x="5392" y="12747"/>
                    </a:cubicBezTo>
                    <a:cubicBezTo>
                      <a:pt x="5425" y="12773"/>
                      <a:pt x="5456" y="12784"/>
                      <a:pt x="5486" y="12784"/>
                    </a:cubicBezTo>
                    <a:cubicBezTo>
                      <a:pt x="5610" y="12784"/>
                      <a:pt x="5700" y="12585"/>
                      <a:pt x="5700" y="12474"/>
                    </a:cubicBezTo>
                    <a:cubicBezTo>
                      <a:pt x="5420" y="11946"/>
                      <a:pt x="4943" y="11446"/>
                      <a:pt x="4525" y="11026"/>
                    </a:cubicBezTo>
                    <a:lnTo>
                      <a:pt x="4525" y="11026"/>
                    </a:lnTo>
                    <a:cubicBezTo>
                      <a:pt x="4583" y="11071"/>
                      <a:pt x="4644" y="11124"/>
                      <a:pt x="4710" y="11177"/>
                    </a:cubicBezTo>
                    <a:cubicBezTo>
                      <a:pt x="4846" y="11177"/>
                      <a:pt x="4983" y="11348"/>
                      <a:pt x="5119" y="11485"/>
                    </a:cubicBezTo>
                    <a:lnTo>
                      <a:pt x="5256" y="11621"/>
                    </a:lnTo>
                    <a:lnTo>
                      <a:pt x="5392" y="11757"/>
                    </a:lnTo>
                    <a:cubicBezTo>
                      <a:pt x="5836" y="12030"/>
                      <a:pt x="6246" y="12338"/>
                      <a:pt x="6689" y="12338"/>
                    </a:cubicBezTo>
                    <a:cubicBezTo>
                      <a:pt x="6826" y="12338"/>
                      <a:pt x="6962" y="12201"/>
                      <a:pt x="6962" y="12030"/>
                    </a:cubicBezTo>
                    <a:cubicBezTo>
                      <a:pt x="6826" y="11348"/>
                      <a:pt x="6246" y="10904"/>
                      <a:pt x="5836" y="10495"/>
                    </a:cubicBezTo>
                    <a:cubicBezTo>
                      <a:pt x="5256" y="9915"/>
                      <a:pt x="4710" y="9198"/>
                      <a:pt x="4130" y="8618"/>
                    </a:cubicBezTo>
                    <a:cubicBezTo>
                      <a:pt x="3993" y="8482"/>
                      <a:pt x="3993" y="8345"/>
                      <a:pt x="3993" y="8345"/>
                    </a:cubicBezTo>
                    <a:cubicBezTo>
                      <a:pt x="3686" y="7356"/>
                      <a:pt x="3413" y="6366"/>
                      <a:pt x="3004" y="5513"/>
                    </a:cubicBezTo>
                    <a:lnTo>
                      <a:pt x="2833" y="5513"/>
                    </a:lnTo>
                    <a:cubicBezTo>
                      <a:pt x="2793" y="5473"/>
                      <a:pt x="2753" y="5456"/>
                      <a:pt x="2717" y="5456"/>
                    </a:cubicBezTo>
                    <a:cubicBezTo>
                      <a:pt x="2628" y="5456"/>
                      <a:pt x="2560" y="5553"/>
                      <a:pt x="2560" y="5649"/>
                    </a:cubicBezTo>
                    <a:lnTo>
                      <a:pt x="2424" y="5786"/>
                    </a:lnTo>
                    <a:lnTo>
                      <a:pt x="2424" y="5513"/>
                    </a:lnTo>
                    <a:cubicBezTo>
                      <a:pt x="2378" y="5467"/>
                      <a:pt x="2333" y="5452"/>
                      <a:pt x="2286" y="5452"/>
                    </a:cubicBezTo>
                    <a:cubicBezTo>
                      <a:pt x="2192" y="5452"/>
                      <a:pt x="2094" y="5513"/>
                      <a:pt x="1980" y="5513"/>
                    </a:cubicBezTo>
                    <a:cubicBezTo>
                      <a:pt x="1860" y="5995"/>
                      <a:pt x="1845" y="6504"/>
                      <a:pt x="1844" y="7017"/>
                    </a:cubicBezTo>
                    <a:lnTo>
                      <a:pt x="1844" y="7017"/>
                    </a:lnTo>
                    <a:cubicBezTo>
                      <a:pt x="1810" y="6675"/>
                      <a:pt x="1776" y="6350"/>
                      <a:pt x="1707" y="6059"/>
                    </a:cubicBezTo>
                    <a:cubicBezTo>
                      <a:pt x="1571" y="5513"/>
                      <a:pt x="1707" y="4523"/>
                      <a:pt x="1298" y="3943"/>
                    </a:cubicBezTo>
                    <a:cubicBezTo>
                      <a:pt x="1248" y="3903"/>
                      <a:pt x="1189" y="3887"/>
                      <a:pt x="1131" y="3887"/>
                    </a:cubicBezTo>
                    <a:cubicBezTo>
                      <a:pt x="991" y="3887"/>
                      <a:pt x="854" y="3983"/>
                      <a:pt x="854" y="4080"/>
                    </a:cubicBezTo>
                    <a:cubicBezTo>
                      <a:pt x="581" y="4796"/>
                      <a:pt x="718" y="5649"/>
                      <a:pt x="854" y="6366"/>
                    </a:cubicBezTo>
                    <a:lnTo>
                      <a:pt x="854" y="7718"/>
                    </a:lnTo>
                    <a:lnTo>
                      <a:pt x="854" y="7718"/>
                    </a:lnTo>
                    <a:cubicBezTo>
                      <a:pt x="776" y="7477"/>
                      <a:pt x="718" y="7202"/>
                      <a:pt x="718" y="6912"/>
                    </a:cubicBezTo>
                    <a:cubicBezTo>
                      <a:pt x="718" y="6366"/>
                      <a:pt x="718" y="5513"/>
                      <a:pt x="581" y="4796"/>
                    </a:cubicBezTo>
                    <a:cubicBezTo>
                      <a:pt x="581" y="4216"/>
                      <a:pt x="718" y="3807"/>
                      <a:pt x="581" y="3227"/>
                    </a:cubicBezTo>
                    <a:cubicBezTo>
                      <a:pt x="798" y="2766"/>
                      <a:pt x="929" y="2240"/>
                      <a:pt x="1127" y="1753"/>
                    </a:cubicBezTo>
                    <a:lnTo>
                      <a:pt x="1127" y="1753"/>
                    </a:lnTo>
                    <a:cubicBezTo>
                      <a:pt x="1127" y="1767"/>
                      <a:pt x="1127" y="1780"/>
                      <a:pt x="1127" y="1794"/>
                    </a:cubicBezTo>
                    <a:cubicBezTo>
                      <a:pt x="991" y="2510"/>
                      <a:pt x="718" y="3090"/>
                      <a:pt x="718" y="3670"/>
                    </a:cubicBezTo>
                    <a:cubicBezTo>
                      <a:pt x="633" y="3839"/>
                      <a:pt x="705" y="3956"/>
                      <a:pt x="805" y="3956"/>
                    </a:cubicBezTo>
                    <a:cubicBezTo>
                      <a:pt x="866" y="3956"/>
                      <a:pt x="938" y="3911"/>
                      <a:pt x="991" y="3807"/>
                    </a:cubicBezTo>
                    <a:cubicBezTo>
                      <a:pt x="1298" y="3227"/>
                      <a:pt x="1434" y="2510"/>
                      <a:pt x="1571" y="1794"/>
                    </a:cubicBezTo>
                    <a:lnTo>
                      <a:pt x="1571" y="1657"/>
                    </a:lnTo>
                    <a:cubicBezTo>
                      <a:pt x="1571" y="1384"/>
                      <a:pt x="1707" y="1111"/>
                      <a:pt x="1844" y="804"/>
                    </a:cubicBezTo>
                    <a:lnTo>
                      <a:pt x="1844" y="804"/>
                    </a:lnTo>
                    <a:cubicBezTo>
                      <a:pt x="1844" y="1248"/>
                      <a:pt x="1707" y="1521"/>
                      <a:pt x="1707" y="1964"/>
                    </a:cubicBezTo>
                    <a:cubicBezTo>
                      <a:pt x="1707" y="2032"/>
                      <a:pt x="1775" y="2067"/>
                      <a:pt x="1844" y="2067"/>
                    </a:cubicBezTo>
                    <a:cubicBezTo>
                      <a:pt x="1912" y="2067"/>
                      <a:pt x="1980" y="2032"/>
                      <a:pt x="1980" y="1964"/>
                    </a:cubicBezTo>
                    <a:cubicBezTo>
                      <a:pt x="1980" y="1384"/>
                      <a:pt x="2151" y="667"/>
                      <a:pt x="2151" y="258"/>
                    </a:cubicBezTo>
                    <a:cubicBezTo>
                      <a:pt x="2151" y="74"/>
                      <a:pt x="2089" y="0"/>
                      <a:pt x="20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5912764" y="2592451"/>
                <a:ext cx="570506" cy="206667"/>
              </a:xfrm>
              <a:custGeom>
                <a:avLst/>
                <a:gdLst/>
                <a:ahLst/>
                <a:cxnLst/>
                <a:rect l="l" t="t" r="r" b="b"/>
                <a:pathLst>
                  <a:path w="8668" h="3140" extrusionOk="0">
                    <a:moveTo>
                      <a:pt x="7132" y="584"/>
                    </a:moveTo>
                    <a:cubicBezTo>
                      <a:pt x="7234" y="604"/>
                      <a:pt x="7234" y="717"/>
                      <a:pt x="7234" y="717"/>
                    </a:cubicBezTo>
                    <a:cubicBezTo>
                      <a:pt x="7188" y="671"/>
                      <a:pt x="7158" y="625"/>
                      <a:pt x="7132" y="584"/>
                    </a:cubicBezTo>
                    <a:close/>
                    <a:moveTo>
                      <a:pt x="3686" y="0"/>
                    </a:moveTo>
                    <a:cubicBezTo>
                      <a:pt x="3549" y="0"/>
                      <a:pt x="3413" y="171"/>
                      <a:pt x="3413" y="171"/>
                    </a:cubicBezTo>
                    <a:lnTo>
                      <a:pt x="3413" y="308"/>
                    </a:lnTo>
                    <a:cubicBezTo>
                      <a:pt x="3276" y="308"/>
                      <a:pt x="3276" y="171"/>
                      <a:pt x="3106" y="171"/>
                    </a:cubicBezTo>
                    <a:cubicBezTo>
                      <a:pt x="3065" y="120"/>
                      <a:pt x="3024" y="99"/>
                      <a:pt x="2987" y="99"/>
                    </a:cubicBezTo>
                    <a:cubicBezTo>
                      <a:pt x="2900" y="99"/>
                      <a:pt x="2833" y="212"/>
                      <a:pt x="2833" y="308"/>
                    </a:cubicBezTo>
                    <a:lnTo>
                      <a:pt x="2833" y="580"/>
                    </a:lnTo>
                    <a:cubicBezTo>
                      <a:pt x="2696" y="444"/>
                      <a:pt x="2696" y="444"/>
                      <a:pt x="2560" y="308"/>
                    </a:cubicBezTo>
                    <a:cubicBezTo>
                      <a:pt x="2423" y="308"/>
                      <a:pt x="2116" y="308"/>
                      <a:pt x="2116" y="580"/>
                    </a:cubicBezTo>
                    <a:cubicBezTo>
                      <a:pt x="2253" y="1161"/>
                      <a:pt x="2833" y="1707"/>
                      <a:pt x="2969" y="2423"/>
                    </a:cubicBezTo>
                    <a:cubicBezTo>
                      <a:pt x="2696" y="2014"/>
                      <a:pt x="2423" y="1570"/>
                      <a:pt x="1980" y="1297"/>
                    </a:cubicBezTo>
                    <a:cubicBezTo>
                      <a:pt x="1940" y="1257"/>
                      <a:pt x="1888" y="1241"/>
                      <a:pt x="1838" y="1241"/>
                    </a:cubicBezTo>
                    <a:cubicBezTo>
                      <a:pt x="1718" y="1241"/>
                      <a:pt x="1610" y="1337"/>
                      <a:pt x="1707" y="1434"/>
                    </a:cubicBezTo>
                    <a:cubicBezTo>
                      <a:pt x="1805" y="1755"/>
                      <a:pt x="2136" y="2290"/>
                      <a:pt x="1989" y="2290"/>
                    </a:cubicBezTo>
                    <a:cubicBezTo>
                      <a:pt x="1932" y="2290"/>
                      <a:pt x="1806" y="2212"/>
                      <a:pt x="1570" y="2014"/>
                    </a:cubicBezTo>
                    <a:cubicBezTo>
                      <a:pt x="1263" y="1707"/>
                      <a:pt x="853" y="1297"/>
                      <a:pt x="546" y="1161"/>
                    </a:cubicBezTo>
                    <a:lnTo>
                      <a:pt x="546" y="1024"/>
                    </a:lnTo>
                    <a:cubicBezTo>
                      <a:pt x="410" y="853"/>
                      <a:pt x="273" y="717"/>
                      <a:pt x="137" y="580"/>
                    </a:cubicBezTo>
                    <a:cubicBezTo>
                      <a:pt x="0" y="580"/>
                      <a:pt x="0" y="580"/>
                      <a:pt x="0" y="717"/>
                    </a:cubicBezTo>
                    <a:cubicBezTo>
                      <a:pt x="0" y="1024"/>
                      <a:pt x="137" y="1297"/>
                      <a:pt x="273" y="1434"/>
                    </a:cubicBezTo>
                    <a:cubicBezTo>
                      <a:pt x="273" y="1707"/>
                      <a:pt x="546" y="2014"/>
                      <a:pt x="717" y="2150"/>
                    </a:cubicBezTo>
                    <a:cubicBezTo>
                      <a:pt x="757" y="2190"/>
                      <a:pt x="797" y="2207"/>
                      <a:pt x="833" y="2207"/>
                    </a:cubicBezTo>
                    <a:cubicBezTo>
                      <a:pt x="922" y="2207"/>
                      <a:pt x="990" y="2110"/>
                      <a:pt x="990" y="2014"/>
                    </a:cubicBezTo>
                    <a:cubicBezTo>
                      <a:pt x="1326" y="2350"/>
                      <a:pt x="1777" y="2801"/>
                      <a:pt x="2173" y="2801"/>
                    </a:cubicBezTo>
                    <a:cubicBezTo>
                      <a:pt x="2260" y="2801"/>
                      <a:pt x="2344" y="2779"/>
                      <a:pt x="2423" y="2730"/>
                    </a:cubicBezTo>
                    <a:cubicBezTo>
                      <a:pt x="2560" y="2730"/>
                      <a:pt x="2560" y="2730"/>
                      <a:pt x="2560" y="2560"/>
                    </a:cubicBezTo>
                    <a:cubicBezTo>
                      <a:pt x="2696" y="2730"/>
                      <a:pt x="2969" y="3003"/>
                      <a:pt x="3106" y="3140"/>
                    </a:cubicBezTo>
                    <a:cubicBezTo>
                      <a:pt x="3276" y="3140"/>
                      <a:pt x="3549" y="3003"/>
                      <a:pt x="3549" y="2867"/>
                    </a:cubicBezTo>
                    <a:cubicBezTo>
                      <a:pt x="3549" y="2423"/>
                      <a:pt x="3276" y="2014"/>
                      <a:pt x="3106" y="1707"/>
                    </a:cubicBezTo>
                    <a:lnTo>
                      <a:pt x="3106" y="1707"/>
                    </a:lnTo>
                    <a:cubicBezTo>
                      <a:pt x="3276" y="1877"/>
                      <a:pt x="3413" y="2150"/>
                      <a:pt x="3549" y="2423"/>
                    </a:cubicBezTo>
                    <a:cubicBezTo>
                      <a:pt x="3601" y="2539"/>
                      <a:pt x="3696" y="2587"/>
                      <a:pt x="3785" y="2587"/>
                    </a:cubicBezTo>
                    <a:cubicBezTo>
                      <a:pt x="3933" y="2587"/>
                      <a:pt x="4065" y="2457"/>
                      <a:pt x="3959" y="2287"/>
                    </a:cubicBezTo>
                    <a:cubicBezTo>
                      <a:pt x="3822" y="1877"/>
                      <a:pt x="3413" y="1297"/>
                      <a:pt x="3276" y="717"/>
                    </a:cubicBezTo>
                    <a:lnTo>
                      <a:pt x="3276" y="717"/>
                    </a:lnTo>
                    <a:cubicBezTo>
                      <a:pt x="3413" y="853"/>
                      <a:pt x="3549" y="1024"/>
                      <a:pt x="3549" y="1024"/>
                    </a:cubicBezTo>
                    <a:cubicBezTo>
                      <a:pt x="3588" y="1063"/>
                      <a:pt x="3638" y="1080"/>
                      <a:pt x="3690" y="1080"/>
                    </a:cubicBezTo>
                    <a:cubicBezTo>
                      <a:pt x="3819" y="1080"/>
                      <a:pt x="3959" y="975"/>
                      <a:pt x="3959" y="853"/>
                    </a:cubicBezTo>
                    <a:cubicBezTo>
                      <a:pt x="3959" y="717"/>
                      <a:pt x="3959" y="717"/>
                      <a:pt x="3822" y="580"/>
                    </a:cubicBezTo>
                    <a:lnTo>
                      <a:pt x="3822" y="580"/>
                    </a:lnTo>
                    <a:cubicBezTo>
                      <a:pt x="4266" y="853"/>
                      <a:pt x="4402" y="1297"/>
                      <a:pt x="4675" y="1434"/>
                    </a:cubicBezTo>
                    <a:cubicBezTo>
                      <a:pt x="4765" y="1474"/>
                      <a:pt x="4841" y="1490"/>
                      <a:pt x="4902" y="1490"/>
                    </a:cubicBezTo>
                    <a:cubicBezTo>
                      <a:pt x="5051" y="1490"/>
                      <a:pt x="5119" y="1394"/>
                      <a:pt x="5119" y="1297"/>
                    </a:cubicBezTo>
                    <a:cubicBezTo>
                      <a:pt x="5255" y="1434"/>
                      <a:pt x="5392" y="1570"/>
                      <a:pt x="5528" y="1570"/>
                    </a:cubicBezTo>
                    <a:cubicBezTo>
                      <a:pt x="5835" y="1434"/>
                      <a:pt x="5835" y="1434"/>
                      <a:pt x="5972" y="1297"/>
                    </a:cubicBezTo>
                    <a:cubicBezTo>
                      <a:pt x="6210" y="1535"/>
                      <a:pt x="6448" y="1903"/>
                      <a:pt x="6799" y="1903"/>
                    </a:cubicBezTo>
                    <a:cubicBezTo>
                      <a:pt x="6850" y="1903"/>
                      <a:pt x="6905" y="1895"/>
                      <a:pt x="6961" y="1877"/>
                    </a:cubicBezTo>
                    <a:cubicBezTo>
                      <a:pt x="7098" y="1877"/>
                      <a:pt x="7098" y="1570"/>
                      <a:pt x="7098" y="1434"/>
                    </a:cubicBezTo>
                    <a:cubicBezTo>
                      <a:pt x="7234" y="1570"/>
                      <a:pt x="7371" y="1707"/>
                      <a:pt x="7542" y="1707"/>
                    </a:cubicBezTo>
                    <a:cubicBezTo>
                      <a:pt x="7678" y="1707"/>
                      <a:pt x="7815" y="1707"/>
                      <a:pt x="7815" y="1570"/>
                    </a:cubicBezTo>
                    <a:lnTo>
                      <a:pt x="7815" y="1297"/>
                    </a:lnTo>
                    <a:cubicBezTo>
                      <a:pt x="7951" y="1570"/>
                      <a:pt x="8088" y="1707"/>
                      <a:pt x="8395" y="1707"/>
                    </a:cubicBezTo>
                    <a:cubicBezTo>
                      <a:pt x="8668" y="1707"/>
                      <a:pt x="8668" y="1434"/>
                      <a:pt x="8668" y="1161"/>
                    </a:cubicBezTo>
                    <a:lnTo>
                      <a:pt x="8668" y="580"/>
                    </a:lnTo>
                    <a:cubicBezTo>
                      <a:pt x="8611" y="524"/>
                      <a:pt x="8502" y="491"/>
                      <a:pt x="8403" y="491"/>
                    </a:cubicBezTo>
                    <a:cubicBezTo>
                      <a:pt x="8263" y="491"/>
                      <a:pt x="8144" y="557"/>
                      <a:pt x="8224" y="717"/>
                    </a:cubicBezTo>
                    <a:cubicBezTo>
                      <a:pt x="8224" y="948"/>
                      <a:pt x="8194" y="1034"/>
                      <a:pt x="8145" y="1034"/>
                    </a:cubicBezTo>
                    <a:cubicBezTo>
                      <a:pt x="8013" y="1034"/>
                      <a:pt x="7741" y="407"/>
                      <a:pt x="7542" y="308"/>
                    </a:cubicBezTo>
                    <a:cubicBezTo>
                      <a:pt x="7381" y="308"/>
                      <a:pt x="7131" y="308"/>
                      <a:pt x="7101" y="534"/>
                    </a:cubicBezTo>
                    <a:lnTo>
                      <a:pt x="7101" y="534"/>
                    </a:lnTo>
                    <a:cubicBezTo>
                      <a:pt x="7066" y="480"/>
                      <a:pt x="7032" y="444"/>
                      <a:pt x="6961" y="444"/>
                    </a:cubicBezTo>
                    <a:cubicBezTo>
                      <a:pt x="6893" y="376"/>
                      <a:pt x="6782" y="342"/>
                      <a:pt x="6689" y="342"/>
                    </a:cubicBezTo>
                    <a:cubicBezTo>
                      <a:pt x="6595" y="342"/>
                      <a:pt x="6518" y="376"/>
                      <a:pt x="6518" y="444"/>
                    </a:cubicBezTo>
                    <a:cubicBezTo>
                      <a:pt x="6518" y="717"/>
                      <a:pt x="6518" y="853"/>
                      <a:pt x="6689" y="1161"/>
                    </a:cubicBezTo>
                    <a:cubicBezTo>
                      <a:pt x="6740" y="1367"/>
                      <a:pt x="6728" y="1437"/>
                      <a:pt x="6687" y="1437"/>
                    </a:cubicBezTo>
                    <a:cubicBezTo>
                      <a:pt x="6618" y="1437"/>
                      <a:pt x="6466" y="1246"/>
                      <a:pt x="6381" y="1161"/>
                    </a:cubicBezTo>
                    <a:cubicBezTo>
                      <a:pt x="6245" y="1024"/>
                      <a:pt x="6108" y="717"/>
                      <a:pt x="5972" y="580"/>
                    </a:cubicBezTo>
                    <a:cubicBezTo>
                      <a:pt x="5835" y="580"/>
                      <a:pt x="5528" y="580"/>
                      <a:pt x="5528" y="717"/>
                    </a:cubicBezTo>
                    <a:cubicBezTo>
                      <a:pt x="5528" y="903"/>
                      <a:pt x="5486" y="970"/>
                      <a:pt x="5429" y="970"/>
                    </a:cubicBezTo>
                    <a:cubicBezTo>
                      <a:pt x="5307" y="970"/>
                      <a:pt x="5119" y="673"/>
                      <a:pt x="5119" y="580"/>
                    </a:cubicBezTo>
                    <a:cubicBezTo>
                      <a:pt x="4982" y="444"/>
                      <a:pt x="4812" y="308"/>
                      <a:pt x="4539" y="308"/>
                    </a:cubicBezTo>
                    <a:cubicBezTo>
                      <a:pt x="4499" y="268"/>
                      <a:pt x="4459" y="251"/>
                      <a:pt x="4422" y="251"/>
                    </a:cubicBezTo>
                    <a:cubicBezTo>
                      <a:pt x="4334" y="251"/>
                      <a:pt x="4266" y="347"/>
                      <a:pt x="4266" y="444"/>
                    </a:cubicBezTo>
                    <a:cubicBezTo>
                      <a:pt x="4129" y="308"/>
                      <a:pt x="3959" y="171"/>
                      <a:pt x="3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6108178" y="2269021"/>
                <a:ext cx="712014" cy="56998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8660" extrusionOk="0">
                    <a:moveTo>
                      <a:pt x="1333" y="6780"/>
                    </a:moveTo>
                    <a:cubicBezTo>
                      <a:pt x="1353" y="6780"/>
                      <a:pt x="1384" y="6856"/>
                      <a:pt x="1433" y="7064"/>
                    </a:cubicBezTo>
                    <a:cubicBezTo>
                      <a:pt x="1433" y="7064"/>
                      <a:pt x="1570" y="7201"/>
                      <a:pt x="1570" y="7337"/>
                    </a:cubicBezTo>
                    <a:lnTo>
                      <a:pt x="1297" y="7337"/>
                    </a:lnTo>
                    <a:lnTo>
                      <a:pt x="1297" y="7201"/>
                    </a:lnTo>
                    <a:cubicBezTo>
                      <a:pt x="1297" y="7025"/>
                      <a:pt x="1297" y="6780"/>
                      <a:pt x="1333" y="6780"/>
                    </a:cubicBezTo>
                    <a:close/>
                    <a:moveTo>
                      <a:pt x="10732" y="1"/>
                    </a:moveTo>
                    <a:cubicBezTo>
                      <a:pt x="10681" y="1"/>
                      <a:pt x="10612" y="35"/>
                      <a:pt x="10544" y="103"/>
                    </a:cubicBezTo>
                    <a:cubicBezTo>
                      <a:pt x="10237" y="956"/>
                      <a:pt x="10373" y="1809"/>
                      <a:pt x="10101" y="2662"/>
                    </a:cubicBezTo>
                    <a:cubicBezTo>
                      <a:pt x="10101" y="2799"/>
                      <a:pt x="10101" y="3379"/>
                      <a:pt x="9964" y="3788"/>
                    </a:cubicBezTo>
                    <a:cubicBezTo>
                      <a:pt x="9964" y="3652"/>
                      <a:pt x="9828" y="3515"/>
                      <a:pt x="9691" y="3515"/>
                    </a:cubicBezTo>
                    <a:cubicBezTo>
                      <a:pt x="9691" y="3447"/>
                      <a:pt x="9614" y="3413"/>
                      <a:pt x="9537" y="3413"/>
                    </a:cubicBezTo>
                    <a:cubicBezTo>
                      <a:pt x="9461" y="3413"/>
                      <a:pt x="9384" y="3447"/>
                      <a:pt x="9384" y="3515"/>
                    </a:cubicBezTo>
                    <a:cubicBezTo>
                      <a:pt x="9111" y="3925"/>
                      <a:pt x="9111" y="4505"/>
                      <a:pt x="8974" y="4914"/>
                    </a:cubicBezTo>
                    <a:lnTo>
                      <a:pt x="8974" y="5222"/>
                    </a:lnTo>
                    <a:cubicBezTo>
                      <a:pt x="8974" y="4914"/>
                      <a:pt x="8974" y="4778"/>
                      <a:pt x="8838" y="4505"/>
                    </a:cubicBezTo>
                    <a:cubicBezTo>
                      <a:pt x="8838" y="4437"/>
                      <a:pt x="8761" y="4403"/>
                      <a:pt x="8684" y="4403"/>
                    </a:cubicBezTo>
                    <a:cubicBezTo>
                      <a:pt x="8608" y="4403"/>
                      <a:pt x="8531" y="4437"/>
                      <a:pt x="8531" y="4505"/>
                    </a:cubicBezTo>
                    <a:cubicBezTo>
                      <a:pt x="8258" y="4914"/>
                      <a:pt x="8121" y="5494"/>
                      <a:pt x="7814" y="5938"/>
                    </a:cubicBezTo>
                    <a:lnTo>
                      <a:pt x="7814" y="5222"/>
                    </a:lnTo>
                    <a:cubicBezTo>
                      <a:pt x="7678" y="5085"/>
                      <a:pt x="7541" y="5085"/>
                      <a:pt x="7405" y="5085"/>
                    </a:cubicBezTo>
                    <a:cubicBezTo>
                      <a:pt x="6961" y="5358"/>
                      <a:pt x="6961" y="5938"/>
                      <a:pt x="6825" y="6348"/>
                    </a:cubicBezTo>
                    <a:cubicBezTo>
                      <a:pt x="6688" y="6484"/>
                      <a:pt x="6279" y="7064"/>
                      <a:pt x="6279" y="7064"/>
                    </a:cubicBezTo>
                    <a:cubicBezTo>
                      <a:pt x="6279" y="6928"/>
                      <a:pt x="6415" y="6621"/>
                      <a:pt x="6415" y="6348"/>
                    </a:cubicBezTo>
                    <a:cubicBezTo>
                      <a:pt x="6415" y="6251"/>
                      <a:pt x="6262" y="6155"/>
                      <a:pt x="6123" y="6155"/>
                    </a:cubicBezTo>
                    <a:cubicBezTo>
                      <a:pt x="6066" y="6155"/>
                      <a:pt x="6012" y="6171"/>
                      <a:pt x="5972" y="6211"/>
                    </a:cubicBezTo>
                    <a:cubicBezTo>
                      <a:pt x="5835" y="6484"/>
                      <a:pt x="5699" y="7201"/>
                      <a:pt x="5426" y="7474"/>
                    </a:cubicBezTo>
                    <a:cubicBezTo>
                      <a:pt x="5426" y="7064"/>
                      <a:pt x="5562" y="6621"/>
                      <a:pt x="5426" y="6211"/>
                    </a:cubicBezTo>
                    <a:cubicBezTo>
                      <a:pt x="5426" y="6051"/>
                      <a:pt x="5320" y="5985"/>
                      <a:pt x="5233" y="5985"/>
                    </a:cubicBezTo>
                    <a:cubicBezTo>
                      <a:pt x="5171" y="5985"/>
                      <a:pt x="5119" y="6018"/>
                      <a:pt x="5119" y="6075"/>
                    </a:cubicBezTo>
                    <a:cubicBezTo>
                      <a:pt x="4709" y="6484"/>
                      <a:pt x="4709" y="7064"/>
                      <a:pt x="4402" y="7474"/>
                    </a:cubicBezTo>
                    <a:lnTo>
                      <a:pt x="4402" y="7201"/>
                    </a:lnTo>
                    <a:cubicBezTo>
                      <a:pt x="4402" y="6928"/>
                      <a:pt x="4402" y="6791"/>
                      <a:pt x="4265" y="6484"/>
                    </a:cubicBezTo>
                    <a:cubicBezTo>
                      <a:pt x="4265" y="6405"/>
                      <a:pt x="4174" y="6326"/>
                      <a:pt x="4071" y="6326"/>
                    </a:cubicBezTo>
                    <a:cubicBezTo>
                      <a:pt x="3996" y="6326"/>
                      <a:pt x="3914" y="6369"/>
                      <a:pt x="3856" y="6484"/>
                    </a:cubicBezTo>
                    <a:cubicBezTo>
                      <a:pt x="3720" y="6621"/>
                      <a:pt x="3720" y="6791"/>
                      <a:pt x="3720" y="7064"/>
                    </a:cubicBezTo>
                    <a:cubicBezTo>
                      <a:pt x="3720" y="7201"/>
                      <a:pt x="3549" y="7337"/>
                      <a:pt x="3549" y="7474"/>
                    </a:cubicBezTo>
                    <a:cubicBezTo>
                      <a:pt x="3549" y="7781"/>
                      <a:pt x="3412" y="7917"/>
                      <a:pt x="3276" y="7917"/>
                    </a:cubicBezTo>
                    <a:cubicBezTo>
                      <a:pt x="3276" y="7644"/>
                      <a:pt x="3139" y="7337"/>
                      <a:pt x="3003" y="7064"/>
                    </a:cubicBezTo>
                    <a:cubicBezTo>
                      <a:pt x="2920" y="6870"/>
                      <a:pt x="2839" y="6791"/>
                      <a:pt x="2760" y="6791"/>
                    </a:cubicBezTo>
                    <a:cubicBezTo>
                      <a:pt x="2548" y="6791"/>
                      <a:pt x="2349" y="7358"/>
                      <a:pt x="2150" y="7781"/>
                    </a:cubicBezTo>
                    <a:cubicBezTo>
                      <a:pt x="2150" y="7644"/>
                      <a:pt x="2150" y="7644"/>
                      <a:pt x="2013" y="7474"/>
                    </a:cubicBezTo>
                    <a:lnTo>
                      <a:pt x="2013" y="7337"/>
                    </a:lnTo>
                    <a:lnTo>
                      <a:pt x="2013" y="7064"/>
                    </a:lnTo>
                    <a:cubicBezTo>
                      <a:pt x="2150" y="7064"/>
                      <a:pt x="2150" y="7064"/>
                      <a:pt x="2150" y="6928"/>
                    </a:cubicBezTo>
                    <a:cubicBezTo>
                      <a:pt x="2286" y="6791"/>
                      <a:pt x="2286" y="6621"/>
                      <a:pt x="2286" y="6348"/>
                    </a:cubicBezTo>
                    <a:lnTo>
                      <a:pt x="2150" y="6211"/>
                    </a:lnTo>
                    <a:lnTo>
                      <a:pt x="2013" y="6211"/>
                    </a:lnTo>
                    <a:cubicBezTo>
                      <a:pt x="1843" y="6211"/>
                      <a:pt x="1843" y="6348"/>
                      <a:pt x="1706" y="6348"/>
                    </a:cubicBezTo>
                    <a:lnTo>
                      <a:pt x="1706" y="6621"/>
                    </a:lnTo>
                    <a:cubicBezTo>
                      <a:pt x="1570" y="6484"/>
                      <a:pt x="1570" y="6348"/>
                      <a:pt x="1433" y="6348"/>
                    </a:cubicBezTo>
                    <a:cubicBezTo>
                      <a:pt x="1433" y="6211"/>
                      <a:pt x="1297" y="6211"/>
                      <a:pt x="1297" y="6211"/>
                    </a:cubicBezTo>
                    <a:cubicBezTo>
                      <a:pt x="853" y="6484"/>
                      <a:pt x="853" y="7064"/>
                      <a:pt x="853" y="7474"/>
                    </a:cubicBezTo>
                    <a:lnTo>
                      <a:pt x="717" y="7644"/>
                    </a:lnTo>
                    <a:cubicBezTo>
                      <a:pt x="717" y="7474"/>
                      <a:pt x="717" y="7474"/>
                      <a:pt x="580" y="7337"/>
                    </a:cubicBezTo>
                    <a:lnTo>
                      <a:pt x="444" y="7474"/>
                    </a:lnTo>
                    <a:cubicBezTo>
                      <a:pt x="137" y="7644"/>
                      <a:pt x="0" y="7917"/>
                      <a:pt x="0" y="8190"/>
                    </a:cubicBezTo>
                    <a:cubicBezTo>
                      <a:pt x="0" y="8286"/>
                      <a:pt x="67" y="8398"/>
                      <a:pt x="166" y="8398"/>
                    </a:cubicBezTo>
                    <a:cubicBezTo>
                      <a:pt x="208" y="8398"/>
                      <a:pt x="256" y="8378"/>
                      <a:pt x="307" y="8327"/>
                    </a:cubicBezTo>
                    <a:cubicBezTo>
                      <a:pt x="444" y="8327"/>
                      <a:pt x="580" y="8190"/>
                      <a:pt x="580" y="8054"/>
                    </a:cubicBezTo>
                    <a:cubicBezTo>
                      <a:pt x="717" y="8190"/>
                      <a:pt x="717" y="8497"/>
                      <a:pt x="853" y="8497"/>
                    </a:cubicBezTo>
                    <a:cubicBezTo>
                      <a:pt x="921" y="8566"/>
                      <a:pt x="998" y="8600"/>
                      <a:pt x="1075" y="8600"/>
                    </a:cubicBezTo>
                    <a:cubicBezTo>
                      <a:pt x="1152" y="8600"/>
                      <a:pt x="1229" y="8566"/>
                      <a:pt x="1297" y="8497"/>
                    </a:cubicBezTo>
                    <a:lnTo>
                      <a:pt x="1297" y="7781"/>
                    </a:lnTo>
                    <a:lnTo>
                      <a:pt x="1570" y="7781"/>
                    </a:lnTo>
                    <a:lnTo>
                      <a:pt x="1570" y="8054"/>
                    </a:lnTo>
                    <a:cubicBezTo>
                      <a:pt x="1638" y="8122"/>
                      <a:pt x="1706" y="8156"/>
                      <a:pt x="1779" y="8156"/>
                    </a:cubicBezTo>
                    <a:cubicBezTo>
                      <a:pt x="1851" y="8156"/>
                      <a:pt x="1928" y="8122"/>
                      <a:pt x="2013" y="8054"/>
                    </a:cubicBezTo>
                    <a:cubicBezTo>
                      <a:pt x="2013" y="8190"/>
                      <a:pt x="2013" y="8190"/>
                      <a:pt x="2150" y="8327"/>
                    </a:cubicBezTo>
                    <a:cubicBezTo>
                      <a:pt x="2286" y="8327"/>
                      <a:pt x="2423" y="8327"/>
                      <a:pt x="2423" y="8190"/>
                    </a:cubicBezTo>
                    <a:cubicBezTo>
                      <a:pt x="2559" y="7917"/>
                      <a:pt x="2696" y="7644"/>
                      <a:pt x="2696" y="7337"/>
                    </a:cubicBezTo>
                    <a:cubicBezTo>
                      <a:pt x="2696" y="7474"/>
                      <a:pt x="2866" y="7781"/>
                      <a:pt x="2866" y="7917"/>
                    </a:cubicBezTo>
                    <a:cubicBezTo>
                      <a:pt x="2866" y="8054"/>
                      <a:pt x="2866" y="8497"/>
                      <a:pt x="3139" y="8634"/>
                    </a:cubicBezTo>
                    <a:cubicBezTo>
                      <a:pt x="3191" y="8651"/>
                      <a:pt x="3241" y="8659"/>
                      <a:pt x="3289" y="8659"/>
                    </a:cubicBezTo>
                    <a:cubicBezTo>
                      <a:pt x="3624" y="8659"/>
                      <a:pt x="3873" y="8275"/>
                      <a:pt x="3992" y="7917"/>
                    </a:cubicBezTo>
                    <a:cubicBezTo>
                      <a:pt x="3992" y="8054"/>
                      <a:pt x="4129" y="8327"/>
                      <a:pt x="4265" y="8327"/>
                    </a:cubicBezTo>
                    <a:cubicBezTo>
                      <a:pt x="4709" y="8327"/>
                      <a:pt x="4846" y="7917"/>
                      <a:pt x="4982" y="7474"/>
                    </a:cubicBezTo>
                    <a:cubicBezTo>
                      <a:pt x="4982" y="7644"/>
                      <a:pt x="4982" y="7917"/>
                      <a:pt x="5119" y="8054"/>
                    </a:cubicBezTo>
                    <a:cubicBezTo>
                      <a:pt x="5119" y="8190"/>
                      <a:pt x="5255" y="8190"/>
                      <a:pt x="5426" y="8190"/>
                    </a:cubicBezTo>
                    <a:cubicBezTo>
                      <a:pt x="5699" y="8190"/>
                      <a:pt x="5835" y="7917"/>
                      <a:pt x="5972" y="7644"/>
                    </a:cubicBezTo>
                    <a:lnTo>
                      <a:pt x="6108" y="7644"/>
                    </a:lnTo>
                    <a:cubicBezTo>
                      <a:pt x="6189" y="7680"/>
                      <a:pt x="6258" y="7697"/>
                      <a:pt x="6318" y="7697"/>
                    </a:cubicBezTo>
                    <a:cubicBezTo>
                      <a:pt x="6487" y="7697"/>
                      <a:pt x="6588" y="7563"/>
                      <a:pt x="6688" y="7337"/>
                    </a:cubicBezTo>
                    <a:cubicBezTo>
                      <a:pt x="6961" y="7064"/>
                      <a:pt x="7132" y="6621"/>
                      <a:pt x="7268" y="6348"/>
                    </a:cubicBezTo>
                    <a:cubicBezTo>
                      <a:pt x="7268" y="6484"/>
                      <a:pt x="7268" y="6791"/>
                      <a:pt x="7541" y="6928"/>
                    </a:cubicBezTo>
                    <a:lnTo>
                      <a:pt x="7678" y="6928"/>
                    </a:lnTo>
                    <a:cubicBezTo>
                      <a:pt x="8121" y="6791"/>
                      <a:pt x="8394" y="6075"/>
                      <a:pt x="8531" y="5631"/>
                    </a:cubicBezTo>
                    <a:cubicBezTo>
                      <a:pt x="8531" y="5631"/>
                      <a:pt x="8667" y="5767"/>
                      <a:pt x="8838" y="5938"/>
                    </a:cubicBezTo>
                    <a:lnTo>
                      <a:pt x="8974" y="5938"/>
                    </a:lnTo>
                    <a:cubicBezTo>
                      <a:pt x="9384" y="5631"/>
                      <a:pt x="9520" y="5085"/>
                      <a:pt x="9520" y="4505"/>
                    </a:cubicBezTo>
                    <a:lnTo>
                      <a:pt x="9520" y="4778"/>
                    </a:lnTo>
                    <a:lnTo>
                      <a:pt x="9828" y="4914"/>
                    </a:lnTo>
                    <a:cubicBezTo>
                      <a:pt x="10237" y="4778"/>
                      <a:pt x="10373" y="3788"/>
                      <a:pt x="10544" y="3515"/>
                    </a:cubicBezTo>
                    <a:cubicBezTo>
                      <a:pt x="10681" y="2355"/>
                      <a:pt x="10817" y="1229"/>
                      <a:pt x="10817" y="103"/>
                    </a:cubicBezTo>
                    <a:cubicBezTo>
                      <a:pt x="10817" y="35"/>
                      <a:pt x="10783" y="1"/>
                      <a:pt x="10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6379874" y="2254739"/>
                <a:ext cx="431302" cy="44644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6783" extrusionOk="0">
                    <a:moveTo>
                      <a:pt x="2424" y="5131"/>
                    </a:moveTo>
                    <a:lnTo>
                      <a:pt x="2424" y="5711"/>
                    </a:lnTo>
                    <a:cubicBezTo>
                      <a:pt x="2287" y="5848"/>
                      <a:pt x="2151" y="5848"/>
                      <a:pt x="1980" y="5984"/>
                    </a:cubicBezTo>
                    <a:cubicBezTo>
                      <a:pt x="1935" y="5984"/>
                      <a:pt x="1905" y="5984"/>
                      <a:pt x="1885" y="5991"/>
                    </a:cubicBezTo>
                    <a:lnTo>
                      <a:pt x="1885" y="5991"/>
                    </a:lnTo>
                    <a:cubicBezTo>
                      <a:pt x="1938" y="5879"/>
                      <a:pt x="2037" y="5758"/>
                      <a:pt x="2151" y="5575"/>
                    </a:cubicBezTo>
                    <a:cubicBezTo>
                      <a:pt x="2151" y="5439"/>
                      <a:pt x="2287" y="5302"/>
                      <a:pt x="2424" y="5131"/>
                    </a:cubicBezTo>
                    <a:close/>
                    <a:moveTo>
                      <a:pt x="1844" y="5132"/>
                    </a:moveTo>
                    <a:lnTo>
                      <a:pt x="1844" y="5132"/>
                    </a:lnTo>
                    <a:cubicBezTo>
                      <a:pt x="1707" y="5439"/>
                      <a:pt x="1571" y="5712"/>
                      <a:pt x="1434" y="5984"/>
                    </a:cubicBezTo>
                    <a:cubicBezTo>
                      <a:pt x="1298" y="5984"/>
                      <a:pt x="1298" y="6155"/>
                      <a:pt x="1298" y="6155"/>
                    </a:cubicBezTo>
                    <a:cubicBezTo>
                      <a:pt x="1298" y="6155"/>
                      <a:pt x="1298" y="5984"/>
                      <a:pt x="1127" y="5984"/>
                    </a:cubicBezTo>
                    <a:cubicBezTo>
                      <a:pt x="1434" y="5712"/>
                      <a:pt x="1707" y="5439"/>
                      <a:pt x="1844" y="5132"/>
                    </a:cubicBezTo>
                    <a:close/>
                    <a:moveTo>
                      <a:pt x="6368" y="1"/>
                    </a:moveTo>
                    <a:cubicBezTo>
                      <a:pt x="6303" y="1"/>
                      <a:pt x="6245" y="51"/>
                      <a:pt x="6245" y="184"/>
                    </a:cubicBezTo>
                    <a:cubicBezTo>
                      <a:pt x="5836" y="1173"/>
                      <a:pt x="5392" y="2299"/>
                      <a:pt x="4983" y="3425"/>
                    </a:cubicBezTo>
                    <a:cubicBezTo>
                      <a:pt x="4846" y="3732"/>
                      <a:pt x="4710" y="3869"/>
                      <a:pt x="4539" y="4142"/>
                    </a:cubicBezTo>
                    <a:lnTo>
                      <a:pt x="4539" y="3732"/>
                    </a:lnTo>
                    <a:cubicBezTo>
                      <a:pt x="4539" y="3289"/>
                      <a:pt x="4710" y="2879"/>
                      <a:pt x="4539" y="2436"/>
                    </a:cubicBezTo>
                    <a:cubicBezTo>
                      <a:pt x="4539" y="2299"/>
                      <a:pt x="4266" y="2299"/>
                      <a:pt x="4266" y="2299"/>
                    </a:cubicBezTo>
                    <a:cubicBezTo>
                      <a:pt x="3993" y="2572"/>
                      <a:pt x="3857" y="3016"/>
                      <a:pt x="3686" y="3425"/>
                    </a:cubicBezTo>
                    <a:cubicBezTo>
                      <a:pt x="3686" y="3425"/>
                      <a:pt x="3550" y="3425"/>
                      <a:pt x="3550" y="3596"/>
                    </a:cubicBezTo>
                    <a:lnTo>
                      <a:pt x="3550" y="3732"/>
                    </a:lnTo>
                    <a:cubicBezTo>
                      <a:pt x="3413" y="4142"/>
                      <a:pt x="3140" y="4995"/>
                      <a:pt x="2833" y="5439"/>
                    </a:cubicBezTo>
                    <a:cubicBezTo>
                      <a:pt x="2833" y="5131"/>
                      <a:pt x="3004" y="4722"/>
                      <a:pt x="2697" y="4585"/>
                    </a:cubicBezTo>
                    <a:cubicBezTo>
                      <a:pt x="2628" y="4517"/>
                      <a:pt x="2560" y="4483"/>
                      <a:pt x="2509" y="4483"/>
                    </a:cubicBezTo>
                    <a:cubicBezTo>
                      <a:pt x="2458" y="4483"/>
                      <a:pt x="2424" y="4517"/>
                      <a:pt x="2424" y="4585"/>
                    </a:cubicBezTo>
                    <a:cubicBezTo>
                      <a:pt x="2287" y="4449"/>
                      <a:pt x="2151" y="4449"/>
                      <a:pt x="1980" y="4449"/>
                    </a:cubicBezTo>
                    <a:cubicBezTo>
                      <a:pt x="1844" y="4585"/>
                      <a:pt x="1571" y="4858"/>
                      <a:pt x="1434" y="5131"/>
                    </a:cubicBezTo>
                    <a:cubicBezTo>
                      <a:pt x="1298" y="4995"/>
                      <a:pt x="1298" y="4995"/>
                      <a:pt x="1127" y="4995"/>
                    </a:cubicBezTo>
                    <a:cubicBezTo>
                      <a:pt x="854" y="5302"/>
                      <a:pt x="1" y="5984"/>
                      <a:pt x="445" y="6565"/>
                    </a:cubicBezTo>
                    <a:cubicBezTo>
                      <a:pt x="634" y="6719"/>
                      <a:pt x="828" y="6782"/>
                      <a:pt x="1025" y="6782"/>
                    </a:cubicBezTo>
                    <a:cubicBezTo>
                      <a:pt x="1394" y="6782"/>
                      <a:pt x="1772" y="6559"/>
                      <a:pt x="2151" y="6292"/>
                    </a:cubicBezTo>
                    <a:lnTo>
                      <a:pt x="2151" y="6428"/>
                    </a:lnTo>
                    <a:cubicBezTo>
                      <a:pt x="1980" y="6565"/>
                      <a:pt x="2151" y="6701"/>
                      <a:pt x="2287" y="6701"/>
                    </a:cubicBezTo>
                    <a:cubicBezTo>
                      <a:pt x="2560" y="6701"/>
                      <a:pt x="2697" y="6428"/>
                      <a:pt x="2833" y="6155"/>
                    </a:cubicBezTo>
                    <a:lnTo>
                      <a:pt x="2833" y="5984"/>
                    </a:lnTo>
                    <a:lnTo>
                      <a:pt x="3004" y="5848"/>
                    </a:lnTo>
                    <a:cubicBezTo>
                      <a:pt x="3004" y="5711"/>
                      <a:pt x="3004" y="5711"/>
                      <a:pt x="3140" y="5711"/>
                    </a:cubicBezTo>
                    <a:cubicBezTo>
                      <a:pt x="3060" y="5871"/>
                      <a:pt x="3168" y="5938"/>
                      <a:pt x="3298" y="5938"/>
                    </a:cubicBezTo>
                    <a:cubicBezTo>
                      <a:pt x="3390" y="5938"/>
                      <a:pt x="3493" y="5905"/>
                      <a:pt x="3550" y="5848"/>
                    </a:cubicBezTo>
                    <a:cubicBezTo>
                      <a:pt x="3550" y="5131"/>
                      <a:pt x="3857" y="4585"/>
                      <a:pt x="3993" y="4005"/>
                    </a:cubicBezTo>
                    <a:cubicBezTo>
                      <a:pt x="3993" y="3869"/>
                      <a:pt x="4130" y="3596"/>
                      <a:pt x="4130" y="3289"/>
                    </a:cubicBezTo>
                    <a:cubicBezTo>
                      <a:pt x="4130" y="3732"/>
                      <a:pt x="4130" y="4278"/>
                      <a:pt x="4403" y="4585"/>
                    </a:cubicBezTo>
                    <a:cubicBezTo>
                      <a:pt x="4403" y="4585"/>
                      <a:pt x="4464" y="4646"/>
                      <a:pt x="4504" y="4646"/>
                    </a:cubicBezTo>
                    <a:cubicBezTo>
                      <a:pt x="4524" y="4646"/>
                      <a:pt x="4539" y="4631"/>
                      <a:pt x="4539" y="4585"/>
                    </a:cubicBezTo>
                    <a:cubicBezTo>
                      <a:pt x="4983" y="4585"/>
                      <a:pt x="5119" y="3869"/>
                      <a:pt x="5256" y="3425"/>
                    </a:cubicBezTo>
                    <a:cubicBezTo>
                      <a:pt x="5700" y="2436"/>
                      <a:pt x="6109" y="1310"/>
                      <a:pt x="6553" y="184"/>
                    </a:cubicBezTo>
                    <a:cubicBezTo>
                      <a:pt x="6553" y="87"/>
                      <a:pt x="6454" y="1"/>
                      <a:pt x="6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6514341" y="2146073"/>
                <a:ext cx="370947" cy="607693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9233" extrusionOk="0">
                    <a:moveTo>
                      <a:pt x="3520" y="0"/>
                    </a:moveTo>
                    <a:cubicBezTo>
                      <a:pt x="3426" y="0"/>
                      <a:pt x="3349" y="43"/>
                      <a:pt x="3349" y="128"/>
                    </a:cubicBezTo>
                    <a:lnTo>
                      <a:pt x="3349" y="811"/>
                    </a:lnTo>
                    <a:cubicBezTo>
                      <a:pt x="3213" y="1254"/>
                      <a:pt x="3213" y="1664"/>
                      <a:pt x="3213" y="1971"/>
                    </a:cubicBezTo>
                    <a:lnTo>
                      <a:pt x="3213" y="2824"/>
                    </a:lnTo>
                    <a:lnTo>
                      <a:pt x="3076" y="2824"/>
                    </a:lnTo>
                    <a:cubicBezTo>
                      <a:pt x="3076" y="2756"/>
                      <a:pt x="3042" y="2722"/>
                      <a:pt x="2991" y="2722"/>
                    </a:cubicBezTo>
                    <a:cubicBezTo>
                      <a:pt x="2940" y="2722"/>
                      <a:pt x="2872" y="2756"/>
                      <a:pt x="2803" y="2824"/>
                    </a:cubicBezTo>
                    <a:cubicBezTo>
                      <a:pt x="2496" y="2961"/>
                      <a:pt x="2496" y="3677"/>
                      <a:pt x="2360" y="3950"/>
                    </a:cubicBezTo>
                    <a:cubicBezTo>
                      <a:pt x="2360" y="4047"/>
                      <a:pt x="2513" y="4143"/>
                      <a:pt x="2652" y="4143"/>
                    </a:cubicBezTo>
                    <a:cubicBezTo>
                      <a:pt x="2709" y="4143"/>
                      <a:pt x="2763" y="4127"/>
                      <a:pt x="2803" y="4087"/>
                    </a:cubicBezTo>
                    <a:cubicBezTo>
                      <a:pt x="2803" y="4087"/>
                      <a:pt x="2803" y="3950"/>
                      <a:pt x="2940" y="3814"/>
                    </a:cubicBezTo>
                    <a:cubicBezTo>
                      <a:pt x="3040" y="4240"/>
                      <a:pt x="3140" y="4500"/>
                      <a:pt x="3362" y="4500"/>
                    </a:cubicBezTo>
                    <a:cubicBezTo>
                      <a:pt x="3443" y="4500"/>
                      <a:pt x="3539" y="4466"/>
                      <a:pt x="3657" y="4394"/>
                    </a:cubicBezTo>
                    <a:cubicBezTo>
                      <a:pt x="4202" y="3950"/>
                      <a:pt x="4373" y="3234"/>
                      <a:pt x="4646" y="2688"/>
                    </a:cubicBezTo>
                    <a:lnTo>
                      <a:pt x="4646" y="2688"/>
                    </a:lnTo>
                    <a:cubicBezTo>
                      <a:pt x="4646" y="2961"/>
                      <a:pt x="4510" y="3097"/>
                      <a:pt x="4510" y="3234"/>
                    </a:cubicBezTo>
                    <a:cubicBezTo>
                      <a:pt x="4510" y="3677"/>
                      <a:pt x="4373" y="4223"/>
                      <a:pt x="4510" y="4667"/>
                    </a:cubicBezTo>
                    <a:cubicBezTo>
                      <a:pt x="4510" y="4763"/>
                      <a:pt x="4578" y="4860"/>
                      <a:pt x="4666" y="4860"/>
                    </a:cubicBezTo>
                    <a:cubicBezTo>
                      <a:pt x="4703" y="4860"/>
                      <a:pt x="4743" y="4843"/>
                      <a:pt x="4783" y="4803"/>
                    </a:cubicBezTo>
                    <a:lnTo>
                      <a:pt x="4919" y="4803"/>
                    </a:lnTo>
                    <a:cubicBezTo>
                      <a:pt x="4510" y="5383"/>
                      <a:pt x="3930" y="6236"/>
                      <a:pt x="3793" y="6509"/>
                    </a:cubicBezTo>
                    <a:cubicBezTo>
                      <a:pt x="3520" y="6782"/>
                      <a:pt x="3213" y="6782"/>
                      <a:pt x="3076" y="6953"/>
                    </a:cubicBezTo>
                    <a:cubicBezTo>
                      <a:pt x="2667" y="7090"/>
                      <a:pt x="2223" y="7635"/>
                      <a:pt x="1950" y="7943"/>
                    </a:cubicBezTo>
                    <a:cubicBezTo>
                      <a:pt x="1370" y="8216"/>
                      <a:pt x="1097" y="8489"/>
                      <a:pt x="381" y="8659"/>
                    </a:cubicBezTo>
                    <a:cubicBezTo>
                      <a:pt x="381" y="8738"/>
                      <a:pt x="233" y="8817"/>
                      <a:pt x="167" y="8843"/>
                    </a:cubicBezTo>
                    <a:lnTo>
                      <a:pt x="167" y="8843"/>
                    </a:lnTo>
                    <a:cubicBezTo>
                      <a:pt x="188" y="8825"/>
                      <a:pt x="214" y="8809"/>
                      <a:pt x="244" y="8796"/>
                    </a:cubicBezTo>
                    <a:lnTo>
                      <a:pt x="244" y="8796"/>
                    </a:lnTo>
                    <a:cubicBezTo>
                      <a:pt x="154" y="8836"/>
                      <a:pt x="129" y="8852"/>
                      <a:pt x="138" y="8852"/>
                    </a:cubicBezTo>
                    <a:cubicBezTo>
                      <a:pt x="141" y="8852"/>
                      <a:pt x="152" y="8849"/>
                      <a:pt x="167" y="8843"/>
                    </a:cubicBezTo>
                    <a:lnTo>
                      <a:pt x="167" y="8843"/>
                    </a:lnTo>
                    <a:cubicBezTo>
                      <a:pt x="1" y="8982"/>
                      <a:pt x="83" y="9233"/>
                      <a:pt x="186" y="9233"/>
                    </a:cubicBezTo>
                    <a:cubicBezTo>
                      <a:pt x="205" y="9233"/>
                      <a:pt x="225" y="9224"/>
                      <a:pt x="244" y="9205"/>
                    </a:cubicBezTo>
                    <a:cubicBezTo>
                      <a:pt x="517" y="9205"/>
                      <a:pt x="961" y="9069"/>
                      <a:pt x="1234" y="8932"/>
                    </a:cubicBezTo>
                    <a:cubicBezTo>
                      <a:pt x="1507" y="8796"/>
                      <a:pt x="1643" y="8489"/>
                      <a:pt x="1950" y="8352"/>
                    </a:cubicBezTo>
                    <a:cubicBezTo>
                      <a:pt x="1950" y="8352"/>
                      <a:pt x="2360" y="7943"/>
                      <a:pt x="2803" y="7635"/>
                    </a:cubicBezTo>
                    <a:cubicBezTo>
                      <a:pt x="2803" y="7721"/>
                      <a:pt x="2838" y="7763"/>
                      <a:pt x="2889" y="7763"/>
                    </a:cubicBezTo>
                    <a:cubicBezTo>
                      <a:pt x="2940" y="7763"/>
                      <a:pt x="3008" y="7721"/>
                      <a:pt x="3076" y="7635"/>
                    </a:cubicBezTo>
                    <a:cubicBezTo>
                      <a:pt x="3213" y="7635"/>
                      <a:pt x="3349" y="7499"/>
                      <a:pt x="3349" y="7226"/>
                    </a:cubicBezTo>
                    <a:cubicBezTo>
                      <a:pt x="3520" y="7090"/>
                      <a:pt x="3793" y="6953"/>
                      <a:pt x="4066" y="6782"/>
                    </a:cubicBezTo>
                    <a:cubicBezTo>
                      <a:pt x="4373" y="6509"/>
                      <a:pt x="4510" y="6100"/>
                      <a:pt x="4783" y="5793"/>
                    </a:cubicBezTo>
                    <a:cubicBezTo>
                      <a:pt x="5056" y="5247"/>
                      <a:pt x="5636" y="4394"/>
                      <a:pt x="5499" y="3814"/>
                    </a:cubicBezTo>
                    <a:cubicBezTo>
                      <a:pt x="5363" y="3677"/>
                      <a:pt x="5363" y="3677"/>
                      <a:pt x="5226" y="3677"/>
                    </a:cubicBezTo>
                    <a:lnTo>
                      <a:pt x="4919" y="3677"/>
                    </a:lnTo>
                    <a:cubicBezTo>
                      <a:pt x="5056" y="3097"/>
                      <a:pt x="5226" y="2244"/>
                      <a:pt x="4919" y="1835"/>
                    </a:cubicBezTo>
                    <a:cubicBezTo>
                      <a:pt x="4783" y="1835"/>
                      <a:pt x="4646" y="1835"/>
                      <a:pt x="4510" y="1971"/>
                    </a:cubicBezTo>
                    <a:cubicBezTo>
                      <a:pt x="4373" y="2244"/>
                      <a:pt x="4202" y="2688"/>
                      <a:pt x="3930" y="3097"/>
                    </a:cubicBezTo>
                    <a:cubicBezTo>
                      <a:pt x="3930" y="3370"/>
                      <a:pt x="3793" y="3677"/>
                      <a:pt x="3520" y="3950"/>
                    </a:cubicBezTo>
                    <a:cubicBezTo>
                      <a:pt x="3520" y="3975"/>
                      <a:pt x="3514" y="3986"/>
                      <a:pt x="3504" y="3986"/>
                    </a:cubicBezTo>
                    <a:cubicBezTo>
                      <a:pt x="3459" y="3986"/>
                      <a:pt x="3324" y="3764"/>
                      <a:pt x="3213" y="3541"/>
                    </a:cubicBezTo>
                    <a:lnTo>
                      <a:pt x="3349" y="3541"/>
                    </a:lnTo>
                    <a:cubicBezTo>
                      <a:pt x="3520" y="3370"/>
                      <a:pt x="3520" y="2961"/>
                      <a:pt x="3520" y="2688"/>
                    </a:cubicBezTo>
                    <a:cubicBezTo>
                      <a:pt x="3657" y="1835"/>
                      <a:pt x="3793" y="981"/>
                      <a:pt x="3793" y="128"/>
                    </a:cubicBezTo>
                    <a:cubicBezTo>
                      <a:pt x="3725" y="43"/>
                      <a:pt x="3614" y="0"/>
                      <a:pt x="3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6569299" y="1766895"/>
                <a:ext cx="381149" cy="694046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10545" extrusionOk="0">
                    <a:moveTo>
                      <a:pt x="3948" y="2477"/>
                    </a:moveTo>
                    <a:cubicBezTo>
                      <a:pt x="4084" y="2750"/>
                      <a:pt x="4221" y="2887"/>
                      <a:pt x="4221" y="3023"/>
                    </a:cubicBezTo>
                    <a:lnTo>
                      <a:pt x="4221" y="3160"/>
                    </a:lnTo>
                    <a:lnTo>
                      <a:pt x="4221" y="3467"/>
                    </a:lnTo>
                    <a:cubicBezTo>
                      <a:pt x="4084" y="3160"/>
                      <a:pt x="4084" y="2887"/>
                      <a:pt x="3948" y="2614"/>
                    </a:cubicBezTo>
                    <a:lnTo>
                      <a:pt x="3948" y="2477"/>
                    </a:lnTo>
                    <a:close/>
                    <a:moveTo>
                      <a:pt x="2105" y="600"/>
                    </a:moveTo>
                    <a:cubicBezTo>
                      <a:pt x="2105" y="771"/>
                      <a:pt x="2378" y="1044"/>
                      <a:pt x="2514" y="1180"/>
                    </a:cubicBezTo>
                    <a:cubicBezTo>
                      <a:pt x="2822" y="1453"/>
                      <a:pt x="3095" y="1761"/>
                      <a:pt x="3367" y="2033"/>
                    </a:cubicBezTo>
                    <a:cubicBezTo>
                      <a:pt x="3231" y="2033"/>
                      <a:pt x="3231" y="2033"/>
                      <a:pt x="3231" y="2170"/>
                    </a:cubicBezTo>
                    <a:cubicBezTo>
                      <a:pt x="3231" y="2750"/>
                      <a:pt x="3538" y="3467"/>
                      <a:pt x="3811" y="4013"/>
                    </a:cubicBezTo>
                    <a:lnTo>
                      <a:pt x="3811" y="4320"/>
                    </a:lnTo>
                    <a:cubicBezTo>
                      <a:pt x="3675" y="4183"/>
                      <a:pt x="3538" y="4013"/>
                      <a:pt x="3538" y="3876"/>
                    </a:cubicBezTo>
                    <a:cubicBezTo>
                      <a:pt x="3367" y="3603"/>
                      <a:pt x="3231" y="3467"/>
                      <a:pt x="3095" y="3160"/>
                    </a:cubicBezTo>
                    <a:cubicBezTo>
                      <a:pt x="3231" y="3160"/>
                      <a:pt x="3231" y="3023"/>
                      <a:pt x="3231" y="2887"/>
                    </a:cubicBezTo>
                    <a:cubicBezTo>
                      <a:pt x="2958" y="2170"/>
                      <a:pt x="2378" y="1624"/>
                      <a:pt x="2105" y="907"/>
                    </a:cubicBezTo>
                    <a:lnTo>
                      <a:pt x="2105" y="600"/>
                    </a:lnTo>
                    <a:close/>
                    <a:moveTo>
                      <a:pt x="1469" y="1840"/>
                    </a:moveTo>
                    <a:lnTo>
                      <a:pt x="1469" y="1840"/>
                    </a:lnTo>
                    <a:cubicBezTo>
                      <a:pt x="1697" y="2063"/>
                      <a:pt x="1860" y="2201"/>
                      <a:pt x="2105" y="2477"/>
                    </a:cubicBezTo>
                    <a:cubicBezTo>
                      <a:pt x="2105" y="2614"/>
                      <a:pt x="2241" y="2750"/>
                      <a:pt x="2241" y="3023"/>
                    </a:cubicBezTo>
                    <a:cubicBezTo>
                      <a:pt x="2241" y="3023"/>
                      <a:pt x="2378" y="3160"/>
                      <a:pt x="2378" y="3330"/>
                    </a:cubicBezTo>
                    <a:cubicBezTo>
                      <a:pt x="2241" y="3330"/>
                      <a:pt x="2241" y="3330"/>
                      <a:pt x="2241" y="3467"/>
                    </a:cubicBezTo>
                    <a:cubicBezTo>
                      <a:pt x="2241" y="3740"/>
                      <a:pt x="2378" y="4013"/>
                      <a:pt x="2378" y="4456"/>
                    </a:cubicBezTo>
                    <a:cubicBezTo>
                      <a:pt x="2378" y="4320"/>
                      <a:pt x="2241" y="4183"/>
                      <a:pt x="2241" y="4183"/>
                    </a:cubicBezTo>
                    <a:cubicBezTo>
                      <a:pt x="2241" y="3876"/>
                      <a:pt x="2105" y="3740"/>
                      <a:pt x="2105" y="3603"/>
                    </a:cubicBezTo>
                    <a:cubicBezTo>
                      <a:pt x="2105" y="3603"/>
                      <a:pt x="2241" y="3467"/>
                      <a:pt x="2241" y="3330"/>
                    </a:cubicBezTo>
                    <a:cubicBezTo>
                      <a:pt x="2113" y="2914"/>
                      <a:pt x="1865" y="2258"/>
                      <a:pt x="1469" y="1840"/>
                    </a:cubicBezTo>
                    <a:close/>
                    <a:moveTo>
                      <a:pt x="4664" y="5446"/>
                    </a:moveTo>
                    <a:lnTo>
                      <a:pt x="4664" y="6026"/>
                    </a:lnTo>
                    <a:lnTo>
                      <a:pt x="4528" y="6026"/>
                    </a:lnTo>
                    <a:cubicBezTo>
                      <a:pt x="4528" y="6162"/>
                      <a:pt x="4528" y="6162"/>
                      <a:pt x="4391" y="6162"/>
                    </a:cubicBezTo>
                    <a:lnTo>
                      <a:pt x="4391" y="5446"/>
                    </a:lnTo>
                    <a:close/>
                    <a:moveTo>
                      <a:pt x="3538" y="5173"/>
                    </a:moveTo>
                    <a:cubicBezTo>
                      <a:pt x="3538" y="5309"/>
                      <a:pt x="3675" y="5309"/>
                      <a:pt x="3811" y="5309"/>
                    </a:cubicBezTo>
                    <a:cubicBezTo>
                      <a:pt x="3675" y="5719"/>
                      <a:pt x="3538" y="6026"/>
                      <a:pt x="3538" y="6435"/>
                    </a:cubicBezTo>
                    <a:cubicBezTo>
                      <a:pt x="3538" y="6162"/>
                      <a:pt x="3538" y="6026"/>
                      <a:pt x="3367" y="5719"/>
                    </a:cubicBezTo>
                    <a:cubicBezTo>
                      <a:pt x="3538" y="5582"/>
                      <a:pt x="3538" y="5309"/>
                      <a:pt x="3538" y="5173"/>
                    </a:cubicBezTo>
                    <a:close/>
                    <a:moveTo>
                      <a:pt x="5379" y="7085"/>
                    </a:moveTo>
                    <a:lnTo>
                      <a:pt x="5379" y="7085"/>
                    </a:lnTo>
                    <a:cubicBezTo>
                      <a:pt x="5365" y="7461"/>
                      <a:pt x="5244" y="7756"/>
                      <a:pt x="5244" y="8142"/>
                    </a:cubicBezTo>
                    <a:cubicBezTo>
                      <a:pt x="5244" y="8005"/>
                      <a:pt x="5074" y="8005"/>
                      <a:pt x="5074" y="8005"/>
                    </a:cubicBezTo>
                    <a:lnTo>
                      <a:pt x="5074" y="7288"/>
                    </a:lnTo>
                    <a:cubicBezTo>
                      <a:pt x="5244" y="7288"/>
                      <a:pt x="5244" y="7288"/>
                      <a:pt x="5244" y="7152"/>
                    </a:cubicBezTo>
                    <a:cubicBezTo>
                      <a:pt x="5352" y="7152"/>
                      <a:pt x="5375" y="7152"/>
                      <a:pt x="5379" y="7085"/>
                    </a:cubicBezTo>
                    <a:close/>
                    <a:moveTo>
                      <a:pt x="4664" y="7288"/>
                    </a:moveTo>
                    <a:lnTo>
                      <a:pt x="4664" y="7732"/>
                    </a:lnTo>
                    <a:cubicBezTo>
                      <a:pt x="4664" y="8005"/>
                      <a:pt x="4664" y="8278"/>
                      <a:pt x="4528" y="8585"/>
                    </a:cubicBezTo>
                    <a:cubicBezTo>
                      <a:pt x="4664" y="8142"/>
                      <a:pt x="4664" y="7732"/>
                      <a:pt x="4664" y="7288"/>
                    </a:cubicBezTo>
                    <a:close/>
                    <a:moveTo>
                      <a:pt x="265" y="1"/>
                    </a:moveTo>
                    <a:cubicBezTo>
                      <a:pt x="132" y="1"/>
                      <a:pt x="1" y="127"/>
                      <a:pt x="126" y="327"/>
                    </a:cubicBezTo>
                    <a:cubicBezTo>
                      <a:pt x="126" y="771"/>
                      <a:pt x="535" y="1180"/>
                      <a:pt x="672" y="1624"/>
                    </a:cubicBezTo>
                    <a:cubicBezTo>
                      <a:pt x="808" y="1761"/>
                      <a:pt x="979" y="2033"/>
                      <a:pt x="1115" y="2306"/>
                    </a:cubicBezTo>
                    <a:cubicBezTo>
                      <a:pt x="1252" y="2887"/>
                      <a:pt x="1525" y="3467"/>
                      <a:pt x="1832" y="3876"/>
                    </a:cubicBezTo>
                    <a:cubicBezTo>
                      <a:pt x="2105" y="4729"/>
                      <a:pt x="2241" y="5446"/>
                      <a:pt x="2514" y="6162"/>
                    </a:cubicBezTo>
                    <a:cubicBezTo>
                      <a:pt x="2514" y="6879"/>
                      <a:pt x="2378" y="7869"/>
                      <a:pt x="2822" y="8278"/>
                    </a:cubicBezTo>
                    <a:cubicBezTo>
                      <a:pt x="2882" y="8364"/>
                      <a:pt x="2944" y="8403"/>
                      <a:pt x="3005" y="8403"/>
                    </a:cubicBezTo>
                    <a:cubicBezTo>
                      <a:pt x="3359" y="8403"/>
                      <a:pt x="3715" y="7122"/>
                      <a:pt x="3948" y="6162"/>
                    </a:cubicBezTo>
                    <a:cubicBezTo>
                      <a:pt x="4084" y="7015"/>
                      <a:pt x="3948" y="7869"/>
                      <a:pt x="4084" y="8585"/>
                    </a:cubicBezTo>
                    <a:lnTo>
                      <a:pt x="4084" y="8722"/>
                    </a:lnTo>
                    <a:cubicBezTo>
                      <a:pt x="4084" y="8826"/>
                      <a:pt x="4149" y="8870"/>
                      <a:pt x="4229" y="8870"/>
                    </a:cubicBezTo>
                    <a:cubicBezTo>
                      <a:pt x="4358" y="8870"/>
                      <a:pt x="4528" y="8754"/>
                      <a:pt x="4528" y="8585"/>
                    </a:cubicBezTo>
                    <a:lnTo>
                      <a:pt x="4528" y="8585"/>
                    </a:lnTo>
                    <a:cubicBezTo>
                      <a:pt x="4528" y="8858"/>
                      <a:pt x="4391" y="9131"/>
                      <a:pt x="4391" y="9302"/>
                    </a:cubicBezTo>
                    <a:cubicBezTo>
                      <a:pt x="4391" y="9438"/>
                      <a:pt x="4528" y="9575"/>
                      <a:pt x="4664" y="9575"/>
                    </a:cubicBezTo>
                    <a:cubicBezTo>
                      <a:pt x="4664" y="9711"/>
                      <a:pt x="4528" y="9848"/>
                      <a:pt x="4391" y="9984"/>
                    </a:cubicBezTo>
                    <a:lnTo>
                      <a:pt x="4391" y="10291"/>
                    </a:lnTo>
                    <a:cubicBezTo>
                      <a:pt x="4273" y="10385"/>
                      <a:pt x="4383" y="10545"/>
                      <a:pt x="4507" y="10545"/>
                    </a:cubicBezTo>
                    <a:cubicBezTo>
                      <a:pt x="4563" y="10545"/>
                      <a:pt x="4622" y="10512"/>
                      <a:pt x="4664" y="10428"/>
                    </a:cubicBezTo>
                    <a:cubicBezTo>
                      <a:pt x="5517" y="8995"/>
                      <a:pt x="5790" y="7732"/>
                      <a:pt x="5790" y="6026"/>
                    </a:cubicBezTo>
                    <a:cubicBezTo>
                      <a:pt x="5654" y="4729"/>
                      <a:pt x="5244" y="3330"/>
                      <a:pt x="4391" y="2170"/>
                    </a:cubicBezTo>
                    <a:cubicBezTo>
                      <a:pt x="4528" y="2170"/>
                      <a:pt x="4664" y="2033"/>
                      <a:pt x="4664" y="1897"/>
                    </a:cubicBezTo>
                    <a:cubicBezTo>
                      <a:pt x="4391" y="1624"/>
                      <a:pt x="3811" y="600"/>
                      <a:pt x="3367" y="600"/>
                    </a:cubicBezTo>
                    <a:cubicBezTo>
                      <a:pt x="3328" y="561"/>
                      <a:pt x="3278" y="545"/>
                      <a:pt x="3227" y="545"/>
                    </a:cubicBezTo>
                    <a:cubicBezTo>
                      <a:pt x="3097" y="545"/>
                      <a:pt x="2958" y="649"/>
                      <a:pt x="2958" y="771"/>
                    </a:cubicBezTo>
                    <a:lnTo>
                      <a:pt x="2958" y="1044"/>
                    </a:lnTo>
                    <a:cubicBezTo>
                      <a:pt x="2958" y="907"/>
                      <a:pt x="2958" y="907"/>
                      <a:pt x="2822" y="907"/>
                    </a:cubicBezTo>
                    <a:cubicBezTo>
                      <a:pt x="2514" y="600"/>
                      <a:pt x="2241" y="191"/>
                      <a:pt x="1832" y="191"/>
                    </a:cubicBezTo>
                    <a:cubicBezTo>
                      <a:pt x="1661" y="191"/>
                      <a:pt x="1525" y="191"/>
                      <a:pt x="1525" y="327"/>
                    </a:cubicBezTo>
                    <a:cubicBezTo>
                      <a:pt x="1525" y="600"/>
                      <a:pt x="1661" y="771"/>
                      <a:pt x="1832" y="1044"/>
                    </a:cubicBezTo>
                    <a:lnTo>
                      <a:pt x="1832" y="1180"/>
                    </a:lnTo>
                    <a:lnTo>
                      <a:pt x="1832" y="1453"/>
                    </a:lnTo>
                    <a:lnTo>
                      <a:pt x="1661" y="1453"/>
                    </a:lnTo>
                    <a:cubicBezTo>
                      <a:pt x="1252" y="1044"/>
                      <a:pt x="979" y="327"/>
                      <a:pt x="399" y="54"/>
                    </a:cubicBezTo>
                    <a:cubicBezTo>
                      <a:pt x="362" y="18"/>
                      <a:pt x="313" y="1"/>
                      <a:pt x="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6341700" y="1637957"/>
                <a:ext cx="543587" cy="304472"/>
              </a:xfrm>
              <a:custGeom>
                <a:avLst/>
                <a:gdLst/>
                <a:ahLst/>
                <a:cxnLst/>
                <a:rect l="l" t="t" r="r" b="b"/>
                <a:pathLst>
                  <a:path w="8259" h="4626" extrusionOk="0">
                    <a:moveTo>
                      <a:pt x="3413" y="1024"/>
                    </a:moveTo>
                    <a:lnTo>
                      <a:pt x="3413" y="1024"/>
                    </a:lnTo>
                    <a:cubicBezTo>
                      <a:pt x="3474" y="1058"/>
                      <a:pt x="3534" y="1095"/>
                      <a:pt x="3593" y="1134"/>
                    </a:cubicBezTo>
                    <a:lnTo>
                      <a:pt x="3593" y="1134"/>
                    </a:lnTo>
                    <a:cubicBezTo>
                      <a:pt x="3536" y="1107"/>
                      <a:pt x="3477" y="1075"/>
                      <a:pt x="3413" y="1024"/>
                    </a:cubicBezTo>
                    <a:close/>
                    <a:moveTo>
                      <a:pt x="2731" y="0"/>
                    </a:moveTo>
                    <a:cubicBezTo>
                      <a:pt x="2560" y="0"/>
                      <a:pt x="2424" y="171"/>
                      <a:pt x="2424" y="307"/>
                    </a:cubicBezTo>
                    <a:cubicBezTo>
                      <a:pt x="2560" y="717"/>
                      <a:pt x="2867" y="853"/>
                      <a:pt x="3004" y="1160"/>
                    </a:cubicBezTo>
                    <a:cubicBezTo>
                      <a:pt x="3140" y="1297"/>
                      <a:pt x="3277" y="1297"/>
                      <a:pt x="3277" y="1433"/>
                    </a:cubicBezTo>
                    <a:cubicBezTo>
                      <a:pt x="2303" y="775"/>
                      <a:pt x="983" y="117"/>
                      <a:pt x="431" y="117"/>
                    </a:cubicBezTo>
                    <a:cubicBezTo>
                      <a:pt x="268" y="117"/>
                      <a:pt x="172" y="175"/>
                      <a:pt x="172" y="307"/>
                    </a:cubicBezTo>
                    <a:cubicBezTo>
                      <a:pt x="1" y="717"/>
                      <a:pt x="444" y="1160"/>
                      <a:pt x="717" y="1297"/>
                    </a:cubicBezTo>
                    <a:cubicBezTo>
                      <a:pt x="717" y="1433"/>
                      <a:pt x="854" y="1433"/>
                      <a:pt x="854" y="1433"/>
                    </a:cubicBezTo>
                    <a:cubicBezTo>
                      <a:pt x="1025" y="1877"/>
                      <a:pt x="1571" y="2150"/>
                      <a:pt x="1878" y="2286"/>
                    </a:cubicBezTo>
                    <a:cubicBezTo>
                      <a:pt x="2014" y="2423"/>
                      <a:pt x="2151" y="2559"/>
                      <a:pt x="2287" y="2559"/>
                    </a:cubicBezTo>
                    <a:cubicBezTo>
                      <a:pt x="2560" y="2866"/>
                      <a:pt x="2867" y="3003"/>
                      <a:pt x="3140" y="3276"/>
                    </a:cubicBezTo>
                    <a:lnTo>
                      <a:pt x="3277" y="3276"/>
                    </a:lnTo>
                    <a:cubicBezTo>
                      <a:pt x="3857" y="3720"/>
                      <a:pt x="4437" y="4129"/>
                      <a:pt x="4846" y="4573"/>
                    </a:cubicBezTo>
                    <a:cubicBezTo>
                      <a:pt x="4882" y="4608"/>
                      <a:pt x="4930" y="4625"/>
                      <a:pt x="4978" y="4625"/>
                    </a:cubicBezTo>
                    <a:cubicBezTo>
                      <a:pt x="5111" y="4625"/>
                      <a:pt x="5245" y="4492"/>
                      <a:pt x="5119" y="4265"/>
                    </a:cubicBezTo>
                    <a:lnTo>
                      <a:pt x="5119" y="4129"/>
                    </a:lnTo>
                    <a:cubicBezTo>
                      <a:pt x="5119" y="3720"/>
                      <a:pt x="4437" y="3276"/>
                      <a:pt x="3993" y="3003"/>
                    </a:cubicBezTo>
                    <a:cubicBezTo>
                      <a:pt x="3584" y="2559"/>
                      <a:pt x="3140" y="2286"/>
                      <a:pt x="2731" y="2013"/>
                    </a:cubicBezTo>
                    <a:lnTo>
                      <a:pt x="2560" y="1877"/>
                    </a:lnTo>
                    <a:lnTo>
                      <a:pt x="2560" y="1706"/>
                    </a:lnTo>
                    <a:cubicBezTo>
                      <a:pt x="2014" y="1433"/>
                      <a:pt x="1571" y="1024"/>
                      <a:pt x="1025" y="717"/>
                    </a:cubicBezTo>
                    <a:lnTo>
                      <a:pt x="717" y="717"/>
                    </a:lnTo>
                    <a:cubicBezTo>
                      <a:pt x="581" y="580"/>
                      <a:pt x="581" y="580"/>
                      <a:pt x="854" y="580"/>
                    </a:cubicBezTo>
                    <a:cubicBezTo>
                      <a:pt x="1434" y="717"/>
                      <a:pt x="1878" y="1160"/>
                      <a:pt x="2287" y="1297"/>
                    </a:cubicBezTo>
                    <a:cubicBezTo>
                      <a:pt x="3140" y="1877"/>
                      <a:pt x="3857" y="2286"/>
                      <a:pt x="4710" y="2730"/>
                    </a:cubicBezTo>
                    <a:cubicBezTo>
                      <a:pt x="4734" y="2754"/>
                      <a:pt x="4762" y="2764"/>
                      <a:pt x="4791" y="2764"/>
                    </a:cubicBezTo>
                    <a:cubicBezTo>
                      <a:pt x="4929" y="2764"/>
                      <a:pt x="5095" y="2535"/>
                      <a:pt x="4983" y="2423"/>
                    </a:cubicBezTo>
                    <a:cubicBezTo>
                      <a:pt x="4593" y="2033"/>
                      <a:pt x="4172" y="1736"/>
                      <a:pt x="3897" y="1355"/>
                    </a:cubicBezTo>
                    <a:lnTo>
                      <a:pt x="3897" y="1355"/>
                    </a:lnTo>
                    <a:cubicBezTo>
                      <a:pt x="4402" y="1753"/>
                      <a:pt x="4846" y="2246"/>
                      <a:pt x="5290" y="2559"/>
                    </a:cubicBezTo>
                    <a:cubicBezTo>
                      <a:pt x="5318" y="2595"/>
                      <a:pt x="5353" y="2610"/>
                      <a:pt x="5388" y="2610"/>
                    </a:cubicBezTo>
                    <a:cubicBezTo>
                      <a:pt x="5522" y="2610"/>
                      <a:pt x="5671" y="2394"/>
                      <a:pt x="5563" y="2286"/>
                    </a:cubicBezTo>
                    <a:cubicBezTo>
                      <a:pt x="5119" y="1877"/>
                      <a:pt x="4710" y="1433"/>
                      <a:pt x="4437" y="853"/>
                    </a:cubicBezTo>
                    <a:lnTo>
                      <a:pt x="4437" y="853"/>
                    </a:lnTo>
                    <a:cubicBezTo>
                      <a:pt x="4573" y="1024"/>
                      <a:pt x="4710" y="1160"/>
                      <a:pt x="4710" y="1297"/>
                    </a:cubicBezTo>
                    <a:cubicBezTo>
                      <a:pt x="5290" y="1570"/>
                      <a:pt x="5699" y="2150"/>
                      <a:pt x="6143" y="2559"/>
                    </a:cubicBezTo>
                    <a:cubicBezTo>
                      <a:pt x="6143" y="2730"/>
                      <a:pt x="6280" y="2730"/>
                      <a:pt x="6280" y="2730"/>
                    </a:cubicBezTo>
                    <a:cubicBezTo>
                      <a:pt x="6689" y="3276"/>
                      <a:pt x="6825" y="3856"/>
                      <a:pt x="6280" y="3992"/>
                    </a:cubicBezTo>
                    <a:cubicBezTo>
                      <a:pt x="6165" y="3992"/>
                      <a:pt x="6147" y="4305"/>
                      <a:pt x="6305" y="4305"/>
                    </a:cubicBezTo>
                    <a:cubicBezTo>
                      <a:pt x="6335" y="4305"/>
                      <a:pt x="6372" y="4293"/>
                      <a:pt x="6416" y="4265"/>
                    </a:cubicBezTo>
                    <a:cubicBezTo>
                      <a:pt x="8259" y="3856"/>
                      <a:pt x="6416" y="2013"/>
                      <a:pt x="5699" y="1297"/>
                    </a:cubicBezTo>
                    <a:cubicBezTo>
                      <a:pt x="5699" y="1297"/>
                      <a:pt x="5639" y="1236"/>
                      <a:pt x="5598" y="1236"/>
                    </a:cubicBezTo>
                    <a:cubicBezTo>
                      <a:pt x="5578" y="1236"/>
                      <a:pt x="5563" y="1251"/>
                      <a:pt x="5563" y="1297"/>
                    </a:cubicBezTo>
                    <a:cubicBezTo>
                      <a:pt x="4922" y="778"/>
                      <a:pt x="4390" y="286"/>
                      <a:pt x="3894" y="286"/>
                    </a:cubicBezTo>
                    <a:cubicBezTo>
                      <a:pt x="3836" y="286"/>
                      <a:pt x="3778" y="293"/>
                      <a:pt x="3720" y="307"/>
                    </a:cubicBezTo>
                    <a:cubicBezTo>
                      <a:pt x="3584" y="307"/>
                      <a:pt x="3584" y="444"/>
                      <a:pt x="3584" y="580"/>
                    </a:cubicBezTo>
                    <a:cubicBezTo>
                      <a:pt x="3277" y="307"/>
                      <a:pt x="3004" y="171"/>
                      <a:pt x="2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6492226" y="1782494"/>
                <a:ext cx="184750" cy="154210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343" extrusionOk="0">
                    <a:moveTo>
                      <a:pt x="171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137" y="670"/>
                      <a:pt x="444" y="943"/>
                      <a:pt x="853" y="1080"/>
                    </a:cubicBezTo>
                    <a:cubicBezTo>
                      <a:pt x="990" y="1216"/>
                      <a:pt x="1297" y="1524"/>
                      <a:pt x="1433" y="1660"/>
                    </a:cubicBezTo>
                    <a:cubicBezTo>
                      <a:pt x="1570" y="1660"/>
                      <a:pt x="1706" y="1796"/>
                      <a:pt x="1706" y="1796"/>
                    </a:cubicBezTo>
                    <a:lnTo>
                      <a:pt x="1706" y="1933"/>
                    </a:lnTo>
                    <a:cubicBezTo>
                      <a:pt x="1843" y="2069"/>
                      <a:pt x="1843" y="2069"/>
                      <a:pt x="1979" y="2240"/>
                    </a:cubicBezTo>
                    <a:cubicBezTo>
                      <a:pt x="2065" y="2308"/>
                      <a:pt x="2141" y="2342"/>
                      <a:pt x="2214" y="2342"/>
                    </a:cubicBezTo>
                    <a:cubicBezTo>
                      <a:pt x="2286" y="2342"/>
                      <a:pt x="2355" y="2308"/>
                      <a:pt x="2423" y="2240"/>
                    </a:cubicBezTo>
                    <a:lnTo>
                      <a:pt x="2696" y="2240"/>
                    </a:lnTo>
                    <a:cubicBezTo>
                      <a:pt x="2807" y="2102"/>
                      <a:pt x="2738" y="1896"/>
                      <a:pt x="2562" y="1896"/>
                    </a:cubicBezTo>
                    <a:cubicBezTo>
                      <a:pt x="2521" y="1896"/>
                      <a:pt x="2474" y="1907"/>
                      <a:pt x="2423" y="1933"/>
                    </a:cubicBezTo>
                    <a:lnTo>
                      <a:pt x="2286" y="1933"/>
                    </a:lnTo>
                    <a:cubicBezTo>
                      <a:pt x="2150" y="1660"/>
                      <a:pt x="1843" y="1524"/>
                      <a:pt x="1706" y="1216"/>
                    </a:cubicBezTo>
                    <a:cubicBezTo>
                      <a:pt x="1126" y="807"/>
                      <a:pt x="717" y="534"/>
                      <a:pt x="273" y="90"/>
                    </a:cubicBezTo>
                    <a:cubicBezTo>
                      <a:pt x="273" y="34"/>
                      <a:pt x="226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5658970" y="1619989"/>
                <a:ext cx="824298" cy="452956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6882" extrusionOk="0">
                    <a:moveTo>
                      <a:pt x="10374" y="853"/>
                    </a:moveTo>
                    <a:cubicBezTo>
                      <a:pt x="10191" y="1036"/>
                      <a:pt x="10009" y="1173"/>
                      <a:pt x="9816" y="1325"/>
                    </a:cubicBezTo>
                    <a:lnTo>
                      <a:pt x="9816" y="1325"/>
                    </a:lnTo>
                    <a:cubicBezTo>
                      <a:pt x="9828" y="1271"/>
                      <a:pt x="9828" y="1202"/>
                      <a:pt x="9828" y="1126"/>
                    </a:cubicBezTo>
                    <a:cubicBezTo>
                      <a:pt x="9964" y="990"/>
                      <a:pt x="10101" y="853"/>
                      <a:pt x="10374" y="853"/>
                    </a:cubicBezTo>
                    <a:close/>
                    <a:moveTo>
                      <a:pt x="10544" y="1570"/>
                    </a:moveTo>
                    <a:cubicBezTo>
                      <a:pt x="10237" y="1706"/>
                      <a:pt x="10101" y="1843"/>
                      <a:pt x="10101" y="1979"/>
                    </a:cubicBezTo>
                    <a:lnTo>
                      <a:pt x="9691" y="1979"/>
                    </a:lnTo>
                    <a:cubicBezTo>
                      <a:pt x="9964" y="1843"/>
                      <a:pt x="10237" y="1706"/>
                      <a:pt x="10544" y="1570"/>
                    </a:cubicBezTo>
                    <a:close/>
                    <a:moveTo>
                      <a:pt x="4573" y="1297"/>
                    </a:moveTo>
                    <a:cubicBezTo>
                      <a:pt x="4402" y="1570"/>
                      <a:pt x="4129" y="1979"/>
                      <a:pt x="3856" y="2286"/>
                    </a:cubicBezTo>
                    <a:lnTo>
                      <a:pt x="3856" y="2150"/>
                    </a:lnTo>
                    <a:cubicBezTo>
                      <a:pt x="3993" y="1979"/>
                      <a:pt x="4266" y="1706"/>
                      <a:pt x="4402" y="1433"/>
                    </a:cubicBezTo>
                    <a:lnTo>
                      <a:pt x="4573" y="1297"/>
                    </a:lnTo>
                    <a:close/>
                    <a:moveTo>
                      <a:pt x="4129" y="1126"/>
                    </a:moveTo>
                    <a:cubicBezTo>
                      <a:pt x="3856" y="1570"/>
                      <a:pt x="3413" y="1979"/>
                      <a:pt x="3140" y="2559"/>
                    </a:cubicBezTo>
                    <a:cubicBezTo>
                      <a:pt x="3003" y="2559"/>
                      <a:pt x="3003" y="2696"/>
                      <a:pt x="2867" y="2832"/>
                    </a:cubicBezTo>
                    <a:cubicBezTo>
                      <a:pt x="2696" y="3003"/>
                      <a:pt x="2696" y="3139"/>
                      <a:pt x="2560" y="3139"/>
                    </a:cubicBezTo>
                    <a:cubicBezTo>
                      <a:pt x="2560" y="3276"/>
                      <a:pt x="2423" y="3412"/>
                      <a:pt x="2423" y="3412"/>
                    </a:cubicBezTo>
                    <a:lnTo>
                      <a:pt x="2287" y="3549"/>
                    </a:lnTo>
                    <a:cubicBezTo>
                      <a:pt x="2423" y="3139"/>
                      <a:pt x="2696" y="2696"/>
                      <a:pt x="3003" y="2423"/>
                    </a:cubicBezTo>
                    <a:cubicBezTo>
                      <a:pt x="3276" y="1843"/>
                      <a:pt x="3720" y="1570"/>
                      <a:pt x="4129" y="1126"/>
                    </a:cubicBezTo>
                    <a:close/>
                    <a:moveTo>
                      <a:pt x="2696" y="2150"/>
                    </a:moveTo>
                    <a:cubicBezTo>
                      <a:pt x="2696" y="2286"/>
                      <a:pt x="2560" y="2423"/>
                      <a:pt x="2423" y="2559"/>
                    </a:cubicBezTo>
                    <a:cubicBezTo>
                      <a:pt x="2287" y="2832"/>
                      <a:pt x="2014" y="3276"/>
                      <a:pt x="1843" y="3549"/>
                    </a:cubicBezTo>
                    <a:cubicBezTo>
                      <a:pt x="1434" y="4129"/>
                      <a:pt x="854" y="4846"/>
                      <a:pt x="717" y="5699"/>
                    </a:cubicBezTo>
                    <a:cubicBezTo>
                      <a:pt x="717" y="4709"/>
                      <a:pt x="1297" y="3856"/>
                      <a:pt x="1707" y="3139"/>
                    </a:cubicBezTo>
                    <a:cubicBezTo>
                      <a:pt x="2014" y="2696"/>
                      <a:pt x="2423" y="2423"/>
                      <a:pt x="2696" y="2150"/>
                    </a:cubicBezTo>
                    <a:close/>
                    <a:moveTo>
                      <a:pt x="6552" y="0"/>
                    </a:moveTo>
                    <a:cubicBezTo>
                      <a:pt x="5972" y="0"/>
                      <a:pt x="5699" y="580"/>
                      <a:pt x="5426" y="853"/>
                    </a:cubicBezTo>
                    <a:cubicBezTo>
                      <a:pt x="5255" y="990"/>
                      <a:pt x="5119" y="1297"/>
                      <a:pt x="4982" y="1433"/>
                    </a:cubicBezTo>
                    <a:cubicBezTo>
                      <a:pt x="5119" y="1126"/>
                      <a:pt x="5255" y="853"/>
                      <a:pt x="5255" y="580"/>
                    </a:cubicBezTo>
                    <a:cubicBezTo>
                      <a:pt x="5426" y="444"/>
                      <a:pt x="5255" y="273"/>
                      <a:pt x="5119" y="273"/>
                    </a:cubicBezTo>
                    <a:cubicBezTo>
                      <a:pt x="4846" y="273"/>
                      <a:pt x="4573" y="717"/>
                      <a:pt x="4266" y="990"/>
                    </a:cubicBezTo>
                    <a:cubicBezTo>
                      <a:pt x="4266" y="893"/>
                      <a:pt x="4198" y="797"/>
                      <a:pt x="4109" y="797"/>
                    </a:cubicBezTo>
                    <a:cubicBezTo>
                      <a:pt x="4073" y="797"/>
                      <a:pt x="4033" y="813"/>
                      <a:pt x="3993" y="853"/>
                    </a:cubicBezTo>
                    <a:cubicBezTo>
                      <a:pt x="2696" y="1570"/>
                      <a:pt x="1843" y="2286"/>
                      <a:pt x="990" y="3549"/>
                    </a:cubicBezTo>
                    <a:cubicBezTo>
                      <a:pt x="444" y="4402"/>
                      <a:pt x="0" y="5835"/>
                      <a:pt x="581" y="6825"/>
                    </a:cubicBezTo>
                    <a:cubicBezTo>
                      <a:pt x="621" y="6865"/>
                      <a:pt x="661" y="6881"/>
                      <a:pt x="697" y="6881"/>
                    </a:cubicBezTo>
                    <a:cubicBezTo>
                      <a:pt x="785" y="6881"/>
                      <a:pt x="854" y="6785"/>
                      <a:pt x="854" y="6688"/>
                    </a:cubicBezTo>
                    <a:cubicBezTo>
                      <a:pt x="854" y="6245"/>
                      <a:pt x="854" y="5972"/>
                      <a:pt x="990" y="5562"/>
                    </a:cubicBezTo>
                    <a:cubicBezTo>
                      <a:pt x="1104" y="5562"/>
                      <a:pt x="1202" y="5623"/>
                      <a:pt x="1255" y="5623"/>
                    </a:cubicBezTo>
                    <a:cubicBezTo>
                      <a:pt x="1282" y="5623"/>
                      <a:pt x="1297" y="5608"/>
                      <a:pt x="1297" y="5562"/>
                    </a:cubicBezTo>
                    <a:cubicBezTo>
                      <a:pt x="1434" y="5392"/>
                      <a:pt x="1570" y="5119"/>
                      <a:pt x="1707" y="4982"/>
                    </a:cubicBezTo>
                    <a:cubicBezTo>
                      <a:pt x="1843" y="4709"/>
                      <a:pt x="2014" y="4402"/>
                      <a:pt x="2287" y="4129"/>
                    </a:cubicBezTo>
                    <a:cubicBezTo>
                      <a:pt x="2287" y="4129"/>
                      <a:pt x="2287" y="3993"/>
                      <a:pt x="2423" y="3993"/>
                    </a:cubicBezTo>
                    <a:cubicBezTo>
                      <a:pt x="2696" y="3685"/>
                      <a:pt x="3003" y="3412"/>
                      <a:pt x="3140" y="3139"/>
                    </a:cubicBezTo>
                    <a:lnTo>
                      <a:pt x="3276" y="3139"/>
                    </a:lnTo>
                    <a:lnTo>
                      <a:pt x="3413" y="3003"/>
                    </a:lnTo>
                    <a:lnTo>
                      <a:pt x="3413" y="3003"/>
                    </a:lnTo>
                    <a:cubicBezTo>
                      <a:pt x="3413" y="3139"/>
                      <a:pt x="3276" y="3276"/>
                      <a:pt x="3276" y="3549"/>
                    </a:cubicBezTo>
                    <a:cubicBezTo>
                      <a:pt x="3181" y="3645"/>
                      <a:pt x="3286" y="3757"/>
                      <a:pt x="3405" y="3757"/>
                    </a:cubicBezTo>
                    <a:cubicBezTo>
                      <a:pt x="3455" y="3757"/>
                      <a:pt x="3508" y="3736"/>
                      <a:pt x="3549" y="3685"/>
                    </a:cubicBezTo>
                    <a:cubicBezTo>
                      <a:pt x="4129" y="3139"/>
                      <a:pt x="4573" y="2559"/>
                      <a:pt x="4982" y="1843"/>
                    </a:cubicBezTo>
                    <a:cubicBezTo>
                      <a:pt x="5255" y="1570"/>
                      <a:pt x="5836" y="717"/>
                      <a:pt x="6279" y="444"/>
                    </a:cubicBezTo>
                    <a:lnTo>
                      <a:pt x="6279" y="444"/>
                    </a:lnTo>
                    <a:cubicBezTo>
                      <a:pt x="6109" y="990"/>
                      <a:pt x="5699" y="1433"/>
                      <a:pt x="5426" y="1706"/>
                    </a:cubicBezTo>
                    <a:cubicBezTo>
                      <a:pt x="5119" y="2286"/>
                      <a:pt x="4709" y="2832"/>
                      <a:pt x="4266" y="3549"/>
                    </a:cubicBezTo>
                    <a:cubicBezTo>
                      <a:pt x="4170" y="3645"/>
                      <a:pt x="4276" y="3757"/>
                      <a:pt x="4453" y="3757"/>
                    </a:cubicBezTo>
                    <a:cubicBezTo>
                      <a:pt x="4529" y="3757"/>
                      <a:pt x="4618" y="3736"/>
                      <a:pt x="4709" y="3685"/>
                    </a:cubicBezTo>
                    <a:cubicBezTo>
                      <a:pt x="4709" y="3685"/>
                      <a:pt x="4709" y="3549"/>
                      <a:pt x="4846" y="3549"/>
                    </a:cubicBezTo>
                    <a:cubicBezTo>
                      <a:pt x="4846" y="3685"/>
                      <a:pt x="4982" y="3685"/>
                      <a:pt x="5119" y="3685"/>
                    </a:cubicBezTo>
                    <a:cubicBezTo>
                      <a:pt x="5426" y="3412"/>
                      <a:pt x="5699" y="3276"/>
                      <a:pt x="5972" y="3003"/>
                    </a:cubicBezTo>
                    <a:cubicBezTo>
                      <a:pt x="6109" y="3003"/>
                      <a:pt x="6109" y="3139"/>
                      <a:pt x="6279" y="3139"/>
                    </a:cubicBezTo>
                    <a:cubicBezTo>
                      <a:pt x="6825" y="3003"/>
                      <a:pt x="7269" y="2423"/>
                      <a:pt x="7542" y="2150"/>
                    </a:cubicBezTo>
                    <a:cubicBezTo>
                      <a:pt x="7678" y="1979"/>
                      <a:pt x="7678" y="1979"/>
                      <a:pt x="7815" y="1979"/>
                    </a:cubicBezTo>
                    <a:cubicBezTo>
                      <a:pt x="7678" y="2150"/>
                      <a:pt x="7815" y="2286"/>
                      <a:pt x="7985" y="2286"/>
                    </a:cubicBezTo>
                    <a:cubicBezTo>
                      <a:pt x="8122" y="2286"/>
                      <a:pt x="8122" y="2150"/>
                      <a:pt x="8122" y="2150"/>
                    </a:cubicBezTo>
                    <a:cubicBezTo>
                      <a:pt x="8122" y="2286"/>
                      <a:pt x="8122" y="2423"/>
                      <a:pt x="8258" y="2423"/>
                    </a:cubicBezTo>
                    <a:lnTo>
                      <a:pt x="9964" y="2423"/>
                    </a:lnTo>
                    <a:cubicBezTo>
                      <a:pt x="10169" y="2423"/>
                      <a:pt x="10451" y="2389"/>
                      <a:pt x="10736" y="2389"/>
                    </a:cubicBezTo>
                    <a:cubicBezTo>
                      <a:pt x="11022" y="2389"/>
                      <a:pt x="11312" y="2423"/>
                      <a:pt x="11534" y="2559"/>
                    </a:cubicBezTo>
                    <a:cubicBezTo>
                      <a:pt x="11598" y="2623"/>
                      <a:pt x="11678" y="2649"/>
                      <a:pt x="11765" y="2649"/>
                    </a:cubicBezTo>
                    <a:cubicBezTo>
                      <a:pt x="12053" y="2649"/>
                      <a:pt x="12419" y="2359"/>
                      <a:pt x="12524" y="2150"/>
                    </a:cubicBezTo>
                    <a:cubicBezTo>
                      <a:pt x="12524" y="1979"/>
                      <a:pt x="12524" y="1843"/>
                      <a:pt x="12387" y="1843"/>
                    </a:cubicBezTo>
                    <a:cubicBezTo>
                      <a:pt x="12080" y="1843"/>
                      <a:pt x="11807" y="1843"/>
                      <a:pt x="11671" y="1979"/>
                    </a:cubicBezTo>
                    <a:cubicBezTo>
                      <a:pt x="11944" y="1706"/>
                      <a:pt x="12251" y="1570"/>
                      <a:pt x="12387" y="1297"/>
                    </a:cubicBezTo>
                    <a:cubicBezTo>
                      <a:pt x="12387" y="1126"/>
                      <a:pt x="12387" y="990"/>
                      <a:pt x="12251" y="990"/>
                    </a:cubicBezTo>
                    <a:cubicBezTo>
                      <a:pt x="11944" y="990"/>
                      <a:pt x="11671" y="1126"/>
                      <a:pt x="11398" y="1297"/>
                    </a:cubicBezTo>
                    <a:cubicBezTo>
                      <a:pt x="11534" y="1126"/>
                      <a:pt x="11671" y="990"/>
                      <a:pt x="11807" y="853"/>
                    </a:cubicBezTo>
                    <a:cubicBezTo>
                      <a:pt x="11807" y="743"/>
                      <a:pt x="11718" y="543"/>
                      <a:pt x="11611" y="543"/>
                    </a:cubicBezTo>
                    <a:cubicBezTo>
                      <a:pt x="11586" y="543"/>
                      <a:pt x="11560" y="554"/>
                      <a:pt x="11534" y="580"/>
                    </a:cubicBezTo>
                    <a:cubicBezTo>
                      <a:pt x="11227" y="580"/>
                      <a:pt x="10954" y="717"/>
                      <a:pt x="10817" y="853"/>
                    </a:cubicBezTo>
                    <a:cubicBezTo>
                      <a:pt x="10817" y="717"/>
                      <a:pt x="10954" y="580"/>
                      <a:pt x="10954" y="444"/>
                    </a:cubicBezTo>
                    <a:cubicBezTo>
                      <a:pt x="11051" y="322"/>
                      <a:pt x="11010" y="217"/>
                      <a:pt x="10928" y="217"/>
                    </a:cubicBezTo>
                    <a:cubicBezTo>
                      <a:pt x="10895" y="217"/>
                      <a:pt x="10856" y="234"/>
                      <a:pt x="10817" y="273"/>
                    </a:cubicBezTo>
                    <a:cubicBezTo>
                      <a:pt x="10237" y="444"/>
                      <a:pt x="9691" y="717"/>
                      <a:pt x="9248" y="990"/>
                    </a:cubicBezTo>
                    <a:cubicBezTo>
                      <a:pt x="9384" y="853"/>
                      <a:pt x="9521" y="717"/>
                      <a:pt x="9521" y="580"/>
                    </a:cubicBezTo>
                    <a:cubicBezTo>
                      <a:pt x="9691" y="444"/>
                      <a:pt x="9521" y="273"/>
                      <a:pt x="9384" y="273"/>
                    </a:cubicBezTo>
                    <a:cubicBezTo>
                      <a:pt x="8975" y="273"/>
                      <a:pt x="8531" y="717"/>
                      <a:pt x="8258" y="990"/>
                    </a:cubicBezTo>
                    <a:cubicBezTo>
                      <a:pt x="8191" y="1057"/>
                      <a:pt x="8081" y="1133"/>
                      <a:pt x="7972" y="1209"/>
                    </a:cubicBezTo>
                    <a:lnTo>
                      <a:pt x="7972" y="1209"/>
                    </a:lnTo>
                    <a:cubicBezTo>
                      <a:pt x="7980" y="1183"/>
                      <a:pt x="7985" y="1155"/>
                      <a:pt x="7985" y="1126"/>
                    </a:cubicBezTo>
                    <a:cubicBezTo>
                      <a:pt x="8085" y="926"/>
                      <a:pt x="7947" y="800"/>
                      <a:pt x="7813" y="800"/>
                    </a:cubicBezTo>
                    <a:cubicBezTo>
                      <a:pt x="7764" y="800"/>
                      <a:pt x="7715" y="817"/>
                      <a:pt x="7678" y="853"/>
                    </a:cubicBezTo>
                    <a:cubicBezTo>
                      <a:pt x="7269" y="990"/>
                      <a:pt x="6962" y="1433"/>
                      <a:pt x="6689" y="1843"/>
                    </a:cubicBezTo>
                    <a:cubicBezTo>
                      <a:pt x="6416" y="2150"/>
                      <a:pt x="5972" y="2559"/>
                      <a:pt x="5563" y="2832"/>
                    </a:cubicBezTo>
                    <a:cubicBezTo>
                      <a:pt x="5699" y="2696"/>
                      <a:pt x="5972" y="2423"/>
                      <a:pt x="5972" y="2286"/>
                    </a:cubicBezTo>
                    <a:cubicBezTo>
                      <a:pt x="6279" y="1979"/>
                      <a:pt x="6552" y="1706"/>
                      <a:pt x="6689" y="1433"/>
                    </a:cubicBezTo>
                    <a:cubicBezTo>
                      <a:pt x="6689" y="1297"/>
                      <a:pt x="6552" y="1126"/>
                      <a:pt x="6416" y="1126"/>
                    </a:cubicBezTo>
                    <a:lnTo>
                      <a:pt x="6279" y="1297"/>
                    </a:lnTo>
                    <a:cubicBezTo>
                      <a:pt x="6552" y="853"/>
                      <a:pt x="6689" y="580"/>
                      <a:pt x="6689" y="273"/>
                    </a:cubicBezTo>
                    <a:cubicBezTo>
                      <a:pt x="6689" y="137"/>
                      <a:pt x="6552" y="0"/>
                      <a:pt x="6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5877222" y="1550814"/>
                <a:ext cx="718332" cy="181525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2758" extrusionOk="0">
                    <a:moveTo>
                      <a:pt x="5215" y="471"/>
                    </a:moveTo>
                    <a:lnTo>
                      <a:pt x="5215" y="642"/>
                    </a:lnTo>
                    <a:cubicBezTo>
                      <a:pt x="4942" y="642"/>
                      <a:pt x="4806" y="778"/>
                      <a:pt x="4669" y="778"/>
                    </a:cubicBezTo>
                    <a:cubicBezTo>
                      <a:pt x="4499" y="915"/>
                      <a:pt x="4499" y="1188"/>
                      <a:pt x="4669" y="1188"/>
                    </a:cubicBezTo>
                    <a:cubicBezTo>
                      <a:pt x="4669" y="1188"/>
                      <a:pt x="4499" y="1324"/>
                      <a:pt x="4499" y="1495"/>
                    </a:cubicBezTo>
                    <a:lnTo>
                      <a:pt x="4499" y="915"/>
                    </a:lnTo>
                    <a:cubicBezTo>
                      <a:pt x="4499" y="915"/>
                      <a:pt x="4669" y="778"/>
                      <a:pt x="4669" y="642"/>
                    </a:cubicBezTo>
                    <a:cubicBezTo>
                      <a:pt x="4806" y="642"/>
                      <a:pt x="4942" y="471"/>
                      <a:pt x="5215" y="471"/>
                    </a:cubicBezTo>
                    <a:close/>
                    <a:moveTo>
                      <a:pt x="6785" y="915"/>
                    </a:moveTo>
                    <a:cubicBezTo>
                      <a:pt x="6921" y="915"/>
                      <a:pt x="7058" y="1051"/>
                      <a:pt x="7058" y="1051"/>
                    </a:cubicBezTo>
                    <a:cubicBezTo>
                      <a:pt x="6921" y="1188"/>
                      <a:pt x="6648" y="1495"/>
                      <a:pt x="6375" y="1631"/>
                    </a:cubicBezTo>
                    <a:cubicBezTo>
                      <a:pt x="6512" y="1324"/>
                      <a:pt x="6648" y="1188"/>
                      <a:pt x="6785" y="915"/>
                    </a:cubicBezTo>
                    <a:close/>
                    <a:moveTo>
                      <a:pt x="6068" y="915"/>
                    </a:moveTo>
                    <a:cubicBezTo>
                      <a:pt x="5795" y="1188"/>
                      <a:pt x="5522" y="1495"/>
                      <a:pt x="5215" y="1768"/>
                    </a:cubicBezTo>
                    <a:cubicBezTo>
                      <a:pt x="5215" y="1495"/>
                      <a:pt x="5522" y="1188"/>
                      <a:pt x="5522" y="915"/>
                    </a:cubicBezTo>
                    <a:close/>
                    <a:moveTo>
                      <a:pt x="5794" y="1"/>
                    </a:moveTo>
                    <a:cubicBezTo>
                      <a:pt x="5610" y="1"/>
                      <a:pt x="5420" y="62"/>
                      <a:pt x="5215" y="62"/>
                    </a:cubicBezTo>
                    <a:lnTo>
                      <a:pt x="5079" y="62"/>
                    </a:lnTo>
                    <a:cubicBezTo>
                      <a:pt x="4226" y="62"/>
                      <a:pt x="3509" y="198"/>
                      <a:pt x="2793" y="471"/>
                    </a:cubicBezTo>
                    <a:cubicBezTo>
                      <a:pt x="2656" y="471"/>
                      <a:pt x="2656" y="642"/>
                      <a:pt x="2520" y="642"/>
                    </a:cubicBezTo>
                    <a:cubicBezTo>
                      <a:pt x="2383" y="642"/>
                      <a:pt x="2383" y="642"/>
                      <a:pt x="2383" y="778"/>
                    </a:cubicBezTo>
                    <a:cubicBezTo>
                      <a:pt x="1939" y="1051"/>
                      <a:pt x="1393" y="1188"/>
                      <a:pt x="950" y="1495"/>
                    </a:cubicBezTo>
                    <a:lnTo>
                      <a:pt x="813" y="1495"/>
                    </a:lnTo>
                    <a:cubicBezTo>
                      <a:pt x="677" y="1631"/>
                      <a:pt x="677" y="1768"/>
                      <a:pt x="540" y="1768"/>
                    </a:cubicBezTo>
                    <a:cubicBezTo>
                      <a:pt x="404" y="1904"/>
                      <a:pt x="233" y="2041"/>
                      <a:pt x="97" y="2348"/>
                    </a:cubicBezTo>
                    <a:cubicBezTo>
                      <a:pt x="0" y="2444"/>
                      <a:pt x="108" y="2541"/>
                      <a:pt x="240" y="2541"/>
                    </a:cubicBezTo>
                    <a:cubicBezTo>
                      <a:pt x="295" y="2541"/>
                      <a:pt x="354" y="2524"/>
                      <a:pt x="404" y="2484"/>
                    </a:cubicBezTo>
                    <a:cubicBezTo>
                      <a:pt x="540" y="2348"/>
                      <a:pt x="677" y="2177"/>
                      <a:pt x="813" y="2041"/>
                    </a:cubicBezTo>
                    <a:cubicBezTo>
                      <a:pt x="950" y="1904"/>
                      <a:pt x="1086" y="1904"/>
                      <a:pt x="1086" y="1904"/>
                    </a:cubicBezTo>
                    <a:lnTo>
                      <a:pt x="1393" y="1904"/>
                    </a:lnTo>
                    <a:cubicBezTo>
                      <a:pt x="1530" y="1768"/>
                      <a:pt x="1803" y="1631"/>
                      <a:pt x="1939" y="1495"/>
                    </a:cubicBezTo>
                    <a:cubicBezTo>
                      <a:pt x="2247" y="1324"/>
                      <a:pt x="2383" y="1188"/>
                      <a:pt x="2656" y="1051"/>
                    </a:cubicBezTo>
                    <a:lnTo>
                      <a:pt x="2793" y="1051"/>
                    </a:lnTo>
                    <a:cubicBezTo>
                      <a:pt x="2656" y="1188"/>
                      <a:pt x="2520" y="1324"/>
                      <a:pt x="2383" y="1495"/>
                    </a:cubicBezTo>
                    <a:cubicBezTo>
                      <a:pt x="2274" y="1495"/>
                      <a:pt x="2339" y="1669"/>
                      <a:pt x="2440" y="1669"/>
                    </a:cubicBezTo>
                    <a:cubicBezTo>
                      <a:pt x="2465" y="1669"/>
                      <a:pt x="2492" y="1658"/>
                      <a:pt x="2520" y="1631"/>
                    </a:cubicBezTo>
                    <a:cubicBezTo>
                      <a:pt x="3100" y="1495"/>
                      <a:pt x="3509" y="1188"/>
                      <a:pt x="3953" y="915"/>
                    </a:cubicBezTo>
                    <a:cubicBezTo>
                      <a:pt x="3953" y="915"/>
                      <a:pt x="4089" y="915"/>
                      <a:pt x="4089" y="1051"/>
                    </a:cubicBezTo>
                    <a:cubicBezTo>
                      <a:pt x="3953" y="1324"/>
                      <a:pt x="3646" y="1631"/>
                      <a:pt x="3646" y="1631"/>
                    </a:cubicBezTo>
                    <a:cubicBezTo>
                      <a:pt x="3373" y="1904"/>
                      <a:pt x="3100" y="2177"/>
                      <a:pt x="2793" y="2484"/>
                    </a:cubicBezTo>
                    <a:cubicBezTo>
                      <a:pt x="2656" y="2621"/>
                      <a:pt x="2793" y="2757"/>
                      <a:pt x="2963" y="2757"/>
                    </a:cubicBezTo>
                    <a:cubicBezTo>
                      <a:pt x="3236" y="2484"/>
                      <a:pt x="3816" y="2041"/>
                      <a:pt x="4089" y="1631"/>
                    </a:cubicBezTo>
                    <a:lnTo>
                      <a:pt x="4089" y="1768"/>
                    </a:lnTo>
                    <a:cubicBezTo>
                      <a:pt x="4089" y="1904"/>
                      <a:pt x="4226" y="2041"/>
                      <a:pt x="4362" y="2041"/>
                    </a:cubicBezTo>
                    <a:cubicBezTo>
                      <a:pt x="4466" y="1937"/>
                      <a:pt x="4589" y="1912"/>
                      <a:pt x="4702" y="1787"/>
                    </a:cubicBezTo>
                    <a:lnTo>
                      <a:pt x="4702" y="1787"/>
                    </a:lnTo>
                    <a:cubicBezTo>
                      <a:pt x="4669" y="1872"/>
                      <a:pt x="4669" y="1956"/>
                      <a:pt x="4669" y="2041"/>
                    </a:cubicBezTo>
                    <a:cubicBezTo>
                      <a:pt x="4669" y="2177"/>
                      <a:pt x="4806" y="2177"/>
                      <a:pt x="4942" y="2177"/>
                    </a:cubicBezTo>
                    <a:cubicBezTo>
                      <a:pt x="5522" y="2041"/>
                      <a:pt x="5795" y="1495"/>
                      <a:pt x="6205" y="1051"/>
                    </a:cubicBezTo>
                    <a:lnTo>
                      <a:pt x="6205" y="1051"/>
                    </a:lnTo>
                    <a:cubicBezTo>
                      <a:pt x="6068" y="1324"/>
                      <a:pt x="5932" y="1631"/>
                      <a:pt x="5932" y="1904"/>
                    </a:cubicBezTo>
                    <a:cubicBezTo>
                      <a:pt x="5932" y="2041"/>
                      <a:pt x="5932" y="2041"/>
                      <a:pt x="6068" y="2041"/>
                    </a:cubicBezTo>
                    <a:cubicBezTo>
                      <a:pt x="6512" y="2041"/>
                      <a:pt x="6785" y="1768"/>
                      <a:pt x="7058" y="1495"/>
                    </a:cubicBezTo>
                    <a:cubicBezTo>
                      <a:pt x="7229" y="1495"/>
                      <a:pt x="7501" y="1188"/>
                      <a:pt x="7638" y="1051"/>
                    </a:cubicBezTo>
                    <a:lnTo>
                      <a:pt x="7638" y="1051"/>
                    </a:lnTo>
                    <a:cubicBezTo>
                      <a:pt x="7638" y="1188"/>
                      <a:pt x="7501" y="1324"/>
                      <a:pt x="7638" y="1631"/>
                    </a:cubicBezTo>
                    <a:lnTo>
                      <a:pt x="7774" y="1768"/>
                    </a:lnTo>
                    <a:cubicBezTo>
                      <a:pt x="8218" y="1631"/>
                      <a:pt x="8491" y="1324"/>
                      <a:pt x="8764" y="1188"/>
                    </a:cubicBezTo>
                    <a:lnTo>
                      <a:pt x="8764" y="1188"/>
                    </a:lnTo>
                    <a:cubicBezTo>
                      <a:pt x="8764" y="1495"/>
                      <a:pt x="8628" y="1631"/>
                      <a:pt x="8491" y="1768"/>
                    </a:cubicBezTo>
                    <a:cubicBezTo>
                      <a:pt x="8491" y="1968"/>
                      <a:pt x="8564" y="2094"/>
                      <a:pt x="8724" y="2094"/>
                    </a:cubicBezTo>
                    <a:cubicBezTo>
                      <a:pt x="8782" y="2094"/>
                      <a:pt x="8852" y="2077"/>
                      <a:pt x="8935" y="2041"/>
                    </a:cubicBezTo>
                    <a:cubicBezTo>
                      <a:pt x="9071" y="1904"/>
                      <a:pt x="9344" y="1768"/>
                      <a:pt x="9344" y="1631"/>
                    </a:cubicBezTo>
                    <a:lnTo>
                      <a:pt x="9344" y="1631"/>
                    </a:lnTo>
                    <a:cubicBezTo>
                      <a:pt x="9344" y="1904"/>
                      <a:pt x="9208" y="2041"/>
                      <a:pt x="9208" y="2348"/>
                    </a:cubicBezTo>
                    <a:cubicBezTo>
                      <a:pt x="9208" y="2621"/>
                      <a:pt x="9344" y="2621"/>
                      <a:pt x="9481" y="2621"/>
                    </a:cubicBezTo>
                    <a:cubicBezTo>
                      <a:pt x="9788" y="2484"/>
                      <a:pt x="9924" y="2348"/>
                      <a:pt x="10061" y="2177"/>
                    </a:cubicBezTo>
                    <a:cubicBezTo>
                      <a:pt x="10130" y="2108"/>
                      <a:pt x="10173" y="2056"/>
                      <a:pt x="10198" y="2020"/>
                    </a:cubicBezTo>
                    <a:lnTo>
                      <a:pt x="10198" y="2020"/>
                    </a:lnTo>
                    <a:cubicBezTo>
                      <a:pt x="10198" y="2026"/>
                      <a:pt x="10197" y="2033"/>
                      <a:pt x="10197" y="2041"/>
                    </a:cubicBezTo>
                    <a:cubicBezTo>
                      <a:pt x="10334" y="2177"/>
                      <a:pt x="10334" y="2348"/>
                      <a:pt x="10470" y="2348"/>
                    </a:cubicBezTo>
                    <a:lnTo>
                      <a:pt x="10641" y="2348"/>
                    </a:lnTo>
                    <a:cubicBezTo>
                      <a:pt x="10641" y="2177"/>
                      <a:pt x="10777" y="2177"/>
                      <a:pt x="10777" y="2041"/>
                    </a:cubicBezTo>
                    <a:cubicBezTo>
                      <a:pt x="10914" y="1768"/>
                      <a:pt x="10777" y="1188"/>
                      <a:pt x="10470" y="1051"/>
                    </a:cubicBezTo>
                    <a:cubicBezTo>
                      <a:pt x="10061" y="778"/>
                      <a:pt x="9788" y="778"/>
                      <a:pt x="9344" y="642"/>
                    </a:cubicBezTo>
                    <a:lnTo>
                      <a:pt x="9208" y="471"/>
                    </a:lnTo>
                    <a:cubicBezTo>
                      <a:pt x="8764" y="335"/>
                      <a:pt x="8355" y="335"/>
                      <a:pt x="8082" y="198"/>
                    </a:cubicBezTo>
                    <a:cubicBezTo>
                      <a:pt x="7365" y="62"/>
                      <a:pt x="6648" y="62"/>
                      <a:pt x="6068" y="62"/>
                    </a:cubicBezTo>
                    <a:cubicBezTo>
                      <a:pt x="5977" y="16"/>
                      <a:pt x="5886" y="1"/>
                      <a:pt x="5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5977858" y="2012989"/>
                <a:ext cx="599729" cy="461973"/>
              </a:xfrm>
              <a:custGeom>
                <a:avLst/>
                <a:gdLst/>
                <a:ahLst/>
                <a:cxnLst/>
                <a:rect l="l" t="t" r="r" b="b"/>
                <a:pathLst>
                  <a:path w="9112" h="7019" extrusionOk="0">
                    <a:moveTo>
                      <a:pt x="6962" y="990"/>
                    </a:moveTo>
                    <a:cubicBezTo>
                      <a:pt x="7099" y="1434"/>
                      <a:pt x="7099" y="2150"/>
                      <a:pt x="7235" y="2423"/>
                    </a:cubicBezTo>
                    <a:lnTo>
                      <a:pt x="7235" y="3276"/>
                    </a:lnTo>
                    <a:lnTo>
                      <a:pt x="6826" y="3276"/>
                    </a:lnTo>
                    <a:cubicBezTo>
                      <a:pt x="6826" y="2560"/>
                      <a:pt x="6826" y="1707"/>
                      <a:pt x="6962" y="990"/>
                    </a:cubicBezTo>
                    <a:close/>
                    <a:moveTo>
                      <a:pt x="1603" y="525"/>
                    </a:moveTo>
                    <a:cubicBezTo>
                      <a:pt x="1644" y="525"/>
                      <a:pt x="1707" y="761"/>
                      <a:pt x="1707" y="854"/>
                    </a:cubicBezTo>
                    <a:cubicBezTo>
                      <a:pt x="1844" y="1127"/>
                      <a:pt x="1844" y="1570"/>
                      <a:pt x="1980" y="1843"/>
                    </a:cubicBezTo>
                    <a:cubicBezTo>
                      <a:pt x="1980" y="2150"/>
                      <a:pt x="2117" y="2560"/>
                      <a:pt x="2117" y="2833"/>
                    </a:cubicBezTo>
                    <a:cubicBezTo>
                      <a:pt x="2117" y="3140"/>
                      <a:pt x="2287" y="3413"/>
                      <a:pt x="2287" y="3686"/>
                    </a:cubicBezTo>
                    <a:cubicBezTo>
                      <a:pt x="1980" y="3003"/>
                      <a:pt x="1844" y="2287"/>
                      <a:pt x="1571" y="1707"/>
                    </a:cubicBezTo>
                    <a:lnTo>
                      <a:pt x="1571" y="717"/>
                    </a:lnTo>
                    <a:cubicBezTo>
                      <a:pt x="1571" y="576"/>
                      <a:pt x="1584" y="525"/>
                      <a:pt x="1603" y="525"/>
                    </a:cubicBezTo>
                    <a:close/>
                    <a:moveTo>
                      <a:pt x="1571" y="4539"/>
                    </a:moveTo>
                    <a:cubicBezTo>
                      <a:pt x="1571" y="4710"/>
                      <a:pt x="1707" y="4846"/>
                      <a:pt x="1707" y="4983"/>
                    </a:cubicBezTo>
                    <a:cubicBezTo>
                      <a:pt x="1707" y="4983"/>
                      <a:pt x="1707" y="5119"/>
                      <a:pt x="1844" y="5119"/>
                    </a:cubicBezTo>
                    <a:cubicBezTo>
                      <a:pt x="1910" y="5334"/>
                      <a:pt x="1847" y="5405"/>
                      <a:pt x="1730" y="5405"/>
                    </a:cubicBezTo>
                    <a:cubicBezTo>
                      <a:pt x="1607" y="5405"/>
                      <a:pt x="1422" y="5326"/>
                      <a:pt x="1264" y="5256"/>
                    </a:cubicBezTo>
                    <a:cubicBezTo>
                      <a:pt x="1434" y="5256"/>
                      <a:pt x="1434" y="5256"/>
                      <a:pt x="1434" y="5119"/>
                    </a:cubicBezTo>
                    <a:cubicBezTo>
                      <a:pt x="1434" y="4983"/>
                      <a:pt x="1571" y="4846"/>
                      <a:pt x="1571" y="4539"/>
                    </a:cubicBezTo>
                    <a:close/>
                    <a:moveTo>
                      <a:pt x="6689" y="4710"/>
                    </a:moveTo>
                    <a:cubicBezTo>
                      <a:pt x="6553" y="4846"/>
                      <a:pt x="6245" y="5256"/>
                      <a:pt x="5972" y="5563"/>
                    </a:cubicBezTo>
                    <a:cubicBezTo>
                      <a:pt x="6109" y="5256"/>
                      <a:pt x="6382" y="4983"/>
                      <a:pt x="6689" y="4710"/>
                    </a:cubicBezTo>
                    <a:close/>
                    <a:moveTo>
                      <a:pt x="2287" y="4710"/>
                    </a:moveTo>
                    <a:cubicBezTo>
                      <a:pt x="2424" y="4846"/>
                      <a:pt x="2424" y="5119"/>
                      <a:pt x="2697" y="5392"/>
                    </a:cubicBezTo>
                    <a:lnTo>
                      <a:pt x="2833" y="5392"/>
                    </a:lnTo>
                    <a:cubicBezTo>
                      <a:pt x="2970" y="5699"/>
                      <a:pt x="3140" y="5836"/>
                      <a:pt x="3277" y="6109"/>
                    </a:cubicBezTo>
                    <a:cubicBezTo>
                      <a:pt x="2833" y="5836"/>
                      <a:pt x="2560" y="5256"/>
                      <a:pt x="2287" y="4846"/>
                    </a:cubicBezTo>
                    <a:lnTo>
                      <a:pt x="2287" y="4710"/>
                    </a:lnTo>
                    <a:close/>
                    <a:moveTo>
                      <a:pt x="8088" y="2423"/>
                    </a:moveTo>
                    <a:cubicBezTo>
                      <a:pt x="8259" y="2833"/>
                      <a:pt x="8259" y="3276"/>
                      <a:pt x="8259" y="3686"/>
                    </a:cubicBezTo>
                    <a:cubicBezTo>
                      <a:pt x="8259" y="3993"/>
                      <a:pt x="8395" y="4266"/>
                      <a:pt x="8395" y="4403"/>
                    </a:cubicBezTo>
                    <a:cubicBezTo>
                      <a:pt x="8395" y="4710"/>
                      <a:pt x="8259" y="4846"/>
                      <a:pt x="8259" y="4983"/>
                    </a:cubicBezTo>
                    <a:cubicBezTo>
                      <a:pt x="7952" y="5119"/>
                      <a:pt x="7815" y="5256"/>
                      <a:pt x="7542" y="5392"/>
                    </a:cubicBezTo>
                    <a:cubicBezTo>
                      <a:pt x="7235" y="5699"/>
                      <a:pt x="6962" y="5972"/>
                      <a:pt x="6689" y="6109"/>
                    </a:cubicBezTo>
                    <a:cubicBezTo>
                      <a:pt x="6679" y="6119"/>
                      <a:pt x="6673" y="6123"/>
                      <a:pt x="6672" y="6123"/>
                    </a:cubicBezTo>
                    <a:cubicBezTo>
                      <a:pt x="6649" y="6123"/>
                      <a:pt x="7225" y="5392"/>
                      <a:pt x="7099" y="5392"/>
                    </a:cubicBezTo>
                    <a:cubicBezTo>
                      <a:pt x="7235" y="5392"/>
                      <a:pt x="7235" y="5256"/>
                      <a:pt x="7406" y="5119"/>
                    </a:cubicBezTo>
                    <a:cubicBezTo>
                      <a:pt x="7484" y="5198"/>
                      <a:pt x="7609" y="5277"/>
                      <a:pt x="7700" y="5277"/>
                    </a:cubicBezTo>
                    <a:cubicBezTo>
                      <a:pt x="7766" y="5277"/>
                      <a:pt x="7815" y="5234"/>
                      <a:pt x="7815" y="5119"/>
                    </a:cubicBezTo>
                    <a:cubicBezTo>
                      <a:pt x="7815" y="4983"/>
                      <a:pt x="7815" y="4710"/>
                      <a:pt x="7952" y="4539"/>
                    </a:cubicBezTo>
                    <a:cubicBezTo>
                      <a:pt x="8088" y="4266"/>
                      <a:pt x="8259" y="3993"/>
                      <a:pt x="8259" y="3686"/>
                    </a:cubicBezTo>
                    <a:cubicBezTo>
                      <a:pt x="8259" y="3549"/>
                      <a:pt x="8088" y="3549"/>
                      <a:pt x="7952" y="3549"/>
                    </a:cubicBezTo>
                    <a:cubicBezTo>
                      <a:pt x="8088" y="3140"/>
                      <a:pt x="8088" y="2833"/>
                      <a:pt x="8088" y="2423"/>
                    </a:cubicBezTo>
                    <a:close/>
                    <a:moveTo>
                      <a:pt x="1434" y="1"/>
                    </a:moveTo>
                    <a:cubicBezTo>
                      <a:pt x="1127" y="274"/>
                      <a:pt x="1127" y="990"/>
                      <a:pt x="1264" y="1707"/>
                    </a:cubicBezTo>
                    <a:cubicBezTo>
                      <a:pt x="1127" y="1707"/>
                      <a:pt x="1127" y="1707"/>
                      <a:pt x="1127" y="1843"/>
                    </a:cubicBezTo>
                    <a:cubicBezTo>
                      <a:pt x="1242" y="2330"/>
                      <a:pt x="1380" y="2697"/>
                      <a:pt x="1502" y="3145"/>
                    </a:cubicBezTo>
                    <a:lnTo>
                      <a:pt x="1502" y="3145"/>
                    </a:lnTo>
                    <a:cubicBezTo>
                      <a:pt x="1242" y="2633"/>
                      <a:pt x="1116" y="2253"/>
                      <a:pt x="991" y="1843"/>
                    </a:cubicBezTo>
                    <a:cubicBezTo>
                      <a:pt x="938" y="1739"/>
                      <a:pt x="866" y="1694"/>
                      <a:pt x="797" y="1694"/>
                    </a:cubicBezTo>
                    <a:cubicBezTo>
                      <a:pt x="685" y="1694"/>
                      <a:pt x="581" y="1811"/>
                      <a:pt x="581" y="1980"/>
                    </a:cubicBezTo>
                    <a:cubicBezTo>
                      <a:pt x="718" y="2560"/>
                      <a:pt x="854" y="3140"/>
                      <a:pt x="854" y="3686"/>
                    </a:cubicBezTo>
                    <a:cubicBezTo>
                      <a:pt x="991" y="3857"/>
                      <a:pt x="991" y="3993"/>
                      <a:pt x="991" y="4266"/>
                    </a:cubicBezTo>
                    <a:cubicBezTo>
                      <a:pt x="854" y="3686"/>
                      <a:pt x="718" y="3003"/>
                      <a:pt x="410" y="2560"/>
                    </a:cubicBezTo>
                    <a:cubicBezTo>
                      <a:pt x="342" y="2492"/>
                      <a:pt x="274" y="2458"/>
                      <a:pt x="206" y="2458"/>
                    </a:cubicBezTo>
                    <a:cubicBezTo>
                      <a:pt x="137" y="2458"/>
                      <a:pt x="69" y="2492"/>
                      <a:pt x="1" y="2560"/>
                    </a:cubicBezTo>
                    <a:cubicBezTo>
                      <a:pt x="1" y="2833"/>
                      <a:pt x="1" y="3276"/>
                      <a:pt x="137" y="3549"/>
                    </a:cubicBezTo>
                    <a:cubicBezTo>
                      <a:pt x="1" y="3549"/>
                      <a:pt x="1" y="3686"/>
                      <a:pt x="1" y="3686"/>
                    </a:cubicBezTo>
                    <a:cubicBezTo>
                      <a:pt x="1" y="3993"/>
                      <a:pt x="137" y="4403"/>
                      <a:pt x="410" y="4539"/>
                    </a:cubicBezTo>
                    <a:cubicBezTo>
                      <a:pt x="718" y="5256"/>
                      <a:pt x="1264" y="6109"/>
                      <a:pt x="2117" y="6109"/>
                    </a:cubicBezTo>
                    <a:cubicBezTo>
                      <a:pt x="2287" y="6109"/>
                      <a:pt x="2287" y="5972"/>
                      <a:pt x="2287" y="5972"/>
                    </a:cubicBezTo>
                    <a:lnTo>
                      <a:pt x="2424" y="5836"/>
                    </a:lnTo>
                    <a:cubicBezTo>
                      <a:pt x="2697" y="6245"/>
                      <a:pt x="3140" y="6689"/>
                      <a:pt x="3413" y="6962"/>
                    </a:cubicBezTo>
                    <a:cubicBezTo>
                      <a:pt x="3453" y="7002"/>
                      <a:pt x="3505" y="7018"/>
                      <a:pt x="3558" y="7018"/>
                    </a:cubicBezTo>
                    <a:cubicBezTo>
                      <a:pt x="3686" y="7018"/>
                      <a:pt x="3823" y="6922"/>
                      <a:pt x="3823" y="6825"/>
                    </a:cubicBezTo>
                    <a:cubicBezTo>
                      <a:pt x="3993" y="6245"/>
                      <a:pt x="3413" y="5699"/>
                      <a:pt x="3140" y="5119"/>
                    </a:cubicBezTo>
                    <a:lnTo>
                      <a:pt x="3140" y="5119"/>
                    </a:lnTo>
                    <a:cubicBezTo>
                      <a:pt x="3686" y="5563"/>
                      <a:pt x="4130" y="6109"/>
                      <a:pt x="4846" y="6689"/>
                    </a:cubicBezTo>
                    <a:cubicBezTo>
                      <a:pt x="4871" y="6714"/>
                      <a:pt x="4901" y="6725"/>
                      <a:pt x="4931" y="6725"/>
                    </a:cubicBezTo>
                    <a:cubicBezTo>
                      <a:pt x="5069" y="6725"/>
                      <a:pt x="5231" y="6496"/>
                      <a:pt x="5119" y="6245"/>
                    </a:cubicBezTo>
                    <a:cubicBezTo>
                      <a:pt x="4847" y="5972"/>
                      <a:pt x="4540" y="5563"/>
                      <a:pt x="4267" y="5256"/>
                    </a:cubicBezTo>
                    <a:lnTo>
                      <a:pt x="4267" y="5256"/>
                    </a:lnTo>
                    <a:lnTo>
                      <a:pt x="4539" y="5563"/>
                    </a:lnTo>
                    <a:cubicBezTo>
                      <a:pt x="4557" y="5581"/>
                      <a:pt x="4578" y="5588"/>
                      <a:pt x="4600" y="5588"/>
                    </a:cubicBezTo>
                    <a:cubicBezTo>
                      <a:pt x="4749" y="5588"/>
                      <a:pt x="4965" y="5238"/>
                      <a:pt x="4846" y="5119"/>
                    </a:cubicBezTo>
                    <a:lnTo>
                      <a:pt x="4676" y="5119"/>
                    </a:lnTo>
                    <a:cubicBezTo>
                      <a:pt x="4846" y="5119"/>
                      <a:pt x="4983" y="4983"/>
                      <a:pt x="5119" y="4983"/>
                    </a:cubicBezTo>
                    <a:lnTo>
                      <a:pt x="5392" y="4983"/>
                    </a:lnTo>
                    <a:cubicBezTo>
                      <a:pt x="5529" y="4983"/>
                      <a:pt x="5700" y="4983"/>
                      <a:pt x="5836" y="4846"/>
                    </a:cubicBezTo>
                    <a:lnTo>
                      <a:pt x="5836" y="4846"/>
                    </a:lnTo>
                    <a:cubicBezTo>
                      <a:pt x="5529" y="5256"/>
                      <a:pt x="5256" y="5563"/>
                      <a:pt x="5119" y="5972"/>
                    </a:cubicBezTo>
                    <a:cubicBezTo>
                      <a:pt x="5119" y="6109"/>
                      <a:pt x="5256" y="6245"/>
                      <a:pt x="5392" y="6245"/>
                    </a:cubicBezTo>
                    <a:cubicBezTo>
                      <a:pt x="5836" y="6245"/>
                      <a:pt x="5972" y="5972"/>
                      <a:pt x="6245" y="5699"/>
                    </a:cubicBezTo>
                    <a:cubicBezTo>
                      <a:pt x="6382" y="5563"/>
                      <a:pt x="6382" y="5563"/>
                      <a:pt x="6553" y="5392"/>
                    </a:cubicBezTo>
                    <a:lnTo>
                      <a:pt x="6553" y="5392"/>
                    </a:lnTo>
                    <a:cubicBezTo>
                      <a:pt x="6245" y="5836"/>
                      <a:pt x="5972" y="6109"/>
                      <a:pt x="6245" y="6552"/>
                    </a:cubicBezTo>
                    <a:cubicBezTo>
                      <a:pt x="6285" y="6631"/>
                      <a:pt x="6350" y="6665"/>
                      <a:pt x="6437" y="6665"/>
                    </a:cubicBezTo>
                    <a:cubicBezTo>
                      <a:pt x="6650" y="6665"/>
                      <a:pt x="6993" y="6463"/>
                      <a:pt x="7406" y="6245"/>
                    </a:cubicBezTo>
                    <a:lnTo>
                      <a:pt x="7406" y="6552"/>
                    </a:lnTo>
                    <a:cubicBezTo>
                      <a:pt x="7542" y="6689"/>
                      <a:pt x="7542" y="6689"/>
                      <a:pt x="7679" y="6689"/>
                    </a:cubicBezTo>
                    <a:cubicBezTo>
                      <a:pt x="7952" y="6552"/>
                      <a:pt x="8259" y="6245"/>
                      <a:pt x="8532" y="5972"/>
                    </a:cubicBezTo>
                    <a:cubicBezTo>
                      <a:pt x="8668" y="5836"/>
                      <a:pt x="8532" y="5699"/>
                      <a:pt x="8395" y="5699"/>
                    </a:cubicBezTo>
                    <a:lnTo>
                      <a:pt x="8532" y="5563"/>
                    </a:lnTo>
                    <a:cubicBezTo>
                      <a:pt x="8668" y="5392"/>
                      <a:pt x="8805" y="5256"/>
                      <a:pt x="8941" y="4983"/>
                    </a:cubicBezTo>
                    <a:lnTo>
                      <a:pt x="8941" y="4846"/>
                    </a:lnTo>
                    <a:cubicBezTo>
                      <a:pt x="9112" y="4403"/>
                      <a:pt x="9112" y="3993"/>
                      <a:pt x="8941" y="3549"/>
                    </a:cubicBezTo>
                    <a:lnTo>
                      <a:pt x="8941" y="3276"/>
                    </a:lnTo>
                    <a:cubicBezTo>
                      <a:pt x="9112" y="2560"/>
                      <a:pt x="9112" y="1707"/>
                      <a:pt x="8668" y="1127"/>
                    </a:cubicBezTo>
                    <a:cubicBezTo>
                      <a:pt x="8600" y="1058"/>
                      <a:pt x="8532" y="1024"/>
                      <a:pt x="8481" y="1024"/>
                    </a:cubicBezTo>
                    <a:cubicBezTo>
                      <a:pt x="8429" y="1024"/>
                      <a:pt x="8395" y="1058"/>
                      <a:pt x="8395" y="1127"/>
                    </a:cubicBezTo>
                    <a:cubicBezTo>
                      <a:pt x="8259" y="1297"/>
                      <a:pt x="8259" y="1434"/>
                      <a:pt x="8259" y="1570"/>
                    </a:cubicBezTo>
                    <a:cubicBezTo>
                      <a:pt x="8259" y="1514"/>
                      <a:pt x="8206" y="1481"/>
                      <a:pt x="8144" y="1481"/>
                    </a:cubicBezTo>
                    <a:cubicBezTo>
                      <a:pt x="8057" y="1481"/>
                      <a:pt x="7952" y="1547"/>
                      <a:pt x="7952" y="1707"/>
                    </a:cubicBezTo>
                    <a:cubicBezTo>
                      <a:pt x="7815" y="1980"/>
                      <a:pt x="7679" y="2423"/>
                      <a:pt x="7679" y="2833"/>
                    </a:cubicBezTo>
                    <a:cubicBezTo>
                      <a:pt x="7679" y="2560"/>
                      <a:pt x="7542" y="2423"/>
                      <a:pt x="7542" y="2150"/>
                    </a:cubicBezTo>
                    <a:cubicBezTo>
                      <a:pt x="7542" y="1707"/>
                      <a:pt x="7542" y="717"/>
                      <a:pt x="7099" y="444"/>
                    </a:cubicBezTo>
                    <a:cubicBezTo>
                      <a:pt x="7030" y="359"/>
                      <a:pt x="6962" y="316"/>
                      <a:pt x="6911" y="316"/>
                    </a:cubicBezTo>
                    <a:cubicBezTo>
                      <a:pt x="6860" y="316"/>
                      <a:pt x="6826" y="359"/>
                      <a:pt x="6826" y="444"/>
                    </a:cubicBezTo>
                    <a:cubicBezTo>
                      <a:pt x="6553" y="854"/>
                      <a:pt x="6553" y="1434"/>
                      <a:pt x="6553" y="1843"/>
                    </a:cubicBezTo>
                    <a:cubicBezTo>
                      <a:pt x="6382" y="1707"/>
                      <a:pt x="6382" y="1434"/>
                      <a:pt x="6382" y="1297"/>
                    </a:cubicBezTo>
                    <a:cubicBezTo>
                      <a:pt x="6382" y="1165"/>
                      <a:pt x="6305" y="1115"/>
                      <a:pt x="6218" y="1115"/>
                    </a:cubicBezTo>
                    <a:cubicBezTo>
                      <a:pt x="6104" y="1115"/>
                      <a:pt x="5972" y="1200"/>
                      <a:pt x="5972" y="1297"/>
                    </a:cubicBezTo>
                    <a:lnTo>
                      <a:pt x="5972" y="1707"/>
                    </a:lnTo>
                    <a:cubicBezTo>
                      <a:pt x="6109" y="2150"/>
                      <a:pt x="6109" y="2696"/>
                      <a:pt x="6109" y="3140"/>
                    </a:cubicBezTo>
                    <a:lnTo>
                      <a:pt x="6109" y="3276"/>
                    </a:lnTo>
                    <a:lnTo>
                      <a:pt x="5972" y="3276"/>
                    </a:lnTo>
                    <a:cubicBezTo>
                      <a:pt x="5836" y="3549"/>
                      <a:pt x="5392" y="3686"/>
                      <a:pt x="5256" y="3993"/>
                    </a:cubicBezTo>
                    <a:cubicBezTo>
                      <a:pt x="5256" y="4130"/>
                      <a:pt x="5256" y="4130"/>
                      <a:pt x="5392" y="4266"/>
                    </a:cubicBezTo>
                    <a:cubicBezTo>
                      <a:pt x="5119" y="4266"/>
                      <a:pt x="4983" y="4403"/>
                      <a:pt x="4846" y="4539"/>
                    </a:cubicBezTo>
                    <a:cubicBezTo>
                      <a:pt x="4403" y="4539"/>
                      <a:pt x="3823" y="4403"/>
                      <a:pt x="3413" y="4130"/>
                    </a:cubicBezTo>
                    <a:cubicBezTo>
                      <a:pt x="3413" y="4130"/>
                      <a:pt x="3277" y="4130"/>
                      <a:pt x="3140" y="3993"/>
                    </a:cubicBezTo>
                    <a:lnTo>
                      <a:pt x="2970" y="3993"/>
                    </a:lnTo>
                    <a:cubicBezTo>
                      <a:pt x="2970" y="3413"/>
                      <a:pt x="2833" y="2696"/>
                      <a:pt x="2560" y="2150"/>
                    </a:cubicBezTo>
                    <a:cubicBezTo>
                      <a:pt x="2560" y="1707"/>
                      <a:pt x="2424" y="1434"/>
                      <a:pt x="2287" y="990"/>
                    </a:cubicBezTo>
                    <a:lnTo>
                      <a:pt x="2117" y="990"/>
                    </a:lnTo>
                    <a:cubicBezTo>
                      <a:pt x="1980" y="581"/>
                      <a:pt x="1844" y="274"/>
                      <a:pt x="15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6072241" y="1909654"/>
                <a:ext cx="550300" cy="469476"/>
              </a:xfrm>
              <a:custGeom>
                <a:avLst/>
                <a:gdLst/>
                <a:ahLst/>
                <a:cxnLst/>
                <a:rect l="l" t="t" r="r" b="b"/>
                <a:pathLst>
                  <a:path w="8361" h="7133" extrusionOk="0">
                    <a:moveTo>
                      <a:pt x="4266" y="581"/>
                    </a:moveTo>
                    <a:cubicBezTo>
                      <a:pt x="4402" y="581"/>
                      <a:pt x="4538" y="718"/>
                      <a:pt x="4675" y="854"/>
                    </a:cubicBezTo>
                    <a:lnTo>
                      <a:pt x="4538" y="991"/>
                    </a:lnTo>
                    <a:cubicBezTo>
                      <a:pt x="4538" y="854"/>
                      <a:pt x="4402" y="718"/>
                      <a:pt x="4266" y="718"/>
                    </a:cubicBezTo>
                    <a:lnTo>
                      <a:pt x="4266" y="581"/>
                    </a:lnTo>
                    <a:close/>
                    <a:moveTo>
                      <a:pt x="6245" y="991"/>
                    </a:moveTo>
                    <a:lnTo>
                      <a:pt x="6245" y="991"/>
                    </a:lnTo>
                    <a:cubicBezTo>
                      <a:pt x="6518" y="1161"/>
                      <a:pt x="6825" y="1434"/>
                      <a:pt x="6961" y="1571"/>
                    </a:cubicBezTo>
                    <a:lnTo>
                      <a:pt x="6961" y="1707"/>
                    </a:lnTo>
                    <a:cubicBezTo>
                      <a:pt x="6961" y="1707"/>
                      <a:pt x="6825" y="1571"/>
                      <a:pt x="6654" y="1571"/>
                    </a:cubicBezTo>
                    <a:cubicBezTo>
                      <a:pt x="6518" y="1434"/>
                      <a:pt x="6381" y="1161"/>
                      <a:pt x="6245" y="991"/>
                    </a:cubicBezTo>
                    <a:close/>
                    <a:moveTo>
                      <a:pt x="3958" y="1161"/>
                    </a:moveTo>
                    <a:cubicBezTo>
                      <a:pt x="3958" y="1161"/>
                      <a:pt x="4095" y="1161"/>
                      <a:pt x="4095" y="1298"/>
                    </a:cubicBezTo>
                    <a:cubicBezTo>
                      <a:pt x="4095" y="1434"/>
                      <a:pt x="3958" y="1707"/>
                      <a:pt x="3958" y="1844"/>
                    </a:cubicBezTo>
                    <a:cubicBezTo>
                      <a:pt x="3822" y="1707"/>
                      <a:pt x="3685" y="1571"/>
                      <a:pt x="3549" y="1434"/>
                    </a:cubicBezTo>
                    <a:cubicBezTo>
                      <a:pt x="3685" y="1298"/>
                      <a:pt x="3822" y="1298"/>
                      <a:pt x="3958" y="1161"/>
                    </a:cubicBezTo>
                    <a:close/>
                    <a:moveTo>
                      <a:pt x="4811" y="1434"/>
                    </a:moveTo>
                    <a:cubicBezTo>
                      <a:pt x="5119" y="1434"/>
                      <a:pt x="5255" y="1434"/>
                      <a:pt x="5255" y="1571"/>
                    </a:cubicBezTo>
                    <a:cubicBezTo>
                      <a:pt x="5255" y="1707"/>
                      <a:pt x="5119" y="1707"/>
                      <a:pt x="5119" y="1844"/>
                    </a:cubicBezTo>
                    <a:cubicBezTo>
                      <a:pt x="4948" y="1707"/>
                      <a:pt x="4811" y="1571"/>
                      <a:pt x="4811" y="1434"/>
                    </a:cubicBezTo>
                    <a:close/>
                    <a:moveTo>
                      <a:pt x="3242" y="1844"/>
                    </a:moveTo>
                    <a:cubicBezTo>
                      <a:pt x="3242" y="1844"/>
                      <a:pt x="3412" y="1844"/>
                      <a:pt x="3412" y="2014"/>
                    </a:cubicBezTo>
                    <a:cubicBezTo>
                      <a:pt x="3242" y="2151"/>
                      <a:pt x="2969" y="2287"/>
                      <a:pt x="2832" y="2287"/>
                    </a:cubicBezTo>
                    <a:cubicBezTo>
                      <a:pt x="2969" y="2151"/>
                      <a:pt x="3105" y="2014"/>
                      <a:pt x="3242" y="1844"/>
                    </a:cubicBezTo>
                    <a:close/>
                    <a:moveTo>
                      <a:pt x="2116" y="2287"/>
                    </a:moveTo>
                    <a:lnTo>
                      <a:pt x="2116" y="2424"/>
                    </a:lnTo>
                    <a:lnTo>
                      <a:pt x="1979" y="2560"/>
                    </a:lnTo>
                    <a:cubicBezTo>
                      <a:pt x="1706" y="2697"/>
                      <a:pt x="1536" y="2867"/>
                      <a:pt x="1263" y="3140"/>
                    </a:cubicBezTo>
                    <a:cubicBezTo>
                      <a:pt x="1263" y="3140"/>
                      <a:pt x="944" y="3262"/>
                      <a:pt x="863" y="3262"/>
                    </a:cubicBezTo>
                    <a:cubicBezTo>
                      <a:pt x="823" y="3262"/>
                      <a:pt x="842" y="3231"/>
                      <a:pt x="990" y="3140"/>
                    </a:cubicBezTo>
                    <a:cubicBezTo>
                      <a:pt x="1263" y="2867"/>
                      <a:pt x="1706" y="2560"/>
                      <a:pt x="2116" y="2287"/>
                    </a:cubicBezTo>
                    <a:close/>
                    <a:moveTo>
                      <a:pt x="5972" y="2287"/>
                    </a:moveTo>
                    <a:cubicBezTo>
                      <a:pt x="6108" y="2560"/>
                      <a:pt x="6245" y="2867"/>
                      <a:pt x="6518" y="3004"/>
                    </a:cubicBezTo>
                    <a:cubicBezTo>
                      <a:pt x="6381" y="3140"/>
                      <a:pt x="6381" y="3277"/>
                      <a:pt x="6245" y="3413"/>
                    </a:cubicBezTo>
                    <a:cubicBezTo>
                      <a:pt x="6108" y="3550"/>
                      <a:pt x="5972" y="3720"/>
                      <a:pt x="5801" y="3720"/>
                    </a:cubicBezTo>
                    <a:cubicBezTo>
                      <a:pt x="5801" y="3413"/>
                      <a:pt x="5972" y="3277"/>
                      <a:pt x="6108" y="3004"/>
                    </a:cubicBezTo>
                    <a:lnTo>
                      <a:pt x="6108" y="2697"/>
                    </a:lnTo>
                    <a:lnTo>
                      <a:pt x="5801" y="2697"/>
                    </a:lnTo>
                    <a:lnTo>
                      <a:pt x="5801" y="2287"/>
                    </a:lnTo>
                    <a:close/>
                    <a:moveTo>
                      <a:pt x="6825" y="3413"/>
                    </a:moveTo>
                    <a:cubicBezTo>
                      <a:pt x="6961" y="3413"/>
                      <a:pt x="6961" y="3550"/>
                      <a:pt x="7098" y="3720"/>
                    </a:cubicBezTo>
                    <a:lnTo>
                      <a:pt x="7371" y="3720"/>
                    </a:lnTo>
                    <a:lnTo>
                      <a:pt x="7371" y="3993"/>
                    </a:lnTo>
                    <a:lnTo>
                      <a:pt x="7234" y="3993"/>
                    </a:lnTo>
                    <a:cubicBezTo>
                      <a:pt x="6961" y="3993"/>
                      <a:pt x="6654" y="4266"/>
                      <a:pt x="6381" y="4403"/>
                    </a:cubicBezTo>
                    <a:cubicBezTo>
                      <a:pt x="6245" y="4556"/>
                      <a:pt x="6142" y="4667"/>
                      <a:pt x="6108" y="4667"/>
                    </a:cubicBezTo>
                    <a:cubicBezTo>
                      <a:pt x="6074" y="4667"/>
                      <a:pt x="6108" y="4556"/>
                      <a:pt x="6245" y="4266"/>
                    </a:cubicBezTo>
                    <a:cubicBezTo>
                      <a:pt x="6381" y="3993"/>
                      <a:pt x="6654" y="3720"/>
                      <a:pt x="6825" y="3413"/>
                    </a:cubicBezTo>
                    <a:close/>
                    <a:moveTo>
                      <a:pt x="3958" y="1"/>
                    </a:moveTo>
                    <a:cubicBezTo>
                      <a:pt x="3822" y="1"/>
                      <a:pt x="3685" y="137"/>
                      <a:pt x="3685" y="308"/>
                    </a:cubicBezTo>
                    <a:cubicBezTo>
                      <a:pt x="3685" y="445"/>
                      <a:pt x="3685" y="581"/>
                      <a:pt x="3822" y="718"/>
                    </a:cubicBezTo>
                    <a:cubicBezTo>
                      <a:pt x="3549" y="718"/>
                      <a:pt x="3412" y="854"/>
                      <a:pt x="3105" y="1161"/>
                    </a:cubicBezTo>
                    <a:cubicBezTo>
                      <a:pt x="3105" y="1161"/>
                      <a:pt x="2969" y="1161"/>
                      <a:pt x="2969" y="1298"/>
                    </a:cubicBezTo>
                    <a:cubicBezTo>
                      <a:pt x="2832" y="1434"/>
                      <a:pt x="2832" y="1571"/>
                      <a:pt x="2696" y="1707"/>
                    </a:cubicBezTo>
                    <a:cubicBezTo>
                      <a:pt x="2696" y="1571"/>
                      <a:pt x="2559" y="1571"/>
                      <a:pt x="2559" y="1571"/>
                    </a:cubicBezTo>
                    <a:cubicBezTo>
                      <a:pt x="2389" y="1707"/>
                      <a:pt x="2116" y="1707"/>
                      <a:pt x="1843" y="1844"/>
                    </a:cubicBezTo>
                    <a:cubicBezTo>
                      <a:pt x="1618" y="1644"/>
                      <a:pt x="1338" y="1517"/>
                      <a:pt x="1031" y="1517"/>
                    </a:cubicBezTo>
                    <a:cubicBezTo>
                      <a:pt x="918" y="1517"/>
                      <a:pt x="801" y="1534"/>
                      <a:pt x="683" y="1571"/>
                    </a:cubicBezTo>
                    <a:cubicBezTo>
                      <a:pt x="546" y="1707"/>
                      <a:pt x="546" y="1844"/>
                      <a:pt x="683" y="2014"/>
                    </a:cubicBezTo>
                    <a:cubicBezTo>
                      <a:pt x="803" y="2111"/>
                      <a:pt x="1043" y="2207"/>
                      <a:pt x="1270" y="2207"/>
                    </a:cubicBezTo>
                    <a:cubicBezTo>
                      <a:pt x="1364" y="2207"/>
                      <a:pt x="1456" y="2191"/>
                      <a:pt x="1536" y="2151"/>
                    </a:cubicBezTo>
                    <a:lnTo>
                      <a:pt x="1536" y="2151"/>
                    </a:lnTo>
                    <a:cubicBezTo>
                      <a:pt x="853" y="2560"/>
                      <a:pt x="0" y="3140"/>
                      <a:pt x="273" y="3550"/>
                    </a:cubicBezTo>
                    <a:cubicBezTo>
                      <a:pt x="332" y="3683"/>
                      <a:pt x="449" y="3732"/>
                      <a:pt x="595" y="3732"/>
                    </a:cubicBezTo>
                    <a:cubicBezTo>
                      <a:pt x="787" y="3732"/>
                      <a:pt x="1030" y="3647"/>
                      <a:pt x="1263" y="3550"/>
                    </a:cubicBezTo>
                    <a:lnTo>
                      <a:pt x="1263" y="3550"/>
                    </a:lnTo>
                    <a:cubicBezTo>
                      <a:pt x="1126" y="3857"/>
                      <a:pt x="853" y="4130"/>
                      <a:pt x="853" y="4573"/>
                    </a:cubicBezTo>
                    <a:cubicBezTo>
                      <a:pt x="683" y="4710"/>
                      <a:pt x="853" y="4846"/>
                      <a:pt x="990" y="4846"/>
                    </a:cubicBezTo>
                    <a:cubicBezTo>
                      <a:pt x="1399" y="4710"/>
                      <a:pt x="1843" y="4130"/>
                      <a:pt x="1843" y="3720"/>
                    </a:cubicBezTo>
                    <a:cubicBezTo>
                      <a:pt x="2116" y="3550"/>
                      <a:pt x="2389" y="3277"/>
                      <a:pt x="2696" y="3004"/>
                    </a:cubicBezTo>
                    <a:lnTo>
                      <a:pt x="2696" y="3004"/>
                    </a:lnTo>
                    <a:cubicBezTo>
                      <a:pt x="2559" y="3140"/>
                      <a:pt x="2696" y="3277"/>
                      <a:pt x="2832" y="3277"/>
                    </a:cubicBezTo>
                    <a:cubicBezTo>
                      <a:pt x="2872" y="3317"/>
                      <a:pt x="2912" y="3333"/>
                      <a:pt x="2957" y="3333"/>
                    </a:cubicBezTo>
                    <a:cubicBezTo>
                      <a:pt x="3063" y="3333"/>
                      <a:pt x="3195" y="3237"/>
                      <a:pt x="3412" y="3140"/>
                    </a:cubicBezTo>
                    <a:cubicBezTo>
                      <a:pt x="3665" y="3519"/>
                      <a:pt x="4296" y="4422"/>
                      <a:pt x="4956" y="4422"/>
                    </a:cubicBezTo>
                    <a:cubicBezTo>
                      <a:pt x="5010" y="4422"/>
                      <a:pt x="5064" y="4416"/>
                      <a:pt x="5119" y="4403"/>
                    </a:cubicBezTo>
                    <a:cubicBezTo>
                      <a:pt x="5119" y="4266"/>
                      <a:pt x="5255" y="4266"/>
                      <a:pt x="5255" y="4266"/>
                    </a:cubicBezTo>
                    <a:cubicBezTo>
                      <a:pt x="5255" y="3993"/>
                      <a:pt x="5119" y="3720"/>
                      <a:pt x="5119" y="3550"/>
                    </a:cubicBezTo>
                    <a:lnTo>
                      <a:pt x="5119" y="3550"/>
                    </a:lnTo>
                    <a:lnTo>
                      <a:pt x="5255" y="3720"/>
                    </a:lnTo>
                    <a:cubicBezTo>
                      <a:pt x="5392" y="4130"/>
                      <a:pt x="5528" y="4266"/>
                      <a:pt x="5801" y="4266"/>
                    </a:cubicBezTo>
                    <a:cubicBezTo>
                      <a:pt x="5528" y="4573"/>
                      <a:pt x="5528" y="4983"/>
                      <a:pt x="5665" y="5119"/>
                    </a:cubicBezTo>
                    <a:cubicBezTo>
                      <a:pt x="5738" y="5193"/>
                      <a:pt x="5826" y="5224"/>
                      <a:pt x="5922" y="5224"/>
                    </a:cubicBezTo>
                    <a:cubicBezTo>
                      <a:pt x="6228" y="5224"/>
                      <a:pt x="6624" y="4917"/>
                      <a:pt x="6961" y="4710"/>
                    </a:cubicBezTo>
                    <a:lnTo>
                      <a:pt x="6961" y="4710"/>
                    </a:lnTo>
                    <a:cubicBezTo>
                      <a:pt x="6961" y="4846"/>
                      <a:pt x="6825" y="4846"/>
                      <a:pt x="6825" y="4983"/>
                    </a:cubicBezTo>
                    <a:cubicBezTo>
                      <a:pt x="6825" y="5079"/>
                      <a:pt x="6961" y="5176"/>
                      <a:pt x="7089" y="5176"/>
                    </a:cubicBezTo>
                    <a:cubicBezTo>
                      <a:pt x="7143" y="5176"/>
                      <a:pt x="7194" y="5159"/>
                      <a:pt x="7234" y="5119"/>
                    </a:cubicBezTo>
                    <a:cubicBezTo>
                      <a:pt x="7678" y="4710"/>
                      <a:pt x="7814" y="4130"/>
                      <a:pt x="7814" y="3720"/>
                    </a:cubicBezTo>
                    <a:lnTo>
                      <a:pt x="7814" y="4403"/>
                    </a:lnTo>
                    <a:lnTo>
                      <a:pt x="7814" y="4983"/>
                    </a:lnTo>
                    <a:cubicBezTo>
                      <a:pt x="7678" y="4983"/>
                      <a:pt x="7678" y="4983"/>
                      <a:pt x="7678" y="5119"/>
                    </a:cubicBezTo>
                    <a:cubicBezTo>
                      <a:pt x="7678" y="5563"/>
                      <a:pt x="7371" y="5973"/>
                      <a:pt x="7098" y="6416"/>
                    </a:cubicBezTo>
                    <a:cubicBezTo>
                      <a:pt x="6980" y="6642"/>
                      <a:pt x="6925" y="6727"/>
                      <a:pt x="6910" y="6727"/>
                    </a:cubicBezTo>
                    <a:cubicBezTo>
                      <a:pt x="6867" y="6727"/>
                      <a:pt x="7134" y="6073"/>
                      <a:pt x="7234" y="5973"/>
                    </a:cubicBezTo>
                    <a:cubicBezTo>
                      <a:pt x="7371" y="5836"/>
                      <a:pt x="7234" y="5700"/>
                      <a:pt x="7234" y="5427"/>
                    </a:cubicBezTo>
                    <a:cubicBezTo>
                      <a:pt x="7234" y="5427"/>
                      <a:pt x="7174" y="5351"/>
                      <a:pt x="7133" y="5351"/>
                    </a:cubicBezTo>
                    <a:cubicBezTo>
                      <a:pt x="7113" y="5351"/>
                      <a:pt x="7098" y="5370"/>
                      <a:pt x="7098" y="5427"/>
                    </a:cubicBezTo>
                    <a:cubicBezTo>
                      <a:pt x="6825" y="5427"/>
                      <a:pt x="6825" y="5427"/>
                      <a:pt x="6518" y="5563"/>
                    </a:cubicBezTo>
                    <a:cubicBezTo>
                      <a:pt x="6400" y="5680"/>
                      <a:pt x="6485" y="6000"/>
                      <a:pt x="6598" y="6000"/>
                    </a:cubicBezTo>
                    <a:cubicBezTo>
                      <a:pt x="6616" y="6000"/>
                      <a:pt x="6635" y="5992"/>
                      <a:pt x="6654" y="5973"/>
                    </a:cubicBezTo>
                    <a:cubicBezTo>
                      <a:pt x="6725" y="5973"/>
                      <a:pt x="6766" y="5949"/>
                      <a:pt x="6791" y="5921"/>
                    </a:cubicBezTo>
                    <a:lnTo>
                      <a:pt x="6791" y="5921"/>
                    </a:lnTo>
                    <a:cubicBezTo>
                      <a:pt x="6621" y="6333"/>
                      <a:pt x="6399" y="6718"/>
                      <a:pt x="6654" y="7133"/>
                    </a:cubicBezTo>
                    <a:lnTo>
                      <a:pt x="6961" y="7133"/>
                    </a:lnTo>
                    <a:cubicBezTo>
                      <a:pt x="7507" y="6962"/>
                      <a:pt x="7678" y="6280"/>
                      <a:pt x="7951" y="5700"/>
                    </a:cubicBezTo>
                    <a:cubicBezTo>
                      <a:pt x="7951" y="5700"/>
                      <a:pt x="7951" y="5563"/>
                      <a:pt x="8087" y="5563"/>
                    </a:cubicBezTo>
                    <a:lnTo>
                      <a:pt x="8087" y="5427"/>
                    </a:lnTo>
                    <a:cubicBezTo>
                      <a:pt x="8087" y="5256"/>
                      <a:pt x="8087" y="5256"/>
                      <a:pt x="8224" y="5119"/>
                    </a:cubicBezTo>
                    <a:cubicBezTo>
                      <a:pt x="8224" y="4846"/>
                      <a:pt x="8360" y="4573"/>
                      <a:pt x="8224" y="4266"/>
                    </a:cubicBezTo>
                    <a:cubicBezTo>
                      <a:pt x="8224" y="3413"/>
                      <a:pt x="7814" y="2560"/>
                      <a:pt x="7507" y="1707"/>
                    </a:cubicBezTo>
                    <a:cubicBezTo>
                      <a:pt x="7371" y="1571"/>
                      <a:pt x="7098" y="854"/>
                      <a:pt x="6825" y="854"/>
                    </a:cubicBezTo>
                    <a:cubicBezTo>
                      <a:pt x="6108" y="718"/>
                      <a:pt x="5665" y="137"/>
                      <a:pt x="4948" y="1"/>
                    </a:cubicBezTo>
                    <a:cubicBezTo>
                      <a:pt x="4811" y="1"/>
                      <a:pt x="4675" y="137"/>
                      <a:pt x="4811" y="308"/>
                    </a:cubicBezTo>
                    <a:lnTo>
                      <a:pt x="4811" y="445"/>
                    </a:lnTo>
                    <a:cubicBezTo>
                      <a:pt x="4538" y="137"/>
                      <a:pt x="4266" y="1"/>
                      <a:pt x="3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6072241" y="1853511"/>
                <a:ext cx="458221" cy="343699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5222" extrusionOk="0">
                    <a:moveTo>
                      <a:pt x="3242" y="445"/>
                    </a:moveTo>
                    <a:cubicBezTo>
                      <a:pt x="3412" y="445"/>
                      <a:pt x="3549" y="445"/>
                      <a:pt x="3685" y="581"/>
                    </a:cubicBezTo>
                    <a:lnTo>
                      <a:pt x="3549" y="581"/>
                    </a:lnTo>
                    <a:lnTo>
                      <a:pt x="3549" y="717"/>
                    </a:lnTo>
                    <a:lnTo>
                      <a:pt x="3412" y="717"/>
                    </a:lnTo>
                    <a:cubicBezTo>
                      <a:pt x="3242" y="717"/>
                      <a:pt x="3242" y="581"/>
                      <a:pt x="3242" y="581"/>
                    </a:cubicBezTo>
                    <a:lnTo>
                      <a:pt x="3242" y="445"/>
                    </a:lnTo>
                    <a:close/>
                    <a:moveTo>
                      <a:pt x="3105" y="1"/>
                    </a:moveTo>
                    <a:cubicBezTo>
                      <a:pt x="2969" y="137"/>
                      <a:pt x="2832" y="137"/>
                      <a:pt x="2559" y="308"/>
                    </a:cubicBezTo>
                    <a:lnTo>
                      <a:pt x="2559" y="581"/>
                    </a:lnTo>
                    <a:cubicBezTo>
                      <a:pt x="2252" y="717"/>
                      <a:pt x="2116" y="1161"/>
                      <a:pt x="1979" y="1434"/>
                    </a:cubicBezTo>
                    <a:cubicBezTo>
                      <a:pt x="1979" y="1434"/>
                      <a:pt x="1979" y="1298"/>
                      <a:pt x="1843" y="1298"/>
                    </a:cubicBezTo>
                    <a:cubicBezTo>
                      <a:pt x="1843" y="1229"/>
                      <a:pt x="1809" y="1195"/>
                      <a:pt x="1753" y="1195"/>
                    </a:cubicBezTo>
                    <a:cubicBezTo>
                      <a:pt x="1698" y="1195"/>
                      <a:pt x="1621" y="1229"/>
                      <a:pt x="1536" y="1298"/>
                    </a:cubicBezTo>
                    <a:cubicBezTo>
                      <a:pt x="683" y="2014"/>
                      <a:pt x="853" y="3413"/>
                      <a:pt x="410" y="4403"/>
                    </a:cubicBezTo>
                    <a:cubicBezTo>
                      <a:pt x="410" y="3993"/>
                      <a:pt x="546" y="3550"/>
                      <a:pt x="546" y="3413"/>
                    </a:cubicBezTo>
                    <a:cubicBezTo>
                      <a:pt x="546" y="3004"/>
                      <a:pt x="683" y="2424"/>
                      <a:pt x="546" y="2014"/>
                    </a:cubicBezTo>
                    <a:cubicBezTo>
                      <a:pt x="546" y="1881"/>
                      <a:pt x="495" y="1832"/>
                      <a:pt x="437" y="1832"/>
                    </a:cubicBezTo>
                    <a:cubicBezTo>
                      <a:pt x="361" y="1832"/>
                      <a:pt x="273" y="1917"/>
                      <a:pt x="273" y="2014"/>
                    </a:cubicBezTo>
                    <a:cubicBezTo>
                      <a:pt x="137" y="2697"/>
                      <a:pt x="137" y="3413"/>
                      <a:pt x="137" y="4130"/>
                    </a:cubicBezTo>
                    <a:cubicBezTo>
                      <a:pt x="0" y="4403"/>
                      <a:pt x="0" y="4710"/>
                      <a:pt x="0" y="4983"/>
                    </a:cubicBezTo>
                    <a:lnTo>
                      <a:pt x="0" y="5119"/>
                    </a:lnTo>
                    <a:cubicBezTo>
                      <a:pt x="0" y="5188"/>
                      <a:pt x="68" y="5222"/>
                      <a:pt x="137" y="5222"/>
                    </a:cubicBezTo>
                    <a:cubicBezTo>
                      <a:pt x="205" y="5222"/>
                      <a:pt x="273" y="5188"/>
                      <a:pt x="273" y="5119"/>
                    </a:cubicBezTo>
                    <a:lnTo>
                      <a:pt x="410" y="5119"/>
                    </a:lnTo>
                    <a:cubicBezTo>
                      <a:pt x="683" y="4846"/>
                      <a:pt x="853" y="4266"/>
                      <a:pt x="990" y="3857"/>
                    </a:cubicBezTo>
                    <a:cubicBezTo>
                      <a:pt x="1126" y="3413"/>
                      <a:pt x="1263" y="2560"/>
                      <a:pt x="1536" y="2014"/>
                    </a:cubicBezTo>
                    <a:lnTo>
                      <a:pt x="1536" y="2014"/>
                    </a:lnTo>
                    <a:cubicBezTo>
                      <a:pt x="1399" y="2424"/>
                      <a:pt x="1263" y="3004"/>
                      <a:pt x="1263" y="3277"/>
                    </a:cubicBezTo>
                    <a:cubicBezTo>
                      <a:pt x="1183" y="3437"/>
                      <a:pt x="1290" y="3503"/>
                      <a:pt x="1393" y="3503"/>
                    </a:cubicBezTo>
                    <a:cubicBezTo>
                      <a:pt x="1465" y="3503"/>
                      <a:pt x="1536" y="3470"/>
                      <a:pt x="1536" y="3413"/>
                    </a:cubicBezTo>
                    <a:cubicBezTo>
                      <a:pt x="2116" y="2867"/>
                      <a:pt x="2252" y="2014"/>
                      <a:pt x="2696" y="1298"/>
                    </a:cubicBezTo>
                    <a:lnTo>
                      <a:pt x="2832" y="1298"/>
                    </a:lnTo>
                    <a:cubicBezTo>
                      <a:pt x="2696" y="1571"/>
                      <a:pt x="2696" y="1707"/>
                      <a:pt x="2559" y="2014"/>
                    </a:cubicBezTo>
                    <a:cubicBezTo>
                      <a:pt x="2389" y="2287"/>
                      <a:pt x="2252" y="2560"/>
                      <a:pt x="2252" y="2867"/>
                    </a:cubicBezTo>
                    <a:cubicBezTo>
                      <a:pt x="2252" y="3027"/>
                      <a:pt x="2358" y="3093"/>
                      <a:pt x="2472" y="3093"/>
                    </a:cubicBezTo>
                    <a:cubicBezTo>
                      <a:pt x="2553" y="3093"/>
                      <a:pt x="2639" y="3060"/>
                      <a:pt x="2696" y="3004"/>
                    </a:cubicBezTo>
                    <a:cubicBezTo>
                      <a:pt x="3105" y="2697"/>
                      <a:pt x="3242" y="2151"/>
                      <a:pt x="3412" y="1707"/>
                    </a:cubicBezTo>
                    <a:cubicBezTo>
                      <a:pt x="3549" y="1571"/>
                      <a:pt x="3549" y="1434"/>
                      <a:pt x="3685" y="1298"/>
                    </a:cubicBezTo>
                    <a:lnTo>
                      <a:pt x="3685" y="1298"/>
                    </a:lnTo>
                    <a:cubicBezTo>
                      <a:pt x="3685" y="1434"/>
                      <a:pt x="3549" y="1571"/>
                      <a:pt x="3549" y="1571"/>
                    </a:cubicBezTo>
                    <a:cubicBezTo>
                      <a:pt x="3549" y="1844"/>
                      <a:pt x="3412" y="2151"/>
                      <a:pt x="3242" y="2424"/>
                    </a:cubicBezTo>
                    <a:cubicBezTo>
                      <a:pt x="3242" y="2520"/>
                      <a:pt x="3395" y="2617"/>
                      <a:pt x="3534" y="2617"/>
                    </a:cubicBezTo>
                    <a:cubicBezTo>
                      <a:pt x="3591" y="2617"/>
                      <a:pt x="3645" y="2600"/>
                      <a:pt x="3685" y="2560"/>
                    </a:cubicBezTo>
                    <a:cubicBezTo>
                      <a:pt x="3958" y="2424"/>
                      <a:pt x="4095" y="2151"/>
                      <a:pt x="4266" y="1844"/>
                    </a:cubicBezTo>
                    <a:cubicBezTo>
                      <a:pt x="4266" y="1707"/>
                      <a:pt x="4402" y="1571"/>
                      <a:pt x="4538" y="1434"/>
                    </a:cubicBezTo>
                    <a:cubicBezTo>
                      <a:pt x="4633" y="1269"/>
                      <a:pt x="4691" y="1201"/>
                      <a:pt x="4725" y="1201"/>
                    </a:cubicBezTo>
                    <a:cubicBezTo>
                      <a:pt x="4836" y="1201"/>
                      <a:pt x="4675" y="1946"/>
                      <a:pt x="4675" y="2287"/>
                    </a:cubicBezTo>
                    <a:cubicBezTo>
                      <a:pt x="4595" y="2447"/>
                      <a:pt x="4702" y="2513"/>
                      <a:pt x="4839" y="2513"/>
                    </a:cubicBezTo>
                    <a:cubicBezTo>
                      <a:pt x="4936" y="2513"/>
                      <a:pt x="5048" y="2480"/>
                      <a:pt x="5119" y="2424"/>
                    </a:cubicBezTo>
                    <a:cubicBezTo>
                      <a:pt x="5119" y="2151"/>
                      <a:pt x="5255" y="1707"/>
                      <a:pt x="5392" y="1434"/>
                    </a:cubicBezTo>
                    <a:lnTo>
                      <a:pt x="5528" y="1434"/>
                    </a:lnTo>
                    <a:cubicBezTo>
                      <a:pt x="5528" y="1480"/>
                      <a:pt x="5543" y="1495"/>
                      <a:pt x="5563" y="1495"/>
                    </a:cubicBezTo>
                    <a:cubicBezTo>
                      <a:pt x="5604" y="1495"/>
                      <a:pt x="5665" y="1434"/>
                      <a:pt x="5665" y="1434"/>
                    </a:cubicBezTo>
                    <a:cubicBezTo>
                      <a:pt x="5972" y="1571"/>
                      <a:pt x="6245" y="1844"/>
                      <a:pt x="6381" y="2287"/>
                    </a:cubicBezTo>
                    <a:cubicBezTo>
                      <a:pt x="6381" y="2424"/>
                      <a:pt x="6381" y="2424"/>
                      <a:pt x="6518" y="2560"/>
                    </a:cubicBezTo>
                    <a:lnTo>
                      <a:pt x="6518" y="3277"/>
                    </a:lnTo>
                    <a:cubicBezTo>
                      <a:pt x="6518" y="3413"/>
                      <a:pt x="6629" y="3481"/>
                      <a:pt x="6739" y="3481"/>
                    </a:cubicBezTo>
                    <a:cubicBezTo>
                      <a:pt x="6850" y="3481"/>
                      <a:pt x="6961" y="3413"/>
                      <a:pt x="6961" y="3277"/>
                    </a:cubicBezTo>
                    <a:cubicBezTo>
                      <a:pt x="6961" y="2867"/>
                      <a:pt x="6961" y="2424"/>
                      <a:pt x="6825" y="2151"/>
                    </a:cubicBezTo>
                    <a:cubicBezTo>
                      <a:pt x="6825" y="2014"/>
                      <a:pt x="6825" y="2014"/>
                      <a:pt x="6654" y="1844"/>
                    </a:cubicBezTo>
                    <a:cubicBezTo>
                      <a:pt x="6518" y="1434"/>
                      <a:pt x="6245" y="1298"/>
                      <a:pt x="5665" y="990"/>
                    </a:cubicBezTo>
                    <a:cubicBezTo>
                      <a:pt x="5528" y="990"/>
                      <a:pt x="5255" y="854"/>
                      <a:pt x="5119" y="717"/>
                    </a:cubicBezTo>
                    <a:cubicBezTo>
                      <a:pt x="4811" y="445"/>
                      <a:pt x="4538" y="308"/>
                      <a:pt x="4266" y="137"/>
                    </a:cubicBezTo>
                    <a:cubicBezTo>
                      <a:pt x="4044" y="69"/>
                      <a:pt x="3865" y="35"/>
                      <a:pt x="3702" y="35"/>
                    </a:cubicBezTo>
                    <a:cubicBezTo>
                      <a:pt x="3540" y="35"/>
                      <a:pt x="3395" y="69"/>
                      <a:pt x="3242" y="137"/>
                    </a:cubicBezTo>
                    <a:cubicBezTo>
                      <a:pt x="3242" y="1"/>
                      <a:pt x="3242" y="1"/>
                      <a:pt x="3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6397843" y="1893990"/>
                <a:ext cx="38306" cy="696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58" extrusionOk="0">
                    <a:moveTo>
                      <a:pt x="172" y="0"/>
                    </a:moveTo>
                    <a:cubicBezTo>
                      <a:pt x="78" y="0"/>
                      <a:pt x="1" y="34"/>
                      <a:pt x="1" y="102"/>
                    </a:cubicBezTo>
                    <a:lnTo>
                      <a:pt x="1" y="375"/>
                    </a:lnTo>
                    <a:cubicBezTo>
                      <a:pt x="1" y="546"/>
                      <a:pt x="1" y="546"/>
                      <a:pt x="172" y="546"/>
                    </a:cubicBezTo>
                    <a:lnTo>
                      <a:pt x="172" y="683"/>
                    </a:lnTo>
                    <a:lnTo>
                      <a:pt x="172" y="956"/>
                    </a:lnTo>
                    <a:cubicBezTo>
                      <a:pt x="240" y="1024"/>
                      <a:pt x="274" y="1058"/>
                      <a:pt x="308" y="1058"/>
                    </a:cubicBezTo>
                    <a:cubicBezTo>
                      <a:pt x="342" y="1058"/>
                      <a:pt x="376" y="1024"/>
                      <a:pt x="445" y="956"/>
                    </a:cubicBezTo>
                    <a:cubicBezTo>
                      <a:pt x="581" y="819"/>
                      <a:pt x="445" y="239"/>
                      <a:pt x="445" y="102"/>
                    </a:cubicBezTo>
                    <a:cubicBezTo>
                      <a:pt x="376" y="34"/>
                      <a:pt x="265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5968907" y="1866214"/>
                <a:ext cx="372856" cy="411030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6245" extrusionOk="0">
                    <a:moveTo>
                      <a:pt x="3870" y="1190"/>
                    </a:moveTo>
                    <a:cubicBezTo>
                      <a:pt x="4033" y="1190"/>
                      <a:pt x="4129" y="1343"/>
                      <a:pt x="4129" y="1651"/>
                    </a:cubicBezTo>
                    <a:cubicBezTo>
                      <a:pt x="3959" y="1821"/>
                      <a:pt x="3686" y="1821"/>
                      <a:pt x="3413" y="1821"/>
                    </a:cubicBezTo>
                    <a:cubicBezTo>
                      <a:pt x="3413" y="1821"/>
                      <a:pt x="3413" y="1651"/>
                      <a:pt x="3549" y="1514"/>
                    </a:cubicBezTo>
                    <a:cubicBezTo>
                      <a:pt x="3549" y="1514"/>
                      <a:pt x="3549" y="1378"/>
                      <a:pt x="3686" y="1241"/>
                    </a:cubicBezTo>
                    <a:cubicBezTo>
                      <a:pt x="3754" y="1207"/>
                      <a:pt x="3816" y="1190"/>
                      <a:pt x="3870" y="1190"/>
                    </a:cubicBezTo>
                    <a:close/>
                    <a:moveTo>
                      <a:pt x="1400" y="2811"/>
                    </a:moveTo>
                    <a:lnTo>
                      <a:pt x="1400" y="3220"/>
                    </a:lnTo>
                    <a:lnTo>
                      <a:pt x="1263" y="3084"/>
                    </a:lnTo>
                    <a:lnTo>
                      <a:pt x="1263" y="2947"/>
                    </a:lnTo>
                    <a:cubicBezTo>
                      <a:pt x="1263" y="2947"/>
                      <a:pt x="1263" y="2811"/>
                      <a:pt x="1400" y="2811"/>
                    </a:cubicBezTo>
                    <a:close/>
                    <a:moveTo>
                      <a:pt x="546" y="3357"/>
                    </a:moveTo>
                    <a:lnTo>
                      <a:pt x="546" y="4073"/>
                    </a:lnTo>
                    <a:cubicBezTo>
                      <a:pt x="546" y="4073"/>
                      <a:pt x="546" y="3937"/>
                      <a:pt x="410" y="3937"/>
                    </a:cubicBezTo>
                    <a:cubicBezTo>
                      <a:pt x="546" y="3800"/>
                      <a:pt x="546" y="3527"/>
                      <a:pt x="546" y="3357"/>
                    </a:cubicBezTo>
                    <a:close/>
                    <a:moveTo>
                      <a:pt x="4793" y="0"/>
                    </a:moveTo>
                    <a:cubicBezTo>
                      <a:pt x="4622" y="0"/>
                      <a:pt x="4441" y="42"/>
                      <a:pt x="4266" y="115"/>
                    </a:cubicBezTo>
                    <a:lnTo>
                      <a:pt x="3959" y="115"/>
                    </a:lnTo>
                    <a:lnTo>
                      <a:pt x="3822" y="252"/>
                    </a:lnTo>
                    <a:cubicBezTo>
                      <a:pt x="3549" y="252"/>
                      <a:pt x="3276" y="252"/>
                      <a:pt x="2969" y="388"/>
                    </a:cubicBezTo>
                    <a:cubicBezTo>
                      <a:pt x="2696" y="524"/>
                      <a:pt x="2253" y="661"/>
                      <a:pt x="1980" y="797"/>
                    </a:cubicBezTo>
                    <a:cubicBezTo>
                      <a:pt x="1843" y="968"/>
                      <a:pt x="1707" y="968"/>
                      <a:pt x="1570" y="1105"/>
                    </a:cubicBezTo>
                    <a:cubicBezTo>
                      <a:pt x="1400" y="1241"/>
                      <a:pt x="1127" y="1651"/>
                      <a:pt x="854" y="1958"/>
                    </a:cubicBezTo>
                    <a:cubicBezTo>
                      <a:pt x="854" y="2094"/>
                      <a:pt x="854" y="2094"/>
                      <a:pt x="717" y="2094"/>
                    </a:cubicBezTo>
                    <a:cubicBezTo>
                      <a:pt x="137" y="2947"/>
                      <a:pt x="0" y="3937"/>
                      <a:pt x="0" y="4926"/>
                    </a:cubicBezTo>
                    <a:cubicBezTo>
                      <a:pt x="0" y="5022"/>
                      <a:pt x="135" y="5134"/>
                      <a:pt x="215" y="5134"/>
                    </a:cubicBezTo>
                    <a:cubicBezTo>
                      <a:pt x="249" y="5134"/>
                      <a:pt x="273" y="5114"/>
                      <a:pt x="273" y="5063"/>
                    </a:cubicBezTo>
                    <a:cubicBezTo>
                      <a:pt x="273" y="5233"/>
                      <a:pt x="410" y="5233"/>
                      <a:pt x="410" y="5233"/>
                    </a:cubicBezTo>
                    <a:cubicBezTo>
                      <a:pt x="410" y="5370"/>
                      <a:pt x="487" y="5438"/>
                      <a:pt x="563" y="5438"/>
                    </a:cubicBezTo>
                    <a:cubicBezTo>
                      <a:pt x="640" y="5438"/>
                      <a:pt x="717" y="5370"/>
                      <a:pt x="717" y="5233"/>
                    </a:cubicBezTo>
                    <a:cubicBezTo>
                      <a:pt x="717" y="5233"/>
                      <a:pt x="854" y="4790"/>
                      <a:pt x="854" y="4517"/>
                    </a:cubicBezTo>
                    <a:lnTo>
                      <a:pt x="990" y="4517"/>
                    </a:lnTo>
                    <a:cubicBezTo>
                      <a:pt x="854" y="4790"/>
                      <a:pt x="854" y="5233"/>
                      <a:pt x="717" y="5643"/>
                    </a:cubicBezTo>
                    <a:cubicBezTo>
                      <a:pt x="717" y="5711"/>
                      <a:pt x="785" y="5745"/>
                      <a:pt x="854" y="5745"/>
                    </a:cubicBezTo>
                    <a:cubicBezTo>
                      <a:pt x="922" y="5745"/>
                      <a:pt x="990" y="5711"/>
                      <a:pt x="990" y="5643"/>
                    </a:cubicBezTo>
                    <a:lnTo>
                      <a:pt x="990" y="6087"/>
                    </a:lnTo>
                    <a:cubicBezTo>
                      <a:pt x="1048" y="6202"/>
                      <a:pt x="1130" y="6244"/>
                      <a:pt x="1205" y="6244"/>
                    </a:cubicBezTo>
                    <a:cubicBezTo>
                      <a:pt x="1309" y="6244"/>
                      <a:pt x="1400" y="6165"/>
                      <a:pt x="1400" y="6087"/>
                    </a:cubicBezTo>
                    <a:cubicBezTo>
                      <a:pt x="1400" y="5643"/>
                      <a:pt x="1570" y="4926"/>
                      <a:pt x="1400" y="4380"/>
                    </a:cubicBezTo>
                    <a:cubicBezTo>
                      <a:pt x="1570" y="4380"/>
                      <a:pt x="1570" y="4210"/>
                      <a:pt x="1707" y="4210"/>
                    </a:cubicBezTo>
                    <a:cubicBezTo>
                      <a:pt x="1843" y="3664"/>
                      <a:pt x="1707" y="3084"/>
                      <a:pt x="1843" y="2504"/>
                    </a:cubicBezTo>
                    <a:cubicBezTo>
                      <a:pt x="1980" y="2811"/>
                      <a:pt x="1980" y="3220"/>
                      <a:pt x="1980" y="3527"/>
                    </a:cubicBezTo>
                    <a:cubicBezTo>
                      <a:pt x="2037" y="3643"/>
                      <a:pt x="2125" y="3685"/>
                      <a:pt x="2208" y="3685"/>
                    </a:cubicBezTo>
                    <a:cubicBezTo>
                      <a:pt x="2321" y="3685"/>
                      <a:pt x="2423" y="3606"/>
                      <a:pt x="2423" y="3527"/>
                    </a:cubicBezTo>
                    <a:cubicBezTo>
                      <a:pt x="2560" y="3084"/>
                      <a:pt x="2696" y="2674"/>
                      <a:pt x="2696" y="2231"/>
                    </a:cubicBezTo>
                    <a:cubicBezTo>
                      <a:pt x="2833" y="2094"/>
                      <a:pt x="2833" y="1821"/>
                      <a:pt x="2833" y="1651"/>
                    </a:cubicBezTo>
                    <a:lnTo>
                      <a:pt x="2833" y="2094"/>
                    </a:lnTo>
                    <a:lnTo>
                      <a:pt x="2833" y="2231"/>
                    </a:lnTo>
                    <a:lnTo>
                      <a:pt x="2833" y="2504"/>
                    </a:lnTo>
                    <a:cubicBezTo>
                      <a:pt x="2833" y="2657"/>
                      <a:pt x="2944" y="2734"/>
                      <a:pt x="3054" y="2734"/>
                    </a:cubicBezTo>
                    <a:cubicBezTo>
                      <a:pt x="3165" y="2734"/>
                      <a:pt x="3276" y="2657"/>
                      <a:pt x="3276" y="2504"/>
                    </a:cubicBezTo>
                    <a:lnTo>
                      <a:pt x="3276" y="2367"/>
                    </a:lnTo>
                    <a:cubicBezTo>
                      <a:pt x="3420" y="2396"/>
                      <a:pt x="3560" y="2407"/>
                      <a:pt x="3697" y="2407"/>
                    </a:cubicBezTo>
                    <a:cubicBezTo>
                      <a:pt x="4073" y="2407"/>
                      <a:pt x="4431" y="2328"/>
                      <a:pt x="4817" y="2328"/>
                    </a:cubicBezTo>
                    <a:cubicBezTo>
                      <a:pt x="4959" y="2328"/>
                      <a:pt x="5104" y="2338"/>
                      <a:pt x="5255" y="2367"/>
                    </a:cubicBezTo>
                    <a:cubicBezTo>
                      <a:pt x="5528" y="2367"/>
                      <a:pt x="5665" y="1958"/>
                      <a:pt x="5392" y="1958"/>
                    </a:cubicBezTo>
                    <a:cubicBezTo>
                      <a:pt x="5255" y="1889"/>
                      <a:pt x="5110" y="1855"/>
                      <a:pt x="4948" y="1855"/>
                    </a:cubicBezTo>
                    <a:cubicBezTo>
                      <a:pt x="4786" y="1855"/>
                      <a:pt x="4607" y="1889"/>
                      <a:pt x="4402" y="1958"/>
                    </a:cubicBezTo>
                    <a:cubicBezTo>
                      <a:pt x="4812" y="1651"/>
                      <a:pt x="5119" y="1378"/>
                      <a:pt x="4539" y="968"/>
                    </a:cubicBezTo>
                    <a:cubicBezTo>
                      <a:pt x="4402" y="797"/>
                      <a:pt x="4266" y="797"/>
                      <a:pt x="3959" y="797"/>
                    </a:cubicBezTo>
                    <a:cubicBezTo>
                      <a:pt x="4129" y="797"/>
                      <a:pt x="4266" y="661"/>
                      <a:pt x="4539" y="661"/>
                    </a:cubicBezTo>
                    <a:lnTo>
                      <a:pt x="4539" y="524"/>
                    </a:lnTo>
                    <a:cubicBezTo>
                      <a:pt x="4812" y="524"/>
                      <a:pt x="5119" y="661"/>
                      <a:pt x="5255" y="661"/>
                    </a:cubicBezTo>
                    <a:cubicBezTo>
                      <a:pt x="5392" y="661"/>
                      <a:pt x="5528" y="388"/>
                      <a:pt x="5392" y="252"/>
                    </a:cubicBezTo>
                    <a:cubicBezTo>
                      <a:pt x="5235" y="76"/>
                      <a:pt x="5023" y="0"/>
                      <a:pt x="4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6220463" y="1887210"/>
                <a:ext cx="38240" cy="96094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460" extrusionOk="0">
                    <a:moveTo>
                      <a:pt x="171" y="1"/>
                    </a:moveTo>
                    <a:cubicBezTo>
                      <a:pt x="77" y="1"/>
                      <a:pt x="0" y="69"/>
                      <a:pt x="0" y="205"/>
                    </a:cubicBezTo>
                    <a:cubicBezTo>
                      <a:pt x="0" y="478"/>
                      <a:pt x="0" y="922"/>
                      <a:pt x="137" y="1195"/>
                    </a:cubicBezTo>
                    <a:cubicBezTo>
                      <a:pt x="137" y="1195"/>
                      <a:pt x="137" y="1332"/>
                      <a:pt x="307" y="1332"/>
                    </a:cubicBezTo>
                    <a:cubicBezTo>
                      <a:pt x="307" y="1417"/>
                      <a:pt x="376" y="1460"/>
                      <a:pt x="444" y="1460"/>
                    </a:cubicBezTo>
                    <a:cubicBezTo>
                      <a:pt x="512" y="1460"/>
                      <a:pt x="580" y="1417"/>
                      <a:pt x="580" y="1332"/>
                    </a:cubicBezTo>
                    <a:cubicBezTo>
                      <a:pt x="580" y="922"/>
                      <a:pt x="444" y="478"/>
                      <a:pt x="444" y="205"/>
                    </a:cubicBezTo>
                    <a:cubicBezTo>
                      <a:pt x="376" y="69"/>
                      <a:pt x="265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6020113" y="2019505"/>
                <a:ext cx="613617" cy="505610"/>
              </a:xfrm>
              <a:custGeom>
                <a:avLst/>
                <a:gdLst/>
                <a:ahLst/>
                <a:cxnLst/>
                <a:rect l="l" t="t" r="r" b="b"/>
                <a:pathLst>
                  <a:path w="9323" h="7682" extrusionOk="0">
                    <a:moveTo>
                      <a:pt x="5603" y="5157"/>
                    </a:moveTo>
                    <a:lnTo>
                      <a:pt x="5603" y="5157"/>
                    </a:lnTo>
                    <a:cubicBezTo>
                      <a:pt x="5740" y="5464"/>
                      <a:pt x="5740" y="5873"/>
                      <a:pt x="5911" y="6146"/>
                    </a:cubicBezTo>
                    <a:cubicBezTo>
                      <a:pt x="5740" y="6146"/>
                      <a:pt x="5740" y="6317"/>
                      <a:pt x="5740" y="6317"/>
                    </a:cubicBezTo>
                    <a:cubicBezTo>
                      <a:pt x="5603" y="6010"/>
                      <a:pt x="5603" y="5464"/>
                      <a:pt x="5603" y="5157"/>
                    </a:cubicBezTo>
                    <a:close/>
                    <a:moveTo>
                      <a:pt x="4477" y="6146"/>
                    </a:moveTo>
                    <a:cubicBezTo>
                      <a:pt x="4477" y="6453"/>
                      <a:pt x="4614" y="6726"/>
                      <a:pt x="4614" y="6863"/>
                    </a:cubicBezTo>
                    <a:lnTo>
                      <a:pt x="4477" y="6863"/>
                    </a:lnTo>
                    <a:lnTo>
                      <a:pt x="4477" y="6146"/>
                    </a:lnTo>
                    <a:close/>
                    <a:moveTo>
                      <a:pt x="6320" y="6590"/>
                    </a:moveTo>
                    <a:cubicBezTo>
                      <a:pt x="6184" y="6726"/>
                      <a:pt x="5911" y="6863"/>
                      <a:pt x="5740" y="6863"/>
                    </a:cubicBezTo>
                    <a:cubicBezTo>
                      <a:pt x="5911" y="6726"/>
                      <a:pt x="6047" y="6726"/>
                      <a:pt x="6184" y="6590"/>
                    </a:cubicBezTo>
                    <a:close/>
                    <a:moveTo>
                      <a:pt x="6816" y="1"/>
                    </a:moveTo>
                    <a:cubicBezTo>
                      <a:pt x="6726" y="1"/>
                      <a:pt x="6648" y="52"/>
                      <a:pt x="6593" y="175"/>
                    </a:cubicBezTo>
                    <a:cubicBezTo>
                      <a:pt x="6457" y="618"/>
                      <a:pt x="6457" y="1028"/>
                      <a:pt x="6457" y="1471"/>
                    </a:cubicBezTo>
                    <a:cubicBezTo>
                      <a:pt x="6184" y="1881"/>
                      <a:pt x="5911" y="2734"/>
                      <a:pt x="5911" y="3177"/>
                    </a:cubicBezTo>
                    <a:cubicBezTo>
                      <a:pt x="5817" y="3403"/>
                      <a:pt x="5909" y="3504"/>
                      <a:pt x="6034" y="3504"/>
                    </a:cubicBezTo>
                    <a:cubicBezTo>
                      <a:pt x="6135" y="3504"/>
                      <a:pt x="6259" y="3437"/>
                      <a:pt x="6320" y="3314"/>
                    </a:cubicBezTo>
                    <a:cubicBezTo>
                      <a:pt x="6457" y="3041"/>
                      <a:pt x="6593" y="2597"/>
                      <a:pt x="6764" y="2188"/>
                    </a:cubicBezTo>
                    <a:cubicBezTo>
                      <a:pt x="6900" y="2461"/>
                      <a:pt x="6900" y="2597"/>
                      <a:pt x="6900" y="2597"/>
                    </a:cubicBezTo>
                    <a:cubicBezTo>
                      <a:pt x="6952" y="2713"/>
                      <a:pt x="7042" y="2761"/>
                      <a:pt x="7127" y="2761"/>
                    </a:cubicBezTo>
                    <a:cubicBezTo>
                      <a:pt x="7268" y="2761"/>
                      <a:pt x="7395" y="2631"/>
                      <a:pt x="7310" y="2461"/>
                    </a:cubicBezTo>
                    <a:cubicBezTo>
                      <a:pt x="7310" y="2188"/>
                      <a:pt x="7173" y="1881"/>
                      <a:pt x="7037" y="1608"/>
                    </a:cubicBezTo>
                    <a:cubicBezTo>
                      <a:pt x="7037" y="1471"/>
                      <a:pt x="7173" y="1335"/>
                      <a:pt x="7173" y="1335"/>
                    </a:cubicBezTo>
                    <a:lnTo>
                      <a:pt x="7173" y="1744"/>
                    </a:lnTo>
                    <a:lnTo>
                      <a:pt x="7310" y="1881"/>
                    </a:lnTo>
                    <a:lnTo>
                      <a:pt x="7310" y="2051"/>
                    </a:lnTo>
                    <a:cubicBezTo>
                      <a:pt x="7364" y="2106"/>
                      <a:pt x="7468" y="2139"/>
                      <a:pt x="7573" y="2139"/>
                    </a:cubicBezTo>
                    <a:cubicBezTo>
                      <a:pt x="7730" y="2139"/>
                      <a:pt x="7890" y="2065"/>
                      <a:pt x="7890" y="1881"/>
                    </a:cubicBezTo>
                    <a:cubicBezTo>
                      <a:pt x="7753" y="1881"/>
                      <a:pt x="7753" y="1744"/>
                      <a:pt x="7753" y="1608"/>
                    </a:cubicBezTo>
                    <a:lnTo>
                      <a:pt x="7753" y="1608"/>
                    </a:lnTo>
                    <a:cubicBezTo>
                      <a:pt x="8163" y="2188"/>
                      <a:pt x="8470" y="2597"/>
                      <a:pt x="8299" y="2734"/>
                    </a:cubicBezTo>
                    <a:cubicBezTo>
                      <a:pt x="8163" y="2734"/>
                      <a:pt x="8026" y="2904"/>
                      <a:pt x="8026" y="2904"/>
                    </a:cubicBezTo>
                    <a:cubicBezTo>
                      <a:pt x="7890" y="3314"/>
                      <a:pt x="7890" y="3314"/>
                      <a:pt x="7617" y="3450"/>
                    </a:cubicBezTo>
                    <a:cubicBezTo>
                      <a:pt x="7310" y="3450"/>
                      <a:pt x="7173" y="3758"/>
                      <a:pt x="7037" y="4031"/>
                    </a:cubicBezTo>
                    <a:cubicBezTo>
                      <a:pt x="7037" y="4031"/>
                      <a:pt x="6764" y="4031"/>
                      <a:pt x="6764" y="4167"/>
                    </a:cubicBezTo>
                    <a:cubicBezTo>
                      <a:pt x="6593" y="4304"/>
                      <a:pt x="6457" y="4440"/>
                      <a:pt x="6457" y="4747"/>
                    </a:cubicBezTo>
                    <a:cubicBezTo>
                      <a:pt x="6457" y="4611"/>
                      <a:pt x="6320" y="4611"/>
                      <a:pt x="6320" y="4611"/>
                    </a:cubicBezTo>
                    <a:cubicBezTo>
                      <a:pt x="6261" y="4478"/>
                      <a:pt x="6202" y="4428"/>
                      <a:pt x="6143" y="4428"/>
                    </a:cubicBezTo>
                    <a:cubicBezTo>
                      <a:pt x="6066" y="4428"/>
                      <a:pt x="5988" y="4514"/>
                      <a:pt x="5911" y="4611"/>
                    </a:cubicBezTo>
                    <a:lnTo>
                      <a:pt x="5911" y="4747"/>
                    </a:lnTo>
                    <a:cubicBezTo>
                      <a:pt x="5740" y="4611"/>
                      <a:pt x="5740" y="4440"/>
                      <a:pt x="5603" y="4440"/>
                    </a:cubicBezTo>
                    <a:cubicBezTo>
                      <a:pt x="5558" y="4395"/>
                      <a:pt x="5512" y="4379"/>
                      <a:pt x="5467" y="4379"/>
                    </a:cubicBezTo>
                    <a:cubicBezTo>
                      <a:pt x="5376" y="4379"/>
                      <a:pt x="5285" y="4440"/>
                      <a:pt x="5194" y="4440"/>
                    </a:cubicBezTo>
                    <a:cubicBezTo>
                      <a:pt x="5194" y="4611"/>
                      <a:pt x="5058" y="4747"/>
                      <a:pt x="5058" y="5020"/>
                    </a:cubicBezTo>
                    <a:cubicBezTo>
                      <a:pt x="5058" y="4884"/>
                      <a:pt x="4887" y="4747"/>
                      <a:pt x="4887" y="4611"/>
                    </a:cubicBezTo>
                    <a:cubicBezTo>
                      <a:pt x="4846" y="4560"/>
                      <a:pt x="4793" y="4539"/>
                      <a:pt x="4739" y="4539"/>
                    </a:cubicBezTo>
                    <a:cubicBezTo>
                      <a:pt x="4611" y="4539"/>
                      <a:pt x="4477" y="4651"/>
                      <a:pt x="4477" y="4747"/>
                    </a:cubicBezTo>
                    <a:lnTo>
                      <a:pt x="4477" y="5157"/>
                    </a:lnTo>
                    <a:cubicBezTo>
                      <a:pt x="4341" y="5157"/>
                      <a:pt x="4341" y="5020"/>
                      <a:pt x="4204" y="5020"/>
                    </a:cubicBezTo>
                    <a:cubicBezTo>
                      <a:pt x="4034" y="5020"/>
                      <a:pt x="3897" y="5157"/>
                      <a:pt x="3897" y="5293"/>
                    </a:cubicBezTo>
                    <a:lnTo>
                      <a:pt x="3897" y="5873"/>
                    </a:lnTo>
                    <a:cubicBezTo>
                      <a:pt x="3897" y="5600"/>
                      <a:pt x="3761" y="5464"/>
                      <a:pt x="3624" y="5464"/>
                    </a:cubicBezTo>
                    <a:cubicBezTo>
                      <a:pt x="3583" y="5413"/>
                      <a:pt x="3543" y="5392"/>
                      <a:pt x="3505" y="5392"/>
                    </a:cubicBezTo>
                    <a:cubicBezTo>
                      <a:pt x="3418" y="5392"/>
                      <a:pt x="3351" y="5505"/>
                      <a:pt x="3351" y="5600"/>
                    </a:cubicBezTo>
                    <a:cubicBezTo>
                      <a:pt x="3351" y="5873"/>
                      <a:pt x="3488" y="6453"/>
                      <a:pt x="3488" y="6726"/>
                    </a:cubicBezTo>
                    <a:cubicBezTo>
                      <a:pt x="3351" y="6453"/>
                      <a:pt x="3351" y="5873"/>
                      <a:pt x="3044" y="5600"/>
                    </a:cubicBezTo>
                    <a:cubicBezTo>
                      <a:pt x="3002" y="5504"/>
                      <a:pt x="2946" y="5468"/>
                      <a:pt x="2889" y="5468"/>
                    </a:cubicBezTo>
                    <a:cubicBezTo>
                      <a:pt x="2764" y="5468"/>
                      <a:pt x="2635" y="5643"/>
                      <a:pt x="2635" y="5737"/>
                    </a:cubicBezTo>
                    <a:cubicBezTo>
                      <a:pt x="2635" y="6146"/>
                      <a:pt x="2771" y="6453"/>
                      <a:pt x="2771" y="6726"/>
                    </a:cubicBezTo>
                    <a:lnTo>
                      <a:pt x="2771" y="6863"/>
                    </a:lnTo>
                    <a:cubicBezTo>
                      <a:pt x="2771" y="6863"/>
                      <a:pt x="2771" y="6726"/>
                      <a:pt x="2635" y="6590"/>
                    </a:cubicBezTo>
                    <a:cubicBezTo>
                      <a:pt x="2498" y="6146"/>
                      <a:pt x="2328" y="5737"/>
                      <a:pt x="2191" y="5293"/>
                    </a:cubicBezTo>
                    <a:cubicBezTo>
                      <a:pt x="2191" y="5191"/>
                      <a:pt x="2134" y="5146"/>
                      <a:pt x="2062" y="5146"/>
                    </a:cubicBezTo>
                    <a:cubicBezTo>
                      <a:pt x="1942" y="5146"/>
                      <a:pt x="1782" y="5272"/>
                      <a:pt x="1782" y="5464"/>
                    </a:cubicBezTo>
                    <a:cubicBezTo>
                      <a:pt x="1918" y="5600"/>
                      <a:pt x="1918" y="5873"/>
                      <a:pt x="1918" y="6146"/>
                    </a:cubicBezTo>
                    <a:lnTo>
                      <a:pt x="1918" y="6317"/>
                    </a:lnTo>
                    <a:cubicBezTo>
                      <a:pt x="1782" y="5873"/>
                      <a:pt x="1475" y="5293"/>
                      <a:pt x="1338" y="4884"/>
                    </a:cubicBezTo>
                    <a:cubicBezTo>
                      <a:pt x="1270" y="4747"/>
                      <a:pt x="1167" y="4679"/>
                      <a:pt x="1082" y="4679"/>
                    </a:cubicBezTo>
                    <a:cubicBezTo>
                      <a:pt x="997" y="4679"/>
                      <a:pt x="929" y="4747"/>
                      <a:pt x="929" y="4884"/>
                    </a:cubicBezTo>
                    <a:cubicBezTo>
                      <a:pt x="929" y="5020"/>
                      <a:pt x="929" y="5157"/>
                      <a:pt x="1065" y="5464"/>
                    </a:cubicBezTo>
                    <a:cubicBezTo>
                      <a:pt x="1024" y="5413"/>
                      <a:pt x="968" y="5392"/>
                      <a:pt x="914" y="5392"/>
                    </a:cubicBezTo>
                    <a:cubicBezTo>
                      <a:pt x="819" y="5392"/>
                      <a:pt x="730" y="5456"/>
                      <a:pt x="743" y="5528"/>
                    </a:cubicBezTo>
                    <a:lnTo>
                      <a:pt x="743" y="5528"/>
                    </a:lnTo>
                    <a:cubicBezTo>
                      <a:pt x="553" y="5243"/>
                      <a:pt x="512" y="5106"/>
                      <a:pt x="621" y="5106"/>
                    </a:cubicBezTo>
                    <a:cubicBezTo>
                      <a:pt x="660" y="5106"/>
                      <a:pt x="717" y="5123"/>
                      <a:pt x="792" y="5157"/>
                    </a:cubicBezTo>
                    <a:cubicBezTo>
                      <a:pt x="818" y="5183"/>
                      <a:pt x="839" y="5194"/>
                      <a:pt x="855" y="5194"/>
                    </a:cubicBezTo>
                    <a:cubicBezTo>
                      <a:pt x="924" y="5194"/>
                      <a:pt x="903" y="4994"/>
                      <a:pt x="792" y="4884"/>
                    </a:cubicBezTo>
                    <a:cubicBezTo>
                      <a:pt x="701" y="4854"/>
                      <a:pt x="623" y="4841"/>
                      <a:pt x="556" y="4841"/>
                    </a:cubicBezTo>
                    <a:cubicBezTo>
                      <a:pt x="1" y="4841"/>
                      <a:pt x="274" y="5766"/>
                      <a:pt x="792" y="6010"/>
                    </a:cubicBezTo>
                    <a:lnTo>
                      <a:pt x="929" y="6010"/>
                    </a:lnTo>
                    <a:cubicBezTo>
                      <a:pt x="929" y="6317"/>
                      <a:pt x="1065" y="6590"/>
                      <a:pt x="1202" y="6863"/>
                    </a:cubicBezTo>
                    <a:cubicBezTo>
                      <a:pt x="1338" y="6863"/>
                      <a:pt x="1475" y="6863"/>
                      <a:pt x="1475" y="6726"/>
                    </a:cubicBezTo>
                    <a:cubicBezTo>
                      <a:pt x="1645" y="6726"/>
                      <a:pt x="1645" y="6726"/>
                      <a:pt x="1645" y="6590"/>
                    </a:cubicBezTo>
                    <a:cubicBezTo>
                      <a:pt x="1782" y="6863"/>
                      <a:pt x="1918" y="6999"/>
                      <a:pt x="2055" y="7170"/>
                    </a:cubicBezTo>
                    <a:lnTo>
                      <a:pt x="2328" y="7170"/>
                    </a:lnTo>
                    <a:lnTo>
                      <a:pt x="2328" y="6999"/>
                    </a:lnTo>
                    <a:cubicBezTo>
                      <a:pt x="2456" y="7334"/>
                      <a:pt x="2643" y="7494"/>
                      <a:pt x="2844" y="7494"/>
                    </a:cubicBezTo>
                    <a:cubicBezTo>
                      <a:pt x="2910" y="7494"/>
                      <a:pt x="2977" y="7476"/>
                      <a:pt x="3044" y="7443"/>
                    </a:cubicBezTo>
                    <a:lnTo>
                      <a:pt x="3181" y="7306"/>
                    </a:lnTo>
                    <a:cubicBezTo>
                      <a:pt x="3181" y="7443"/>
                      <a:pt x="3351" y="7443"/>
                      <a:pt x="3488" y="7579"/>
                    </a:cubicBezTo>
                    <a:cubicBezTo>
                      <a:pt x="3488" y="7648"/>
                      <a:pt x="3556" y="7682"/>
                      <a:pt x="3624" y="7682"/>
                    </a:cubicBezTo>
                    <a:cubicBezTo>
                      <a:pt x="3693" y="7682"/>
                      <a:pt x="3761" y="7648"/>
                      <a:pt x="3761" y="7579"/>
                    </a:cubicBezTo>
                    <a:cubicBezTo>
                      <a:pt x="3863" y="7599"/>
                      <a:pt x="3968" y="7607"/>
                      <a:pt x="4075" y="7607"/>
                    </a:cubicBezTo>
                    <a:cubicBezTo>
                      <a:pt x="4718" y="7607"/>
                      <a:pt x="5433" y="7306"/>
                      <a:pt x="6047" y="7306"/>
                    </a:cubicBezTo>
                    <a:cubicBezTo>
                      <a:pt x="6764" y="7170"/>
                      <a:pt x="7310" y="6453"/>
                      <a:pt x="7617" y="5873"/>
                    </a:cubicBezTo>
                    <a:cubicBezTo>
                      <a:pt x="7753" y="5737"/>
                      <a:pt x="8026" y="5020"/>
                      <a:pt x="7446" y="4884"/>
                    </a:cubicBezTo>
                    <a:cubicBezTo>
                      <a:pt x="7446" y="4611"/>
                      <a:pt x="7617" y="4304"/>
                      <a:pt x="7617" y="4031"/>
                    </a:cubicBezTo>
                    <a:cubicBezTo>
                      <a:pt x="7617" y="3894"/>
                      <a:pt x="8026" y="3758"/>
                      <a:pt x="8299" y="3758"/>
                    </a:cubicBezTo>
                    <a:cubicBezTo>
                      <a:pt x="8470" y="3587"/>
                      <a:pt x="8470" y="3314"/>
                      <a:pt x="8606" y="3177"/>
                    </a:cubicBezTo>
                    <a:cubicBezTo>
                      <a:pt x="9323" y="2734"/>
                      <a:pt x="8299" y="1471"/>
                      <a:pt x="8026" y="1198"/>
                    </a:cubicBezTo>
                    <a:cubicBezTo>
                      <a:pt x="7914" y="1058"/>
                      <a:pt x="7229" y="1"/>
                      <a:pt x="6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6016098" y="1932164"/>
                <a:ext cx="561489" cy="556487"/>
              </a:xfrm>
              <a:custGeom>
                <a:avLst/>
                <a:gdLst/>
                <a:ahLst/>
                <a:cxnLst/>
                <a:rect l="l" t="t" r="r" b="b"/>
                <a:pathLst>
                  <a:path w="8531" h="8455" extrusionOk="0">
                    <a:moveTo>
                      <a:pt x="3412" y="1365"/>
                    </a:moveTo>
                    <a:cubicBezTo>
                      <a:pt x="3549" y="1672"/>
                      <a:pt x="3549" y="2082"/>
                      <a:pt x="3685" y="2355"/>
                    </a:cubicBezTo>
                    <a:cubicBezTo>
                      <a:pt x="3685" y="2440"/>
                      <a:pt x="3754" y="2483"/>
                      <a:pt x="3839" y="2483"/>
                    </a:cubicBezTo>
                    <a:cubicBezTo>
                      <a:pt x="3924" y="2483"/>
                      <a:pt x="4027" y="2440"/>
                      <a:pt x="4095" y="2355"/>
                    </a:cubicBezTo>
                    <a:lnTo>
                      <a:pt x="4095" y="1502"/>
                    </a:lnTo>
                    <a:cubicBezTo>
                      <a:pt x="4265" y="1809"/>
                      <a:pt x="4265" y="1945"/>
                      <a:pt x="4265" y="2218"/>
                    </a:cubicBezTo>
                    <a:cubicBezTo>
                      <a:pt x="4402" y="2355"/>
                      <a:pt x="4402" y="2355"/>
                      <a:pt x="4538" y="2355"/>
                    </a:cubicBezTo>
                    <a:cubicBezTo>
                      <a:pt x="4811" y="2355"/>
                      <a:pt x="4948" y="1945"/>
                      <a:pt x="5119" y="1672"/>
                    </a:cubicBezTo>
                    <a:lnTo>
                      <a:pt x="5119" y="2082"/>
                    </a:lnTo>
                    <a:cubicBezTo>
                      <a:pt x="5198" y="2242"/>
                      <a:pt x="5278" y="2308"/>
                      <a:pt x="5358" y="2308"/>
                    </a:cubicBezTo>
                    <a:cubicBezTo>
                      <a:pt x="5415" y="2308"/>
                      <a:pt x="5471" y="2275"/>
                      <a:pt x="5528" y="2218"/>
                    </a:cubicBezTo>
                    <a:cubicBezTo>
                      <a:pt x="5664" y="2218"/>
                      <a:pt x="5664" y="2082"/>
                      <a:pt x="5664" y="1945"/>
                    </a:cubicBezTo>
                    <a:cubicBezTo>
                      <a:pt x="5801" y="2218"/>
                      <a:pt x="5801" y="2355"/>
                      <a:pt x="5801" y="2525"/>
                    </a:cubicBezTo>
                    <a:cubicBezTo>
                      <a:pt x="5873" y="2641"/>
                      <a:pt x="5963" y="2683"/>
                      <a:pt x="6044" y="2683"/>
                    </a:cubicBezTo>
                    <a:cubicBezTo>
                      <a:pt x="6154" y="2683"/>
                      <a:pt x="6245" y="2604"/>
                      <a:pt x="6245" y="2525"/>
                    </a:cubicBezTo>
                    <a:cubicBezTo>
                      <a:pt x="6343" y="2402"/>
                      <a:pt x="6442" y="2010"/>
                      <a:pt x="6489" y="2010"/>
                    </a:cubicBezTo>
                    <a:cubicBezTo>
                      <a:pt x="6507" y="2010"/>
                      <a:pt x="6518" y="2067"/>
                      <a:pt x="6518" y="2218"/>
                    </a:cubicBezTo>
                    <a:cubicBezTo>
                      <a:pt x="6518" y="2525"/>
                      <a:pt x="6518" y="2935"/>
                      <a:pt x="6654" y="3378"/>
                    </a:cubicBezTo>
                    <a:cubicBezTo>
                      <a:pt x="6654" y="3447"/>
                      <a:pt x="6731" y="3481"/>
                      <a:pt x="6825" y="3481"/>
                    </a:cubicBezTo>
                    <a:cubicBezTo>
                      <a:pt x="6918" y="3481"/>
                      <a:pt x="7029" y="3447"/>
                      <a:pt x="7098" y="3378"/>
                    </a:cubicBezTo>
                    <a:cubicBezTo>
                      <a:pt x="7098" y="3255"/>
                      <a:pt x="7401" y="2863"/>
                      <a:pt x="7621" y="2863"/>
                    </a:cubicBezTo>
                    <a:cubicBezTo>
                      <a:pt x="7705" y="2863"/>
                      <a:pt x="7777" y="2920"/>
                      <a:pt x="7814" y="3071"/>
                    </a:cubicBezTo>
                    <a:cubicBezTo>
                      <a:pt x="7814" y="3208"/>
                      <a:pt x="7951" y="3378"/>
                      <a:pt x="7951" y="3515"/>
                    </a:cubicBezTo>
                    <a:cubicBezTo>
                      <a:pt x="7814" y="3515"/>
                      <a:pt x="7678" y="3515"/>
                      <a:pt x="7678" y="3651"/>
                    </a:cubicBezTo>
                    <a:cubicBezTo>
                      <a:pt x="7507" y="3924"/>
                      <a:pt x="7507" y="4504"/>
                      <a:pt x="7371" y="4777"/>
                    </a:cubicBezTo>
                    <a:cubicBezTo>
                      <a:pt x="7234" y="4777"/>
                      <a:pt x="7098" y="4914"/>
                      <a:pt x="7098" y="4914"/>
                    </a:cubicBezTo>
                    <a:lnTo>
                      <a:pt x="7098" y="5358"/>
                    </a:lnTo>
                    <a:cubicBezTo>
                      <a:pt x="6961" y="5938"/>
                      <a:pt x="6654" y="6484"/>
                      <a:pt x="6381" y="7064"/>
                    </a:cubicBezTo>
                    <a:cubicBezTo>
                      <a:pt x="6245" y="7200"/>
                      <a:pt x="6100" y="7268"/>
                      <a:pt x="5937" y="7268"/>
                    </a:cubicBezTo>
                    <a:cubicBezTo>
                      <a:pt x="5775" y="7268"/>
                      <a:pt x="5596" y="7200"/>
                      <a:pt x="5391" y="7064"/>
                    </a:cubicBezTo>
                    <a:cubicBezTo>
                      <a:pt x="5308" y="6928"/>
                      <a:pt x="5221" y="6875"/>
                      <a:pt x="5133" y="6875"/>
                    </a:cubicBezTo>
                    <a:cubicBezTo>
                      <a:pt x="4934" y="6875"/>
                      <a:pt x="4728" y="7147"/>
                      <a:pt x="4538" y="7337"/>
                    </a:cubicBezTo>
                    <a:cubicBezTo>
                      <a:pt x="4402" y="7490"/>
                      <a:pt x="4257" y="7567"/>
                      <a:pt x="4095" y="7567"/>
                    </a:cubicBezTo>
                    <a:cubicBezTo>
                      <a:pt x="3933" y="7567"/>
                      <a:pt x="3754" y="7490"/>
                      <a:pt x="3549" y="7337"/>
                    </a:cubicBezTo>
                    <a:lnTo>
                      <a:pt x="4095" y="7337"/>
                    </a:lnTo>
                    <a:cubicBezTo>
                      <a:pt x="4265" y="7337"/>
                      <a:pt x="4402" y="7064"/>
                      <a:pt x="4265" y="6927"/>
                    </a:cubicBezTo>
                    <a:cubicBezTo>
                      <a:pt x="4095" y="6927"/>
                      <a:pt x="4095" y="6791"/>
                      <a:pt x="3958" y="6791"/>
                    </a:cubicBezTo>
                    <a:cubicBezTo>
                      <a:pt x="4265" y="6791"/>
                      <a:pt x="4675" y="6620"/>
                      <a:pt x="4811" y="6347"/>
                    </a:cubicBezTo>
                    <a:cubicBezTo>
                      <a:pt x="4948" y="6347"/>
                      <a:pt x="4948" y="6074"/>
                      <a:pt x="4675" y="6074"/>
                    </a:cubicBezTo>
                    <a:cubicBezTo>
                      <a:pt x="4402" y="6074"/>
                      <a:pt x="3958" y="6211"/>
                      <a:pt x="3549" y="6347"/>
                    </a:cubicBezTo>
                    <a:cubicBezTo>
                      <a:pt x="3105" y="6347"/>
                      <a:pt x="2832" y="6211"/>
                      <a:pt x="2559" y="6211"/>
                    </a:cubicBezTo>
                    <a:cubicBezTo>
                      <a:pt x="2264" y="6211"/>
                      <a:pt x="1983" y="6150"/>
                      <a:pt x="1697" y="6150"/>
                    </a:cubicBezTo>
                    <a:cubicBezTo>
                      <a:pt x="1555" y="6150"/>
                      <a:pt x="1410" y="6165"/>
                      <a:pt x="1263" y="6211"/>
                    </a:cubicBezTo>
                    <a:cubicBezTo>
                      <a:pt x="1126" y="6211"/>
                      <a:pt x="990" y="6347"/>
                      <a:pt x="1126" y="6484"/>
                    </a:cubicBezTo>
                    <a:cubicBezTo>
                      <a:pt x="853" y="6211"/>
                      <a:pt x="546" y="5938"/>
                      <a:pt x="546" y="5494"/>
                    </a:cubicBezTo>
                    <a:cubicBezTo>
                      <a:pt x="683" y="5085"/>
                      <a:pt x="546" y="4504"/>
                      <a:pt x="683" y="4061"/>
                    </a:cubicBezTo>
                    <a:lnTo>
                      <a:pt x="683" y="4641"/>
                    </a:lnTo>
                    <a:cubicBezTo>
                      <a:pt x="683" y="4777"/>
                      <a:pt x="683" y="4914"/>
                      <a:pt x="853" y="4914"/>
                    </a:cubicBezTo>
                    <a:cubicBezTo>
                      <a:pt x="921" y="4999"/>
                      <a:pt x="990" y="5042"/>
                      <a:pt x="1058" y="5042"/>
                    </a:cubicBezTo>
                    <a:cubicBezTo>
                      <a:pt x="1126" y="5042"/>
                      <a:pt x="1194" y="4999"/>
                      <a:pt x="1263" y="4914"/>
                    </a:cubicBezTo>
                    <a:cubicBezTo>
                      <a:pt x="1536" y="4641"/>
                      <a:pt x="1979" y="4061"/>
                      <a:pt x="2116" y="3515"/>
                    </a:cubicBezTo>
                    <a:cubicBezTo>
                      <a:pt x="2252" y="3378"/>
                      <a:pt x="2389" y="3071"/>
                      <a:pt x="2559" y="2935"/>
                    </a:cubicBezTo>
                    <a:cubicBezTo>
                      <a:pt x="2832" y="2798"/>
                      <a:pt x="3412" y="2218"/>
                      <a:pt x="3412" y="1945"/>
                    </a:cubicBezTo>
                    <a:cubicBezTo>
                      <a:pt x="3242" y="1672"/>
                      <a:pt x="3105" y="1672"/>
                      <a:pt x="2969" y="1502"/>
                    </a:cubicBezTo>
                    <a:cubicBezTo>
                      <a:pt x="3105" y="1502"/>
                      <a:pt x="3242" y="1365"/>
                      <a:pt x="3412" y="1365"/>
                    </a:cubicBezTo>
                    <a:close/>
                    <a:moveTo>
                      <a:pt x="5181" y="7417"/>
                    </a:moveTo>
                    <a:cubicBezTo>
                      <a:pt x="5244" y="7417"/>
                      <a:pt x="5313" y="7434"/>
                      <a:pt x="5391" y="7473"/>
                    </a:cubicBezTo>
                    <a:lnTo>
                      <a:pt x="5391" y="7644"/>
                    </a:lnTo>
                    <a:lnTo>
                      <a:pt x="4811" y="7644"/>
                    </a:lnTo>
                    <a:cubicBezTo>
                      <a:pt x="4909" y="7522"/>
                      <a:pt x="5024" y="7417"/>
                      <a:pt x="5181" y="7417"/>
                    </a:cubicBezTo>
                    <a:close/>
                    <a:moveTo>
                      <a:pt x="4833" y="0"/>
                    </a:moveTo>
                    <a:cubicBezTo>
                      <a:pt x="4743" y="0"/>
                      <a:pt x="4675" y="34"/>
                      <a:pt x="4675" y="103"/>
                    </a:cubicBezTo>
                    <a:cubicBezTo>
                      <a:pt x="4675" y="239"/>
                      <a:pt x="4675" y="956"/>
                      <a:pt x="4538" y="1365"/>
                    </a:cubicBezTo>
                    <a:cubicBezTo>
                      <a:pt x="4538" y="1092"/>
                      <a:pt x="4402" y="819"/>
                      <a:pt x="4265" y="512"/>
                    </a:cubicBezTo>
                    <a:cubicBezTo>
                      <a:pt x="4265" y="376"/>
                      <a:pt x="4095" y="376"/>
                      <a:pt x="3958" y="376"/>
                    </a:cubicBezTo>
                    <a:cubicBezTo>
                      <a:pt x="3685" y="512"/>
                      <a:pt x="3685" y="819"/>
                      <a:pt x="3685" y="1092"/>
                    </a:cubicBezTo>
                    <a:cubicBezTo>
                      <a:pt x="3549" y="956"/>
                      <a:pt x="3412" y="819"/>
                      <a:pt x="3105" y="819"/>
                    </a:cubicBezTo>
                    <a:cubicBezTo>
                      <a:pt x="2969" y="819"/>
                      <a:pt x="2696" y="1092"/>
                      <a:pt x="2696" y="1365"/>
                    </a:cubicBezTo>
                    <a:cubicBezTo>
                      <a:pt x="2615" y="1315"/>
                      <a:pt x="2530" y="1294"/>
                      <a:pt x="2445" y="1294"/>
                    </a:cubicBezTo>
                    <a:cubicBezTo>
                      <a:pt x="2065" y="1294"/>
                      <a:pt x="1675" y="1722"/>
                      <a:pt x="1536" y="1945"/>
                    </a:cubicBezTo>
                    <a:cubicBezTo>
                      <a:pt x="1399" y="1945"/>
                      <a:pt x="1536" y="2218"/>
                      <a:pt x="1706" y="2218"/>
                    </a:cubicBezTo>
                    <a:lnTo>
                      <a:pt x="1979" y="2218"/>
                    </a:lnTo>
                    <a:lnTo>
                      <a:pt x="1979" y="2662"/>
                    </a:lnTo>
                    <a:cubicBezTo>
                      <a:pt x="1979" y="2798"/>
                      <a:pt x="2116" y="2935"/>
                      <a:pt x="2116" y="2935"/>
                    </a:cubicBezTo>
                    <a:lnTo>
                      <a:pt x="1843" y="2935"/>
                    </a:lnTo>
                    <a:cubicBezTo>
                      <a:pt x="1536" y="3208"/>
                      <a:pt x="1263" y="3515"/>
                      <a:pt x="1126" y="3788"/>
                    </a:cubicBezTo>
                    <a:cubicBezTo>
                      <a:pt x="1126" y="3651"/>
                      <a:pt x="990" y="3651"/>
                      <a:pt x="990" y="3515"/>
                    </a:cubicBezTo>
                    <a:cubicBezTo>
                      <a:pt x="990" y="3419"/>
                      <a:pt x="839" y="3307"/>
                      <a:pt x="749" y="3307"/>
                    </a:cubicBezTo>
                    <a:cubicBezTo>
                      <a:pt x="710" y="3307"/>
                      <a:pt x="683" y="3327"/>
                      <a:pt x="683" y="3378"/>
                    </a:cubicBezTo>
                    <a:cubicBezTo>
                      <a:pt x="410" y="3651"/>
                      <a:pt x="273" y="3924"/>
                      <a:pt x="273" y="4368"/>
                    </a:cubicBezTo>
                    <a:cubicBezTo>
                      <a:pt x="273" y="4777"/>
                      <a:pt x="0" y="5631"/>
                      <a:pt x="273" y="6074"/>
                    </a:cubicBezTo>
                    <a:cubicBezTo>
                      <a:pt x="657" y="6746"/>
                      <a:pt x="1699" y="7657"/>
                      <a:pt x="2643" y="7657"/>
                    </a:cubicBezTo>
                    <a:cubicBezTo>
                      <a:pt x="2707" y="7657"/>
                      <a:pt x="2770" y="7652"/>
                      <a:pt x="2832" y="7644"/>
                    </a:cubicBezTo>
                    <a:cubicBezTo>
                      <a:pt x="2832" y="7644"/>
                      <a:pt x="2832" y="7473"/>
                      <a:pt x="2969" y="7473"/>
                    </a:cubicBezTo>
                    <a:cubicBezTo>
                      <a:pt x="3105" y="7644"/>
                      <a:pt x="3412" y="7780"/>
                      <a:pt x="3822" y="7917"/>
                    </a:cubicBezTo>
                    <a:cubicBezTo>
                      <a:pt x="3685" y="7917"/>
                      <a:pt x="3685" y="8053"/>
                      <a:pt x="3822" y="8053"/>
                    </a:cubicBezTo>
                    <a:lnTo>
                      <a:pt x="3822" y="8190"/>
                    </a:lnTo>
                    <a:cubicBezTo>
                      <a:pt x="3822" y="8258"/>
                      <a:pt x="3890" y="8292"/>
                      <a:pt x="3980" y="8292"/>
                    </a:cubicBezTo>
                    <a:cubicBezTo>
                      <a:pt x="4069" y="8292"/>
                      <a:pt x="4180" y="8258"/>
                      <a:pt x="4265" y="8190"/>
                    </a:cubicBezTo>
                    <a:lnTo>
                      <a:pt x="4265" y="8053"/>
                    </a:lnTo>
                    <a:lnTo>
                      <a:pt x="5664" y="8053"/>
                    </a:lnTo>
                    <a:cubicBezTo>
                      <a:pt x="5801" y="8190"/>
                      <a:pt x="5801" y="8326"/>
                      <a:pt x="5801" y="8326"/>
                    </a:cubicBezTo>
                    <a:cubicBezTo>
                      <a:pt x="5886" y="8412"/>
                      <a:pt x="5963" y="8454"/>
                      <a:pt x="6036" y="8454"/>
                    </a:cubicBezTo>
                    <a:cubicBezTo>
                      <a:pt x="6108" y="8454"/>
                      <a:pt x="6176" y="8412"/>
                      <a:pt x="6245" y="8326"/>
                    </a:cubicBezTo>
                    <a:cubicBezTo>
                      <a:pt x="6381" y="8053"/>
                      <a:pt x="6518" y="7644"/>
                      <a:pt x="6825" y="7337"/>
                    </a:cubicBezTo>
                    <a:cubicBezTo>
                      <a:pt x="6825" y="7200"/>
                      <a:pt x="6961" y="7200"/>
                      <a:pt x="6961" y="7064"/>
                    </a:cubicBezTo>
                    <a:cubicBezTo>
                      <a:pt x="6961" y="7160"/>
                      <a:pt x="7098" y="7257"/>
                      <a:pt x="7178" y="7257"/>
                    </a:cubicBezTo>
                    <a:cubicBezTo>
                      <a:pt x="7211" y="7257"/>
                      <a:pt x="7234" y="7240"/>
                      <a:pt x="7234" y="7200"/>
                    </a:cubicBezTo>
                    <a:cubicBezTo>
                      <a:pt x="7371" y="6927"/>
                      <a:pt x="7507" y="6620"/>
                      <a:pt x="7507" y="6347"/>
                    </a:cubicBezTo>
                    <a:cubicBezTo>
                      <a:pt x="7507" y="6211"/>
                      <a:pt x="7371" y="6074"/>
                      <a:pt x="7234" y="6074"/>
                    </a:cubicBezTo>
                    <a:cubicBezTo>
                      <a:pt x="7371" y="5938"/>
                      <a:pt x="7371" y="5767"/>
                      <a:pt x="7507" y="5494"/>
                    </a:cubicBezTo>
                    <a:cubicBezTo>
                      <a:pt x="7507" y="5358"/>
                      <a:pt x="7678" y="5221"/>
                      <a:pt x="7678" y="5085"/>
                    </a:cubicBezTo>
                    <a:lnTo>
                      <a:pt x="7678" y="5221"/>
                    </a:lnTo>
                    <a:cubicBezTo>
                      <a:pt x="7678" y="5289"/>
                      <a:pt x="7746" y="5323"/>
                      <a:pt x="7831" y="5323"/>
                    </a:cubicBezTo>
                    <a:cubicBezTo>
                      <a:pt x="7917" y="5323"/>
                      <a:pt x="8019" y="5289"/>
                      <a:pt x="8087" y="5221"/>
                    </a:cubicBezTo>
                    <a:cubicBezTo>
                      <a:pt x="8531" y="4777"/>
                      <a:pt x="8531" y="3378"/>
                      <a:pt x="8224" y="2798"/>
                    </a:cubicBezTo>
                    <a:cubicBezTo>
                      <a:pt x="8019" y="2440"/>
                      <a:pt x="7806" y="2295"/>
                      <a:pt x="7609" y="2295"/>
                    </a:cubicBezTo>
                    <a:cubicBezTo>
                      <a:pt x="7413" y="2295"/>
                      <a:pt x="7234" y="2440"/>
                      <a:pt x="7098" y="2662"/>
                    </a:cubicBezTo>
                    <a:cubicBezTo>
                      <a:pt x="6961" y="2082"/>
                      <a:pt x="7098" y="1672"/>
                      <a:pt x="6825" y="1229"/>
                    </a:cubicBezTo>
                    <a:cubicBezTo>
                      <a:pt x="6825" y="1092"/>
                      <a:pt x="6654" y="1092"/>
                      <a:pt x="6654" y="1092"/>
                    </a:cubicBezTo>
                    <a:cubicBezTo>
                      <a:pt x="6381" y="1092"/>
                      <a:pt x="6245" y="1229"/>
                      <a:pt x="6108" y="1365"/>
                    </a:cubicBezTo>
                    <a:cubicBezTo>
                      <a:pt x="6108" y="1092"/>
                      <a:pt x="6108" y="649"/>
                      <a:pt x="5801" y="376"/>
                    </a:cubicBezTo>
                    <a:cubicBezTo>
                      <a:pt x="5761" y="336"/>
                      <a:pt x="5709" y="319"/>
                      <a:pt x="5656" y="319"/>
                    </a:cubicBezTo>
                    <a:cubicBezTo>
                      <a:pt x="5528" y="319"/>
                      <a:pt x="5391" y="416"/>
                      <a:pt x="5391" y="512"/>
                    </a:cubicBezTo>
                    <a:lnTo>
                      <a:pt x="5391" y="649"/>
                    </a:lnTo>
                    <a:cubicBezTo>
                      <a:pt x="5391" y="376"/>
                      <a:pt x="5255" y="239"/>
                      <a:pt x="5119" y="103"/>
                    </a:cubicBezTo>
                    <a:cubicBezTo>
                      <a:pt x="5033" y="34"/>
                      <a:pt x="4922" y="0"/>
                      <a:pt x="4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5968907" y="2074397"/>
                <a:ext cx="118735" cy="279264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4243" extrusionOk="0">
                    <a:moveTo>
                      <a:pt x="688" y="1"/>
                    </a:moveTo>
                    <a:cubicBezTo>
                      <a:pt x="643" y="1"/>
                      <a:pt x="596" y="17"/>
                      <a:pt x="546" y="57"/>
                    </a:cubicBezTo>
                    <a:cubicBezTo>
                      <a:pt x="273" y="364"/>
                      <a:pt x="410" y="637"/>
                      <a:pt x="410" y="910"/>
                    </a:cubicBezTo>
                    <a:cubicBezTo>
                      <a:pt x="273" y="1217"/>
                      <a:pt x="273" y="1354"/>
                      <a:pt x="273" y="1627"/>
                    </a:cubicBezTo>
                    <a:cubicBezTo>
                      <a:pt x="233" y="1587"/>
                      <a:pt x="193" y="1570"/>
                      <a:pt x="157" y="1570"/>
                    </a:cubicBezTo>
                    <a:cubicBezTo>
                      <a:pt x="69" y="1570"/>
                      <a:pt x="0" y="1667"/>
                      <a:pt x="0" y="1763"/>
                    </a:cubicBezTo>
                    <a:lnTo>
                      <a:pt x="0" y="2924"/>
                    </a:lnTo>
                    <a:cubicBezTo>
                      <a:pt x="0" y="2992"/>
                      <a:pt x="69" y="3026"/>
                      <a:pt x="137" y="3026"/>
                    </a:cubicBezTo>
                    <a:cubicBezTo>
                      <a:pt x="205" y="3026"/>
                      <a:pt x="273" y="2992"/>
                      <a:pt x="273" y="2924"/>
                    </a:cubicBezTo>
                    <a:cubicBezTo>
                      <a:pt x="273" y="3060"/>
                      <a:pt x="410" y="3060"/>
                      <a:pt x="410" y="3060"/>
                    </a:cubicBezTo>
                    <a:cubicBezTo>
                      <a:pt x="410" y="3197"/>
                      <a:pt x="546" y="3333"/>
                      <a:pt x="717" y="3470"/>
                    </a:cubicBezTo>
                    <a:cubicBezTo>
                      <a:pt x="754" y="3506"/>
                      <a:pt x="790" y="3523"/>
                      <a:pt x="824" y="3523"/>
                    </a:cubicBezTo>
                    <a:cubicBezTo>
                      <a:pt x="917" y="3523"/>
                      <a:pt x="990" y="3396"/>
                      <a:pt x="990" y="3197"/>
                    </a:cubicBezTo>
                    <a:cubicBezTo>
                      <a:pt x="854" y="3197"/>
                      <a:pt x="854" y="3060"/>
                      <a:pt x="854" y="2924"/>
                    </a:cubicBezTo>
                    <a:cubicBezTo>
                      <a:pt x="854" y="2616"/>
                      <a:pt x="717" y="2343"/>
                      <a:pt x="717" y="2070"/>
                    </a:cubicBezTo>
                    <a:lnTo>
                      <a:pt x="717" y="1763"/>
                    </a:lnTo>
                    <a:lnTo>
                      <a:pt x="717" y="1627"/>
                    </a:lnTo>
                    <a:cubicBezTo>
                      <a:pt x="854" y="2480"/>
                      <a:pt x="1127" y="3333"/>
                      <a:pt x="1570" y="4186"/>
                    </a:cubicBezTo>
                    <a:cubicBezTo>
                      <a:pt x="1570" y="4226"/>
                      <a:pt x="1594" y="4243"/>
                      <a:pt x="1623" y="4243"/>
                    </a:cubicBezTo>
                    <a:cubicBezTo>
                      <a:pt x="1695" y="4243"/>
                      <a:pt x="1803" y="4146"/>
                      <a:pt x="1707" y="4050"/>
                    </a:cubicBezTo>
                    <a:cubicBezTo>
                      <a:pt x="1127" y="2753"/>
                      <a:pt x="990" y="1490"/>
                      <a:pt x="990" y="194"/>
                    </a:cubicBezTo>
                    <a:cubicBezTo>
                      <a:pt x="894" y="97"/>
                      <a:pt x="797" y="1"/>
                      <a:pt x="6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6173272" y="2575799"/>
                <a:ext cx="456971" cy="261493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3973" extrusionOk="0">
                    <a:moveTo>
                      <a:pt x="2839" y="2222"/>
                    </a:moveTo>
                    <a:lnTo>
                      <a:pt x="2839" y="2222"/>
                    </a:lnTo>
                    <a:cubicBezTo>
                      <a:pt x="2803" y="2284"/>
                      <a:pt x="2767" y="2344"/>
                      <a:pt x="2731" y="2403"/>
                    </a:cubicBezTo>
                    <a:cubicBezTo>
                      <a:pt x="2731" y="2540"/>
                      <a:pt x="2560" y="2813"/>
                      <a:pt x="2423" y="2983"/>
                    </a:cubicBezTo>
                    <a:cubicBezTo>
                      <a:pt x="2423" y="2813"/>
                      <a:pt x="2560" y="2676"/>
                      <a:pt x="2560" y="2540"/>
                    </a:cubicBezTo>
                    <a:cubicBezTo>
                      <a:pt x="2661" y="2450"/>
                      <a:pt x="2758" y="2341"/>
                      <a:pt x="2839" y="2222"/>
                    </a:cubicBezTo>
                    <a:close/>
                    <a:moveTo>
                      <a:pt x="6604" y="0"/>
                    </a:moveTo>
                    <a:cubicBezTo>
                      <a:pt x="6530" y="0"/>
                      <a:pt x="6458" y="32"/>
                      <a:pt x="6416" y="117"/>
                    </a:cubicBezTo>
                    <a:cubicBezTo>
                      <a:pt x="6143" y="424"/>
                      <a:pt x="5972" y="833"/>
                      <a:pt x="5836" y="1106"/>
                    </a:cubicBezTo>
                    <a:cubicBezTo>
                      <a:pt x="5699" y="1414"/>
                      <a:pt x="5563" y="1550"/>
                      <a:pt x="5563" y="1687"/>
                    </a:cubicBezTo>
                    <a:cubicBezTo>
                      <a:pt x="5508" y="1687"/>
                      <a:pt x="5475" y="1709"/>
                      <a:pt x="5455" y="1735"/>
                    </a:cubicBezTo>
                    <a:lnTo>
                      <a:pt x="5455" y="1735"/>
                    </a:lnTo>
                    <a:cubicBezTo>
                      <a:pt x="5581" y="1350"/>
                      <a:pt x="5699" y="931"/>
                      <a:pt x="5699" y="424"/>
                    </a:cubicBezTo>
                    <a:cubicBezTo>
                      <a:pt x="5699" y="302"/>
                      <a:pt x="5560" y="198"/>
                      <a:pt x="5431" y="198"/>
                    </a:cubicBezTo>
                    <a:cubicBezTo>
                      <a:pt x="5379" y="198"/>
                      <a:pt x="5329" y="214"/>
                      <a:pt x="5290" y="253"/>
                    </a:cubicBezTo>
                    <a:cubicBezTo>
                      <a:pt x="4994" y="812"/>
                      <a:pt x="4856" y="1371"/>
                      <a:pt x="4602" y="1900"/>
                    </a:cubicBezTo>
                    <a:lnTo>
                      <a:pt x="4602" y="1900"/>
                    </a:lnTo>
                    <a:cubicBezTo>
                      <a:pt x="4650" y="1591"/>
                      <a:pt x="4748" y="1289"/>
                      <a:pt x="4846" y="970"/>
                    </a:cubicBezTo>
                    <a:cubicBezTo>
                      <a:pt x="4846" y="770"/>
                      <a:pt x="4700" y="643"/>
                      <a:pt x="4568" y="643"/>
                    </a:cubicBezTo>
                    <a:cubicBezTo>
                      <a:pt x="4520" y="643"/>
                      <a:pt x="4473" y="660"/>
                      <a:pt x="4437" y="697"/>
                    </a:cubicBezTo>
                    <a:cubicBezTo>
                      <a:pt x="3993" y="1277"/>
                      <a:pt x="3857" y="1960"/>
                      <a:pt x="3584" y="2540"/>
                    </a:cubicBezTo>
                    <a:cubicBezTo>
                      <a:pt x="3584" y="2676"/>
                      <a:pt x="3413" y="2676"/>
                      <a:pt x="3413" y="2813"/>
                    </a:cubicBezTo>
                    <a:lnTo>
                      <a:pt x="3413" y="2676"/>
                    </a:lnTo>
                    <a:cubicBezTo>
                      <a:pt x="3584" y="2130"/>
                      <a:pt x="3857" y="1687"/>
                      <a:pt x="3857" y="1106"/>
                    </a:cubicBezTo>
                    <a:cubicBezTo>
                      <a:pt x="3941" y="938"/>
                      <a:pt x="3817" y="821"/>
                      <a:pt x="3669" y="821"/>
                    </a:cubicBezTo>
                    <a:cubicBezTo>
                      <a:pt x="3578" y="821"/>
                      <a:pt x="3478" y="866"/>
                      <a:pt x="3413" y="970"/>
                    </a:cubicBezTo>
                    <a:cubicBezTo>
                      <a:pt x="3313" y="1293"/>
                      <a:pt x="3142" y="1671"/>
                      <a:pt x="2950" y="2024"/>
                    </a:cubicBezTo>
                    <a:lnTo>
                      <a:pt x="2950" y="2024"/>
                    </a:lnTo>
                    <a:cubicBezTo>
                      <a:pt x="3038" y="1829"/>
                      <a:pt x="3071" y="1617"/>
                      <a:pt x="3003" y="1414"/>
                    </a:cubicBezTo>
                    <a:cubicBezTo>
                      <a:pt x="3003" y="1345"/>
                      <a:pt x="2935" y="1311"/>
                      <a:pt x="2846" y="1311"/>
                    </a:cubicBezTo>
                    <a:cubicBezTo>
                      <a:pt x="2756" y="1311"/>
                      <a:pt x="2645" y="1345"/>
                      <a:pt x="2560" y="1414"/>
                    </a:cubicBezTo>
                    <a:cubicBezTo>
                      <a:pt x="2423" y="1550"/>
                      <a:pt x="2287" y="2130"/>
                      <a:pt x="2014" y="2540"/>
                    </a:cubicBezTo>
                    <a:cubicBezTo>
                      <a:pt x="1877" y="2676"/>
                      <a:pt x="1877" y="2813"/>
                      <a:pt x="1877" y="2983"/>
                    </a:cubicBezTo>
                    <a:cubicBezTo>
                      <a:pt x="1759" y="2983"/>
                      <a:pt x="1723" y="2983"/>
                      <a:pt x="1712" y="3029"/>
                    </a:cubicBezTo>
                    <a:lnTo>
                      <a:pt x="1712" y="3029"/>
                    </a:lnTo>
                    <a:cubicBezTo>
                      <a:pt x="1740" y="2758"/>
                      <a:pt x="1891" y="2512"/>
                      <a:pt x="2014" y="2267"/>
                    </a:cubicBezTo>
                    <a:cubicBezTo>
                      <a:pt x="2150" y="2130"/>
                      <a:pt x="2150" y="2130"/>
                      <a:pt x="2150" y="1960"/>
                    </a:cubicBezTo>
                    <a:cubicBezTo>
                      <a:pt x="2245" y="1865"/>
                      <a:pt x="2144" y="1706"/>
                      <a:pt x="2027" y="1706"/>
                    </a:cubicBezTo>
                    <a:cubicBezTo>
                      <a:pt x="1975" y="1706"/>
                      <a:pt x="1920" y="1738"/>
                      <a:pt x="1877" y="1823"/>
                    </a:cubicBezTo>
                    <a:cubicBezTo>
                      <a:pt x="1570" y="2130"/>
                      <a:pt x="1297" y="2540"/>
                      <a:pt x="1161" y="2813"/>
                    </a:cubicBezTo>
                    <a:cubicBezTo>
                      <a:pt x="1297" y="2540"/>
                      <a:pt x="1434" y="2267"/>
                      <a:pt x="1570" y="1960"/>
                    </a:cubicBezTo>
                    <a:lnTo>
                      <a:pt x="1570" y="1823"/>
                    </a:lnTo>
                    <a:cubicBezTo>
                      <a:pt x="1877" y="1414"/>
                      <a:pt x="2014" y="1106"/>
                      <a:pt x="2150" y="697"/>
                    </a:cubicBezTo>
                    <a:cubicBezTo>
                      <a:pt x="2150" y="600"/>
                      <a:pt x="2082" y="504"/>
                      <a:pt x="2042" y="504"/>
                    </a:cubicBezTo>
                    <a:cubicBezTo>
                      <a:pt x="2026" y="504"/>
                      <a:pt x="2014" y="521"/>
                      <a:pt x="2014" y="561"/>
                    </a:cubicBezTo>
                    <a:cubicBezTo>
                      <a:pt x="1707" y="970"/>
                      <a:pt x="1570" y="1414"/>
                      <a:pt x="1297" y="1823"/>
                    </a:cubicBezTo>
                    <a:cubicBezTo>
                      <a:pt x="1024" y="2130"/>
                      <a:pt x="1" y="3256"/>
                      <a:pt x="444" y="3836"/>
                    </a:cubicBezTo>
                    <a:cubicBezTo>
                      <a:pt x="444" y="3836"/>
                      <a:pt x="444" y="3973"/>
                      <a:pt x="581" y="3973"/>
                    </a:cubicBezTo>
                    <a:cubicBezTo>
                      <a:pt x="717" y="3973"/>
                      <a:pt x="854" y="3836"/>
                      <a:pt x="1161" y="3666"/>
                    </a:cubicBezTo>
                    <a:lnTo>
                      <a:pt x="1161" y="3836"/>
                    </a:lnTo>
                    <a:cubicBezTo>
                      <a:pt x="1161" y="3973"/>
                      <a:pt x="1297" y="3973"/>
                      <a:pt x="1297" y="3973"/>
                    </a:cubicBezTo>
                    <a:cubicBezTo>
                      <a:pt x="1570" y="3973"/>
                      <a:pt x="1707" y="3836"/>
                      <a:pt x="1877" y="3529"/>
                    </a:cubicBezTo>
                    <a:cubicBezTo>
                      <a:pt x="2014" y="3666"/>
                      <a:pt x="2014" y="3666"/>
                      <a:pt x="2150" y="3836"/>
                    </a:cubicBezTo>
                    <a:lnTo>
                      <a:pt x="2287" y="3836"/>
                    </a:lnTo>
                    <a:cubicBezTo>
                      <a:pt x="2560" y="3666"/>
                      <a:pt x="2731" y="3529"/>
                      <a:pt x="2867" y="3256"/>
                    </a:cubicBezTo>
                    <a:cubicBezTo>
                      <a:pt x="2867" y="3393"/>
                      <a:pt x="2867" y="3393"/>
                      <a:pt x="3003" y="3529"/>
                    </a:cubicBezTo>
                    <a:cubicBezTo>
                      <a:pt x="3003" y="3666"/>
                      <a:pt x="3140" y="3666"/>
                      <a:pt x="3140" y="3666"/>
                    </a:cubicBezTo>
                    <a:cubicBezTo>
                      <a:pt x="3584" y="3666"/>
                      <a:pt x="3857" y="3256"/>
                      <a:pt x="3993" y="2813"/>
                    </a:cubicBezTo>
                    <a:cubicBezTo>
                      <a:pt x="4130" y="2813"/>
                      <a:pt x="4130" y="2983"/>
                      <a:pt x="4266" y="2983"/>
                    </a:cubicBezTo>
                    <a:cubicBezTo>
                      <a:pt x="4573" y="2983"/>
                      <a:pt x="4710" y="2813"/>
                      <a:pt x="4846" y="2540"/>
                    </a:cubicBezTo>
                    <a:lnTo>
                      <a:pt x="4983" y="2676"/>
                    </a:lnTo>
                    <a:cubicBezTo>
                      <a:pt x="5042" y="2713"/>
                      <a:pt x="5103" y="2730"/>
                      <a:pt x="5164" y="2730"/>
                    </a:cubicBezTo>
                    <a:cubicBezTo>
                      <a:pt x="5837" y="2730"/>
                      <a:pt x="6575" y="660"/>
                      <a:pt x="6825" y="253"/>
                    </a:cubicBezTo>
                    <a:cubicBezTo>
                      <a:pt x="6943" y="159"/>
                      <a:pt x="6768" y="0"/>
                      <a:pt x="6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6220463" y="2258359"/>
                <a:ext cx="549905" cy="54450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273" extrusionOk="0">
                    <a:moveTo>
                      <a:pt x="3003" y="6783"/>
                    </a:moveTo>
                    <a:cubicBezTo>
                      <a:pt x="3140" y="6783"/>
                      <a:pt x="3276" y="6953"/>
                      <a:pt x="3276" y="6953"/>
                    </a:cubicBezTo>
                    <a:cubicBezTo>
                      <a:pt x="3464" y="7047"/>
                      <a:pt x="3604" y="7206"/>
                      <a:pt x="3527" y="7206"/>
                    </a:cubicBezTo>
                    <a:cubicBezTo>
                      <a:pt x="3492" y="7206"/>
                      <a:pt x="3414" y="7174"/>
                      <a:pt x="3276" y="7090"/>
                    </a:cubicBezTo>
                    <a:lnTo>
                      <a:pt x="3140" y="7090"/>
                    </a:lnTo>
                    <a:cubicBezTo>
                      <a:pt x="3003" y="6953"/>
                      <a:pt x="3003" y="6953"/>
                      <a:pt x="3003" y="6783"/>
                    </a:cubicBezTo>
                    <a:close/>
                    <a:moveTo>
                      <a:pt x="8009" y="0"/>
                    </a:moveTo>
                    <a:cubicBezTo>
                      <a:pt x="7937" y="0"/>
                      <a:pt x="7865" y="38"/>
                      <a:pt x="7814" y="129"/>
                    </a:cubicBezTo>
                    <a:cubicBezTo>
                      <a:pt x="7746" y="265"/>
                      <a:pt x="7746" y="299"/>
                      <a:pt x="7729" y="299"/>
                    </a:cubicBezTo>
                    <a:cubicBezTo>
                      <a:pt x="7712" y="299"/>
                      <a:pt x="7678" y="265"/>
                      <a:pt x="7541" y="265"/>
                    </a:cubicBezTo>
                    <a:cubicBezTo>
                      <a:pt x="7496" y="220"/>
                      <a:pt x="7450" y="204"/>
                      <a:pt x="7410" y="204"/>
                    </a:cubicBezTo>
                    <a:cubicBezTo>
                      <a:pt x="7329" y="204"/>
                      <a:pt x="7268" y="265"/>
                      <a:pt x="7268" y="265"/>
                    </a:cubicBezTo>
                    <a:cubicBezTo>
                      <a:pt x="7132" y="538"/>
                      <a:pt x="7268" y="982"/>
                      <a:pt x="7268" y="1255"/>
                    </a:cubicBezTo>
                    <a:cubicBezTo>
                      <a:pt x="7132" y="1391"/>
                      <a:pt x="6961" y="1528"/>
                      <a:pt x="6961" y="1835"/>
                    </a:cubicBezTo>
                    <a:cubicBezTo>
                      <a:pt x="6961" y="2244"/>
                      <a:pt x="6961" y="2244"/>
                      <a:pt x="6825" y="2517"/>
                    </a:cubicBezTo>
                    <a:cubicBezTo>
                      <a:pt x="6688" y="2688"/>
                      <a:pt x="6688" y="2961"/>
                      <a:pt x="6688" y="3234"/>
                    </a:cubicBezTo>
                    <a:lnTo>
                      <a:pt x="6688" y="3097"/>
                    </a:lnTo>
                    <a:cubicBezTo>
                      <a:pt x="6552" y="2961"/>
                      <a:pt x="6415" y="2961"/>
                      <a:pt x="6279" y="2824"/>
                    </a:cubicBezTo>
                    <a:cubicBezTo>
                      <a:pt x="6108" y="2824"/>
                      <a:pt x="5972" y="2824"/>
                      <a:pt x="5972" y="3097"/>
                    </a:cubicBezTo>
                    <a:lnTo>
                      <a:pt x="5972" y="3370"/>
                    </a:lnTo>
                    <a:lnTo>
                      <a:pt x="5699" y="3097"/>
                    </a:lnTo>
                    <a:cubicBezTo>
                      <a:pt x="5562" y="3097"/>
                      <a:pt x="5426" y="3234"/>
                      <a:pt x="5426" y="3370"/>
                    </a:cubicBezTo>
                    <a:lnTo>
                      <a:pt x="5426" y="3814"/>
                    </a:lnTo>
                    <a:cubicBezTo>
                      <a:pt x="5340" y="3746"/>
                      <a:pt x="5264" y="3711"/>
                      <a:pt x="5208" y="3711"/>
                    </a:cubicBezTo>
                    <a:cubicBezTo>
                      <a:pt x="5153" y="3711"/>
                      <a:pt x="5119" y="3746"/>
                      <a:pt x="5119" y="3814"/>
                    </a:cubicBezTo>
                    <a:cubicBezTo>
                      <a:pt x="4846" y="4087"/>
                      <a:pt x="4982" y="4223"/>
                      <a:pt x="4982" y="4530"/>
                    </a:cubicBezTo>
                    <a:cubicBezTo>
                      <a:pt x="4846" y="4530"/>
                      <a:pt x="4709" y="4667"/>
                      <a:pt x="4709" y="4803"/>
                    </a:cubicBezTo>
                    <a:lnTo>
                      <a:pt x="4709" y="5384"/>
                    </a:lnTo>
                    <a:cubicBezTo>
                      <a:pt x="4709" y="5800"/>
                      <a:pt x="4606" y="5939"/>
                      <a:pt x="4456" y="5939"/>
                    </a:cubicBezTo>
                    <a:cubicBezTo>
                      <a:pt x="4251" y="5939"/>
                      <a:pt x="3957" y="5678"/>
                      <a:pt x="3720" y="5520"/>
                    </a:cubicBezTo>
                    <a:cubicBezTo>
                      <a:pt x="3549" y="5520"/>
                      <a:pt x="3413" y="5520"/>
                      <a:pt x="3413" y="5656"/>
                    </a:cubicBezTo>
                    <a:lnTo>
                      <a:pt x="3413" y="6237"/>
                    </a:lnTo>
                    <a:cubicBezTo>
                      <a:pt x="3276" y="6100"/>
                      <a:pt x="3140" y="5929"/>
                      <a:pt x="3003" y="5793"/>
                    </a:cubicBezTo>
                    <a:cubicBezTo>
                      <a:pt x="2963" y="5753"/>
                      <a:pt x="2920" y="5736"/>
                      <a:pt x="2879" y="5736"/>
                    </a:cubicBezTo>
                    <a:cubicBezTo>
                      <a:pt x="2781" y="5736"/>
                      <a:pt x="2696" y="5833"/>
                      <a:pt x="2696" y="5929"/>
                    </a:cubicBezTo>
                    <a:cubicBezTo>
                      <a:pt x="2696" y="6025"/>
                      <a:pt x="2696" y="6061"/>
                      <a:pt x="2692" y="6061"/>
                    </a:cubicBezTo>
                    <a:cubicBezTo>
                      <a:pt x="2683" y="6061"/>
                      <a:pt x="2653" y="5887"/>
                      <a:pt x="2559" y="5793"/>
                    </a:cubicBezTo>
                    <a:cubicBezTo>
                      <a:pt x="2423" y="5656"/>
                      <a:pt x="2286" y="5520"/>
                      <a:pt x="2150" y="5384"/>
                    </a:cubicBezTo>
                    <a:cubicBezTo>
                      <a:pt x="2014" y="5384"/>
                      <a:pt x="1706" y="5384"/>
                      <a:pt x="1706" y="5656"/>
                    </a:cubicBezTo>
                    <a:cubicBezTo>
                      <a:pt x="1706" y="5520"/>
                      <a:pt x="1706" y="5520"/>
                      <a:pt x="1570" y="5520"/>
                    </a:cubicBezTo>
                    <a:cubicBezTo>
                      <a:pt x="1433" y="5520"/>
                      <a:pt x="1433" y="5656"/>
                      <a:pt x="1433" y="5793"/>
                    </a:cubicBezTo>
                    <a:lnTo>
                      <a:pt x="1433" y="6100"/>
                    </a:lnTo>
                    <a:cubicBezTo>
                      <a:pt x="1297" y="5929"/>
                      <a:pt x="1160" y="5793"/>
                      <a:pt x="990" y="5656"/>
                    </a:cubicBezTo>
                    <a:cubicBezTo>
                      <a:pt x="950" y="5617"/>
                      <a:pt x="898" y="5600"/>
                      <a:pt x="848" y="5600"/>
                    </a:cubicBezTo>
                    <a:cubicBezTo>
                      <a:pt x="729" y="5600"/>
                      <a:pt x="620" y="5696"/>
                      <a:pt x="717" y="5793"/>
                    </a:cubicBezTo>
                    <a:cubicBezTo>
                      <a:pt x="717" y="6100"/>
                      <a:pt x="990" y="6373"/>
                      <a:pt x="990" y="6783"/>
                    </a:cubicBezTo>
                    <a:cubicBezTo>
                      <a:pt x="853" y="6510"/>
                      <a:pt x="580" y="6237"/>
                      <a:pt x="307" y="5929"/>
                    </a:cubicBezTo>
                    <a:cubicBezTo>
                      <a:pt x="137" y="5929"/>
                      <a:pt x="0" y="6100"/>
                      <a:pt x="0" y="6237"/>
                    </a:cubicBezTo>
                    <a:cubicBezTo>
                      <a:pt x="307" y="6373"/>
                      <a:pt x="444" y="6646"/>
                      <a:pt x="580" y="6783"/>
                    </a:cubicBezTo>
                    <a:lnTo>
                      <a:pt x="717" y="6783"/>
                    </a:lnTo>
                    <a:cubicBezTo>
                      <a:pt x="853" y="6953"/>
                      <a:pt x="990" y="7090"/>
                      <a:pt x="1160" y="7226"/>
                    </a:cubicBezTo>
                    <a:cubicBezTo>
                      <a:pt x="1160" y="7294"/>
                      <a:pt x="1195" y="7329"/>
                      <a:pt x="1229" y="7329"/>
                    </a:cubicBezTo>
                    <a:cubicBezTo>
                      <a:pt x="1263" y="7329"/>
                      <a:pt x="1297" y="7294"/>
                      <a:pt x="1297" y="7226"/>
                    </a:cubicBezTo>
                    <a:cubicBezTo>
                      <a:pt x="1433" y="7090"/>
                      <a:pt x="1433" y="6953"/>
                      <a:pt x="1433" y="6783"/>
                    </a:cubicBezTo>
                    <a:cubicBezTo>
                      <a:pt x="1570" y="6953"/>
                      <a:pt x="1706" y="7226"/>
                      <a:pt x="1843" y="7363"/>
                    </a:cubicBezTo>
                    <a:cubicBezTo>
                      <a:pt x="1928" y="7431"/>
                      <a:pt x="2005" y="7465"/>
                      <a:pt x="2077" y="7465"/>
                    </a:cubicBezTo>
                    <a:cubicBezTo>
                      <a:pt x="2150" y="7465"/>
                      <a:pt x="2218" y="7431"/>
                      <a:pt x="2286" y="7363"/>
                    </a:cubicBezTo>
                    <a:cubicBezTo>
                      <a:pt x="2286" y="7090"/>
                      <a:pt x="2150" y="6783"/>
                      <a:pt x="2014" y="6510"/>
                    </a:cubicBezTo>
                    <a:cubicBezTo>
                      <a:pt x="2150" y="6510"/>
                      <a:pt x="2150" y="6646"/>
                      <a:pt x="2150" y="6646"/>
                    </a:cubicBezTo>
                    <a:lnTo>
                      <a:pt x="2423" y="6646"/>
                    </a:lnTo>
                    <a:cubicBezTo>
                      <a:pt x="2423" y="6783"/>
                      <a:pt x="2559" y="6953"/>
                      <a:pt x="2696" y="7226"/>
                    </a:cubicBezTo>
                    <a:cubicBezTo>
                      <a:pt x="2696" y="7363"/>
                      <a:pt x="2867" y="7499"/>
                      <a:pt x="2867" y="7636"/>
                    </a:cubicBezTo>
                    <a:cubicBezTo>
                      <a:pt x="2696" y="7636"/>
                      <a:pt x="2696" y="7806"/>
                      <a:pt x="2696" y="7806"/>
                    </a:cubicBezTo>
                    <a:cubicBezTo>
                      <a:pt x="2696" y="8079"/>
                      <a:pt x="2867" y="8216"/>
                      <a:pt x="3003" y="8216"/>
                    </a:cubicBezTo>
                    <a:cubicBezTo>
                      <a:pt x="3043" y="8256"/>
                      <a:pt x="3083" y="8272"/>
                      <a:pt x="3120" y="8272"/>
                    </a:cubicBezTo>
                    <a:cubicBezTo>
                      <a:pt x="3208" y="8272"/>
                      <a:pt x="3276" y="8176"/>
                      <a:pt x="3276" y="8079"/>
                    </a:cubicBezTo>
                    <a:lnTo>
                      <a:pt x="3413" y="8079"/>
                    </a:lnTo>
                    <a:lnTo>
                      <a:pt x="3413" y="7806"/>
                    </a:lnTo>
                    <a:cubicBezTo>
                      <a:pt x="3413" y="7636"/>
                      <a:pt x="3413" y="7636"/>
                      <a:pt x="3276" y="7636"/>
                    </a:cubicBezTo>
                    <a:lnTo>
                      <a:pt x="3276" y="7499"/>
                    </a:lnTo>
                    <a:cubicBezTo>
                      <a:pt x="3436" y="7579"/>
                      <a:pt x="3609" y="7671"/>
                      <a:pt x="3751" y="7671"/>
                    </a:cubicBezTo>
                    <a:cubicBezTo>
                      <a:pt x="3851" y="7671"/>
                      <a:pt x="3936" y="7626"/>
                      <a:pt x="3993" y="7499"/>
                    </a:cubicBezTo>
                    <a:cubicBezTo>
                      <a:pt x="3993" y="7363"/>
                      <a:pt x="3993" y="7090"/>
                      <a:pt x="3856" y="6783"/>
                    </a:cubicBezTo>
                    <a:cubicBezTo>
                      <a:pt x="3993" y="6646"/>
                      <a:pt x="3993" y="6373"/>
                      <a:pt x="3856" y="6237"/>
                    </a:cubicBezTo>
                    <a:lnTo>
                      <a:pt x="3856" y="6237"/>
                    </a:lnTo>
                    <a:cubicBezTo>
                      <a:pt x="4146" y="6430"/>
                      <a:pt x="4452" y="6623"/>
                      <a:pt x="4704" y="6623"/>
                    </a:cubicBezTo>
                    <a:cubicBezTo>
                      <a:pt x="4808" y="6623"/>
                      <a:pt x="4902" y="6590"/>
                      <a:pt x="4982" y="6510"/>
                    </a:cubicBezTo>
                    <a:cubicBezTo>
                      <a:pt x="5255" y="6237"/>
                      <a:pt x="5255" y="5793"/>
                      <a:pt x="5255" y="5520"/>
                    </a:cubicBezTo>
                    <a:cubicBezTo>
                      <a:pt x="5255" y="5520"/>
                      <a:pt x="5562" y="5520"/>
                      <a:pt x="5562" y="5384"/>
                    </a:cubicBezTo>
                    <a:cubicBezTo>
                      <a:pt x="5562" y="5076"/>
                      <a:pt x="5562" y="4803"/>
                      <a:pt x="5426" y="4530"/>
                    </a:cubicBezTo>
                    <a:lnTo>
                      <a:pt x="5426" y="4530"/>
                    </a:lnTo>
                    <a:lnTo>
                      <a:pt x="5562" y="4667"/>
                    </a:lnTo>
                    <a:cubicBezTo>
                      <a:pt x="5562" y="4667"/>
                      <a:pt x="5699" y="4803"/>
                      <a:pt x="5835" y="4940"/>
                    </a:cubicBezTo>
                    <a:cubicBezTo>
                      <a:pt x="5972" y="4940"/>
                      <a:pt x="6108" y="4803"/>
                      <a:pt x="6108" y="4667"/>
                    </a:cubicBezTo>
                    <a:cubicBezTo>
                      <a:pt x="6108" y="4530"/>
                      <a:pt x="5972" y="4223"/>
                      <a:pt x="5972" y="4087"/>
                    </a:cubicBezTo>
                    <a:lnTo>
                      <a:pt x="6108" y="4087"/>
                    </a:lnTo>
                    <a:cubicBezTo>
                      <a:pt x="6108" y="4155"/>
                      <a:pt x="6151" y="4189"/>
                      <a:pt x="6211" y="4189"/>
                    </a:cubicBezTo>
                    <a:cubicBezTo>
                      <a:pt x="6270" y="4189"/>
                      <a:pt x="6347" y="4155"/>
                      <a:pt x="6415" y="4087"/>
                    </a:cubicBezTo>
                    <a:lnTo>
                      <a:pt x="6415" y="3677"/>
                    </a:lnTo>
                    <a:cubicBezTo>
                      <a:pt x="6552" y="3814"/>
                      <a:pt x="6552" y="3950"/>
                      <a:pt x="6688" y="3950"/>
                    </a:cubicBezTo>
                    <a:cubicBezTo>
                      <a:pt x="6688" y="4019"/>
                      <a:pt x="6722" y="4053"/>
                      <a:pt x="6774" y="4053"/>
                    </a:cubicBezTo>
                    <a:cubicBezTo>
                      <a:pt x="6825" y="4053"/>
                      <a:pt x="6893" y="4019"/>
                      <a:pt x="6961" y="3950"/>
                    </a:cubicBezTo>
                    <a:cubicBezTo>
                      <a:pt x="7132" y="3950"/>
                      <a:pt x="7132" y="3814"/>
                      <a:pt x="7268" y="3677"/>
                    </a:cubicBezTo>
                    <a:lnTo>
                      <a:pt x="7268" y="3370"/>
                    </a:lnTo>
                    <a:cubicBezTo>
                      <a:pt x="7268" y="3147"/>
                      <a:pt x="7359" y="2924"/>
                      <a:pt x="7244" y="2924"/>
                    </a:cubicBezTo>
                    <a:cubicBezTo>
                      <a:pt x="7218" y="2924"/>
                      <a:pt x="7182" y="2936"/>
                      <a:pt x="7132" y="2961"/>
                    </a:cubicBezTo>
                    <a:cubicBezTo>
                      <a:pt x="7405" y="2824"/>
                      <a:pt x="7678" y="2108"/>
                      <a:pt x="7541" y="1835"/>
                    </a:cubicBezTo>
                    <a:lnTo>
                      <a:pt x="7541" y="1835"/>
                    </a:lnTo>
                    <a:cubicBezTo>
                      <a:pt x="7580" y="1874"/>
                      <a:pt x="7633" y="1890"/>
                      <a:pt x="7689" y="1890"/>
                    </a:cubicBezTo>
                    <a:cubicBezTo>
                      <a:pt x="7828" y="1890"/>
                      <a:pt x="7985" y="1786"/>
                      <a:pt x="7985" y="1664"/>
                    </a:cubicBezTo>
                    <a:cubicBezTo>
                      <a:pt x="7985" y="1391"/>
                      <a:pt x="7814" y="1255"/>
                      <a:pt x="7814" y="1118"/>
                    </a:cubicBezTo>
                    <a:cubicBezTo>
                      <a:pt x="7814" y="982"/>
                      <a:pt x="7814" y="982"/>
                      <a:pt x="7678" y="811"/>
                    </a:cubicBezTo>
                    <a:lnTo>
                      <a:pt x="7985" y="811"/>
                    </a:lnTo>
                    <a:cubicBezTo>
                      <a:pt x="8122" y="675"/>
                      <a:pt x="8122" y="538"/>
                      <a:pt x="8258" y="402"/>
                    </a:cubicBezTo>
                    <a:cubicBezTo>
                      <a:pt x="8354" y="209"/>
                      <a:pt x="8180" y="0"/>
                      <a:pt x="8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6586543" y="2215116"/>
                <a:ext cx="345937" cy="489682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7440" extrusionOk="0">
                    <a:moveTo>
                      <a:pt x="2423" y="3891"/>
                    </a:moveTo>
                    <a:cubicBezTo>
                      <a:pt x="2423" y="4094"/>
                      <a:pt x="2348" y="4222"/>
                      <a:pt x="2298" y="4325"/>
                    </a:cubicBezTo>
                    <a:lnTo>
                      <a:pt x="2298" y="4325"/>
                    </a:lnTo>
                    <a:cubicBezTo>
                      <a:pt x="2328" y="4183"/>
                      <a:pt x="2366" y="4039"/>
                      <a:pt x="2423" y="3891"/>
                    </a:cubicBezTo>
                    <a:close/>
                    <a:moveTo>
                      <a:pt x="2256" y="4541"/>
                    </a:moveTo>
                    <a:lnTo>
                      <a:pt x="2256" y="4541"/>
                    </a:lnTo>
                    <a:cubicBezTo>
                      <a:pt x="2282" y="4769"/>
                      <a:pt x="2423" y="4896"/>
                      <a:pt x="2423" y="5051"/>
                    </a:cubicBezTo>
                    <a:cubicBezTo>
                      <a:pt x="2423" y="5187"/>
                      <a:pt x="2252" y="5460"/>
                      <a:pt x="2116" y="5597"/>
                    </a:cubicBezTo>
                    <a:cubicBezTo>
                      <a:pt x="1979" y="6041"/>
                      <a:pt x="1399" y="6177"/>
                      <a:pt x="1126" y="6450"/>
                    </a:cubicBezTo>
                    <a:lnTo>
                      <a:pt x="1126" y="6041"/>
                    </a:lnTo>
                    <a:cubicBezTo>
                      <a:pt x="1205" y="6119"/>
                      <a:pt x="1284" y="6198"/>
                      <a:pt x="1396" y="6198"/>
                    </a:cubicBezTo>
                    <a:cubicBezTo>
                      <a:pt x="1477" y="6198"/>
                      <a:pt x="1577" y="6156"/>
                      <a:pt x="1706" y="6041"/>
                    </a:cubicBezTo>
                    <a:cubicBezTo>
                      <a:pt x="1979" y="5904"/>
                      <a:pt x="1979" y="5460"/>
                      <a:pt x="2116" y="5187"/>
                    </a:cubicBezTo>
                    <a:cubicBezTo>
                      <a:pt x="2184" y="4966"/>
                      <a:pt x="2218" y="4754"/>
                      <a:pt x="2256" y="4541"/>
                    </a:cubicBezTo>
                    <a:close/>
                    <a:moveTo>
                      <a:pt x="4965" y="1"/>
                    </a:moveTo>
                    <a:cubicBezTo>
                      <a:pt x="4888" y="1"/>
                      <a:pt x="4812" y="69"/>
                      <a:pt x="4812" y="205"/>
                    </a:cubicBezTo>
                    <a:lnTo>
                      <a:pt x="4675" y="205"/>
                    </a:lnTo>
                    <a:lnTo>
                      <a:pt x="4675" y="342"/>
                    </a:lnTo>
                    <a:lnTo>
                      <a:pt x="4675" y="922"/>
                    </a:lnTo>
                    <a:cubicBezTo>
                      <a:pt x="4539" y="1195"/>
                      <a:pt x="4266" y="1332"/>
                      <a:pt x="4266" y="1639"/>
                    </a:cubicBezTo>
                    <a:cubicBezTo>
                      <a:pt x="4129" y="1775"/>
                      <a:pt x="3413" y="2628"/>
                      <a:pt x="3413" y="2765"/>
                    </a:cubicBezTo>
                    <a:cubicBezTo>
                      <a:pt x="3413" y="2185"/>
                      <a:pt x="3822" y="1332"/>
                      <a:pt x="3549" y="786"/>
                    </a:cubicBezTo>
                    <a:cubicBezTo>
                      <a:pt x="3481" y="700"/>
                      <a:pt x="3413" y="658"/>
                      <a:pt x="3361" y="658"/>
                    </a:cubicBezTo>
                    <a:cubicBezTo>
                      <a:pt x="3310" y="658"/>
                      <a:pt x="3276" y="700"/>
                      <a:pt x="3276" y="786"/>
                    </a:cubicBezTo>
                    <a:cubicBezTo>
                      <a:pt x="2833" y="1059"/>
                      <a:pt x="2560" y="1332"/>
                      <a:pt x="2252" y="1639"/>
                    </a:cubicBezTo>
                    <a:cubicBezTo>
                      <a:pt x="2252" y="1639"/>
                      <a:pt x="2252" y="1775"/>
                      <a:pt x="2423" y="1912"/>
                    </a:cubicBezTo>
                    <a:cubicBezTo>
                      <a:pt x="2252" y="1912"/>
                      <a:pt x="2116" y="1912"/>
                      <a:pt x="1979" y="2048"/>
                    </a:cubicBezTo>
                    <a:cubicBezTo>
                      <a:pt x="1843" y="2185"/>
                      <a:pt x="1979" y="2492"/>
                      <a:pt x="2116" y="2492"/>
                    </a:cubicBezTo>
                    <a:cubicBezTo>
                      <a:pt x="2252" y="2492"/>
                      <a:pt x="2560" y="2492"/>
                      <a:pt x="2696" y="2321"/>
                    </a:cubicBezTo>
                    <a:cubicBezTo>
                      <a:pt x="2833" y="2321"/>
                      <a:pt x="2833" y="2185"/>
                      <a:pt x="2833" y="2185"/>
                    </a:cubicBezTo>
                    <a:cubicBezTo>
                      <a:pt x="2969" y="2048"/>
                      <a:pt x="2969" y="1912"/>
                      <a:pt x="2969" y="1775"/>
                    </a:cubicBezTo>
                    <a:cubicBezTo>
                      <a:pt x="3105" y="1639"/>
                      <a:pt x="2969" y="1639"/>
                      <a:pt x="2969" y="1468"/>
                    </a:cubicBezTo>
                    <a:cubicBezTo>
                      <a:pt x="2969" y="1468"/>
                      <a:pt x="3105" y="1332"/>
                      <a:pt x="3276" y="1332"/>
                    </a:cubicBezTo>
                    <a:cubicBezTo>
                      <a:pt x="3276" y="1912"/>
                      <a:pt x="2560" y="2765"/>
                      <a:pt x="3105" y="3345"/>
                    </a:cubicBezTo>
                    <a:lnTo>
                      <a:pt x="3413" y="3345"/>
                    </a:lnTo>
                    <a:cubicBezTo>
                      <a:pt x="3822" y="3038"/>
                      <a:pt x="4129" y="2492"/>
                      <a:pt x="4402" y="2048"/>
                    </a:cubicBezTo>
                    <a:lnTo>
                      <a:pt x="4402" y="2048"/>
                    </a:lnTo>
                    <a:cubicBezTo>
                      <a:pt x="4402" y="2628"/>
                      <a:pt x="4129" y="3038"/>
                      <a:pt x="3822" y="3618"/>
                    </a:cubicBezTo>
                    <a:cubicBezTo>
                      <a:pt x="3549" y="4027"/>
                      <a:pt x="3276" y="4471"/>
                      <a:pt x="2969" y="4880"/>
                    </a:cubicBezTo>
                    <a:cubicBezTo>
                      <a:pt x="3105" y="4471"/>
                      <a:pt x="3105" y="3891"/>
                      <a:pt x="3105" y="3481"/>
                    </a:cubicBezTo>
                    <a:cubicBezTo>
                      <a:pt x="3105" y="3386"/>
                      <a:pt x="3038" y="3273"/>
                      <a:pt x="2951" y="3273"/>
                    </a:cubicBezTo>
                    <a:cubicBezTo>
                      <a:pt x="2914" y="3273"/>
                      <a:pt x="2873" y="3294"/>
                      <a:pt x="2833" y="3345"/>
                    </a:cubicBezTo>
                    <a:cubicBezTo>
                      <a:pt x="2833" y="3038"/>
                      <a:pt x="2833" y="2901"/>
                      <a:pt x="2696" y="2765"/>
                    </a:cubicBezTo>
                    <a:cubicBezTo>
                      <a:pt x="2628" y="2696"/>
                      <a:pt x="2560" y="2662"/>
                      <a:pt x="2487" y="2662"/>
                    </a:cubicBezTo>
                    <a:cubicBezTo>
                      <a:pt x="2415" y="2662"/>
                      <a:pt x="2338" y="2696"/>
                      <a:pt x="2252" y="2765"/>
                    </a:cubicBezTo>
                    <a:cubicBezTo>
                      <a:pt x="1979" y="3481"/>
                      <a:pt x="1843" y="4198"/>
                      <a:pt x="1706" y="4880"/>
                    </a:cubicBezTo>
                    <a:cubicBezTo>
                      <a:pt x="1570" y="5187"/>
                      <a:pt x="1570" y="5460"/>
                      <a:pt x="1399" y="5733"/>
                    </a:cubicBezTo>
                    <a:cubicBezTo>
                      <a:pt x="1570" y="5324"/>
                      <a:pt x="1399" y="4880"/>
                      <a:pt x="1399" y="4471"/>
                    </a:cubicBezTo>
                    <a:cubicBezTo>
                      <a:pt x="1331" y="4334"/>
                      <a:pt x="1229" y="4266"/>
                      <a:pt x="1143" y="4266"/>
                    </a:cubicBezTo>
                    <a:cubicBezTo>
                      <a:pt x="1058" y="4266"/>
                      <a:pt x="990" y="4334"/>
                      <a:pt x="990" y="4471"/>
                    </a:cubicBezTo>
                    <a:cubicBezTo>
                      <a:pt x="853" y="4607"/>
                      <a:pt x="853" y="4880"/>
                      <a:pt x="853" y="5051"/>
                    </a:cubicBezTo>
                    <a:lnTo>
                      <a:pt x="717" y="4880"/>
                    </a:lnTo>
                    <a:cubicBezTo>
                      <a:pt x="660" y="4835"/>
                      <a:pt x="607" y="4820"/>
                      <a:pt x="561" y="4820"/>
                    </a:cubicBezTo>
                    <a:cubicBezTo>
                      <a:pt x="470" y="4820"/>
                      <a:pt x="410" y="4880"/>
                      <a:pt x="410" y="4880"/>
                    </a:cubicBezTo>
                    <a:cubicBezTo>
                      <a:pt x="137" y="5324"/>
                      <a:pt x="137" y="5733"/>
                      <a:pt x="0" y="6177"/>
                    </a:cubicBezTo>
                    <a:cubicBezTo>
                      <a:pt x="0" y="6245"/>
                      <a:pt x="69" y="6279"/>
                      <a:pt x="137" y="6279"/>
                    </a:cubicBezTo>
                    <a:cubicBezTo>
                      <a:pt x="205" y="6279"/>
                      <a:pt x="273" y="6245"/>
                      <a:pt x="273" y="6177"/>
                    </a:cubicBezTo>
                    <a:cubicBezTo>
                      <a:pt x="273" y="6067"/>
                      <a:pt x="452" y="5487"/>
                      <a:pt x="520" y="5487"/>
                    </a:cubicBezTo>
                    <a:cubicBezTo>
                      <a:pt x="536" y="5487"/>
                      <a:pt x="546" y="5519"/>
                      <a:pt x="546" y="5597"/>
                    </a:cubicBezTo>
                    <a:cubicBezTo>
                      <a:pt x="546" y="6041"/>
                      <a:pt x="410" y="6313"/>
                      <a:pt x="410" y="6757"/>
                    </a:cubicBezTo>
                    <a:cubicBezTo>
                      <a:pt x="410" y="6894"/>
                      <a:pt x="410" y="6894"/>
                      <a:pt x="546" y="7030"/>
                    </a:cubicBezTo>
                    <a:cubicBezTo>
                      <a:pt x="546" y="7030"/>
                      <a:pt x="546" y="7167"/>
                      <a:pt x="717" y="7167"/>
                    </a:cubicBezTo>
                    <a:lnTo>
                      <a:pt x="853" y="7167"/>
                    </a:lnTo>
                    <a:cubicBezTo>
                      <a:pt x="853" y="7303"/>
                      <a:pt x="990" y="7440"/>
                      <a:pt x="1126" y="7440"/>
                    </a:cubicBezTo>
                    <a:cubicBezTo>
                      <a:pt x="1399" y="7303"/>
                      <a:pt x="1570" y="7030"/>
                      <a:pt x="1706" y="6894"/>
                    </a:cubicBezTo>
                    <a:cubicBezTo>
                      <a:pt x="2696" y="6450"/>
                      <a:pt x="3276" y="5187"/>
                      <a:pt x="3822" y="4471"/>
                    </a:cubicBezTo>
                    <a:cubicBezTo>
                      <a:pt x="4129" y="3891"/>
                      <a:pt x="4675" y="3345"/>
                      <a:pt x="4812" y="2765"/>
                    </a:cubicBezTo>
                    <a:cubicBezTo>
                      <a:pt x="4982" y="2185"/>
                      <a:pt x="4982" y="1468"/>
                      <a:pt x="5119" y="922"/>
                    </a:cubicBezTo>
                    <a:cubicBezTo>
                      <a:pt x="5119" y="786"/>
                      <a:pt x="5255" y="478"/>
                      <a:pt x="5255" y="342"/>
                    </a:cubicBezTo>
                    <a:cubicBezTo>
                      <a:pt x="5255" y="205"/>
                      <a:pt x="5119" y="205"/>
                      <a:pt x="5119" y="205"/>
                    </a:cubicBezTo>
                    <a:cubicBezTo>
                      <a:pt x="5119" y="69"/>
                      <a:pt x="5042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6707780" y="2024244"/>
                <a:ext cx="195478" cy="308421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4686" extrusionOk="0">
                    <a:moveTo>
                      <a:pt x="854" y="0"/>
                    </a:moveTo>
                    <a:cubicBezTo>
                      <a:pt x="786" y="0"/>
                      <a:pt x="718" y="34"/>
                      <a:pt x="718" y="103"/>
                    </a:cubicBezTo>
                    <a:cubicBezTo>
                      <a:pt x="581" y="273"/>
                      <a:pt x="581" y="683"/>
                      <a:pt x="581" y="956"/>
                    </a:cubicBezTo>
                    <a:cubicBezTo>
                      <a:pt x="581" y="819"/>
                      <a:pt x="410" y="546"/>
                      <a:pt x="410" y="410"/>
                    </a:cubicBezTo>
                    <a:cubicBezTo>
                      <a:pt x="410" y="283"/>
                      <a:pt x="341" y="238"/>
                      <a:pt x="259" y="238"/>
                    </a:cubicBezTo>
                    <a:cubicBezTo>
                      <a:pt x="142" y="238"/>
                      <a:pt x="1" y="330"/>
                      <a:pt x="1" y="410"/>
                    </a:cubicBezTo>
                    <a:cubicBezTo>
                      <a:pt x="1" y="1263"/>
                      <a:pt x="1" y="2252"/>
                      <a:pt x="137" y="2969"/>
                    </a:cubicBezTo>
                    <a:cubicBezTo>
                      <a:pt x="137" y="3515"/>
                      <a:pt x="137" y="3959"/>
                      <a:pt x="1" y="4368"/>
                    </a:cubicBezTo>
                    <a:cubicBezTo>
                      <a:pt x="1" y="4560"/>
                      <a:pt x="161" y="4686"/>
                      <a:pt x="281" y="4686"/>
                    </a:cubicBezTo>
                    <a:cubicBezTo>
                      <a:pt x="353" y="4686"/>
                      <a:pt x="410" y="4641"/>
                      <a:pt x="410" y="4539"/>
                    </a:cubicBezTo>
                    <a:cubicBezTo>
                      <a:pt x="410" y="4368"/>
                      <a:pt x="581" y="4368"/>
                      <a:pt x="581" y="4232"/>
                    </a:cubicBezTo>
                    <a:lnTo>
                      <a:pt x="718" y="4095"/>
                    </a:lnTo>
                    <a:cubicBezTo>
                      <a:pt x="718" y="3515"/>
                      <a:pt x="718" y="2832"/>
                      <a:pt x="991" y="2389"/>
                    </a:cubicBezTo>
                    <a:cubicBezTo>
                      <a:pt x="1087" y="2292"/>
                      <a:pt x="979" y="2196"/>
                      <a:pt x="859" y="2196"/>
                    </a:cubicBezTo>
                    <a:cubicBezTo>
                      <a:pt x="809" y="2196"/>
                      <a:pt x="758" y="2212"/>
                      <a:pt x="718" y="2252"/>
                    </a:cubicBezTo>
                    <a:cubicBezTo>
                      <a:pt x="718" y="1809"/>
                      <a:pt x="718" y="1126"/>
                      <a:pt x="854" y="683"/>
                    </a:cubicBezTo>
                    <a:cubicBezTo>
                      <a:pt x="991" y="1263"/>
                      <a:pt x="991" y="1979"/>
                      <a:pt x="1127" y="2525"/>
                    </a:cubicBezTo>
                    <a:cubicBezTo>
                      <a:pt x="1263" y="2662"/>
                      <a:pt x="1434" y="2662"/>
                      <a:pt x="1571" y="2662"/>
                    </a:cubicBezTo>
                    <a:cubicBezTo>
                      <a:pt x="1707" y="2389"/>
                      <a:pt x="1844" y="2252"/>
                      <a:pt x="1844" y="1979"/>
                    </a:cubicBezTo>
                    <a:cubicBezTo>
                      <a:pt x="1844" y="2116"/>
                      <a:pt x="1980" y="2116"/>
                      <a:pt x="2117" y="2252"/>
                    </a:cubicBezTo>
                    <a:cubicBezTo>
                      <a:pt x="2117" y="2252"/>
                      <a:pt x="2287" y="2252"/>
                      <a:pt x="2424" y="2116"/>
                    </a:cubicBezTo>
                    <a:lnTo>
                      <a:pt x="2560" y="1979"/>
                    </a:lnTo>
                    <a:lnTo>
                      <a:pt x="2697" y="1979"/>
                    </a:lnTo>
                    <a:cubicBezTo>
                      <a:pt x="2833" y="1979"/>
                      <a:pt x="2970" y="1672"/>
                      <a:pt x="2833" y="1672"/>
                    </a:cubicBezTo>
                    <a:cubicBezTo>
                      <a:pt x="2697" y="1536"/>
                      <a:pt x="2560" y="1536"/>
                      <a:pt x="2424" y="1536"/>
                    </a:cubicBezTo>
                    <a:cubicBezTo>
                      <a:pt x="2424" y="1399"/>
                      <a:pt x="2287" y="1399"/>
                      <a:pt x="1980" y="1399"/>
                    </a:cubicBezTo>
                    <a:cubicBezTo>
                      <a:pt x="1980" y="1126"/>
                      <a:pt x="1980" y="956"/>
                      <a:pt x="1844" y="956"/>
                    </a:cubicBezTo>
                    <a:cubicBezTo>
                      <a:pt x="1775" y="887"/>
                      <a:pt x="1673" y="853"/>
                      <a:pt x="1588" y="853"/>
                    </a:cubicBezTo>
                    <a:cubicBezTo>
                      <a:pt x="1502" y="853"/>
                      <a:pt x="1434" y="887"/>
                      <a:pt x="1434" y="956"/>
                    </a:cubicBezTo>
                    <a:lnTo>
                      <a:pt x="1434" y="1263"/>
                    </a:lnTo>
                    <a:cubicBezTo>
                      <a:pt x="1263" y="819"/>
                      <a:pt x="1263" y="410"/>
                      <a:pt x="991" y="103"/>
                    </a:cubicBezTo>
                    <a:cubicBezTo>
                      <a:pt x="991" y="34"/>
                      <a:pt x="922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6566337" y="1699760"/>
                <a:ext cx="292032" cy="346134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259" extrusionOk="0">
                    <a:moveTo>
                      <a:pt x="2867" y="3497"/>
                    </a:moveTo>
                    <a:lnTo>
                      <a:pt x="2867" y="3634"/>
                    </a:lnTo>
                    <a:lnTo>
                      <a:pt x="2730" y="3634"/>
                    </a:lnTo>
                    <a:lnTo>
                      <a:pt x="2559" y="3497"/>
                    </a:lnTo>
                    <a:close/>
                    <a:moveTo>
                      <a:pt x="3583" y="3907"/>
                    </a:moveTo>
                    <a:lnTo>
                      <a:pt x="3583" y="4180"/>
                    </a:lnTo>
                    <a:lnTo>
                      <a:pt x="3412" y="4180"/>
                    </a:lnTo>
                    <a:cubicBezTo>
                      <a:pt x="3276" y="4043"/>
                      <a:pt x="3140" y="4043"/>
                      <a:pt x="3003" y="4043"/>
                    </a:cubicBezTo>
                    <a:lnTo>
                      <a:pt x="3140" y="3907"/>
                    </a:lnTo>
                    <a:close/>
                    <a:moveTo>
                      <a:pt x="1134" y="1"/>
                    </a:moveTo>
                    <a:cubicBezTo>
                      <a:pt x="975" y="1"/>
                      <a:pt x="792" y="27"/>
                      <a:pt x="580" y="85"/>
                    </a:cubicBezTo>
                    <a:cubicBezTo>
                      <a:pt x="444" y="85"/>
                      <a:pt x="0" y="221"/>
                      <a:pt x="171" y="494"/>
                    </a:cubicBezTo>
                    <a:cubicBezTo>
                      <a:pt x="171" y="631"/>
                      <a:pt x="444" y="767"/>
                      <a:pt x="717" y="767"/>
                    </a:cubicBezTo>
                    <a:lnTo>
                      <a:pt x="717" y="938"/>
                    </a:lnTo>
                    <a:cubicBezTo>
                      <a:pt x="853" y="1074"/>
                      <a:pt x="1024" y="1074"/>
                      <a:pt x="1297" y="1074"/>
                    </a:cubicBezTo>
                    <a:cubicBezTo>
                      <a:pt x="1706" y="1211"/>
                      <a:pt x="2013" y="1484"/>
                      <a:pt x="1706" y="1620"/>
                    </a:cubicBezTo>
                    <a:cubicBezTo>
                      <a:pt x="1570" y="1620"/>
                      <a:pt x="1433" y="1620"/>
                      <a:pt x="1433" y="1484"/>
                    </a:cubicBezTo>
                    <a:cubicBezTo>
                      <a:pt x="1160" y="1484"/>
                      <a:pt x="1024" y="1620"/>
                      <a:pt x="1160" y="1791"/>
                    </a:cubicBezTo>
                    <a:cubicBezTo>
                      <a:pt x="1024" y="1927"/>
                      <a:pt x="1024" y="2200"/>
                      <a:pt x="1160" y="2200"/>
                    </a:cubicBezTo>
                    <a:lnTo>
                      <a:pt x="1433" y="2200"/>
                    </a:lnTo>
                    <a:cubicBezTo>
                      <a:pt x="1570" y="2337"/>
                      <a:pt x="1877" y="2473"/>
                      <a:pt x="2013" y="2644"/>
                    </a:cubicBezTo>
                    <a:lnTo>
                      <a:pt x="1877" y="2644"/>
                    </a:lnTo>
                    <a:cubicBezTo>
                      <a:pt x="1628" y="2506"/>
                      <a:pt x="1401" y="2300"/>
                      <a:pt x="1179" y="2300"/>
                    </a:cubicBezTo>
                    <a:cubicBezTo>
                      <a:pt x="1127" y="2300"/>
                      <a:pt x="1075" y="2311"/>
                      <a:pt x="1024" y="2337"/>
                    </a:cubicBezTo>
                    <a:cubicBezTo>
                      <a:pt x="853" y="2337"/>
                      <a:pt x="853" y="2473"/>
                      <a:pt x="853" y="2473"/>
                    </a:cubicBezTo>
                    <a:cubicBezTo>
                      <a:pt x="853" y="2781"/>
                      <a:pt x="1024" y="3190"/>
                      <a:pt x="1160" y="3497"/>
                    </a:cubicBezTo>
                    <a:cubicBezTo>
                      <a:pt x="1024" y="3497"/>
                      <a:pt x="717" y="3770"/>
                      <a:pt x="1024" y="3907"/>
                    </a:cubicBezTo>
                    <a:cubicBezTo>
                      <a:pt x="1297" y="4350"/>
                      <a:pt x="1706" y="4896"/>
                      <a:pt x="2150" y="5203"/>
                    </a:cubicBezTo>
                    <a:cubicBezTo>
                      <a:pt x="2189" y="5242"/>
                      <a:pt x="2228" y="5259"/>
                      <a:pt x="2264" y="5259"/>
                    </a:cubicBezTo>
                    <a:cubicBezTo>
                      <a:pt x="2353" y="5259"/>
                      <a:pt x="2423" y="5154"/>
                      <a:pt x="2423" y="5033"/>
                    </a:cubicBezTo>
                    <a:lnTo>
                      <a:pt x="2423" y="4896"/>
                    </a:lnTo>
                    <a:cubicBezTo>
                      <a:pt x="2559" y="4896"/>
                      <a:pt x="2559" y="4760"/>
                      <a:pt x="2559" y="4623"/>
                    </a:cubicBezTo>
                    <a:cubicBezTo>
                      <a:pt x="2473" y="4537"/>
                      <a:pt x="2441" y="4450"/>
                      <a:pt x="2395" y="4398"/>
                    </a:cubicBezTo>
                    <a:lnTo>
                      <a:pt x="2395" y="4398"/>
                    </a:lnTo>
                    <a:cubicBezTo>
                      <a:pt x="2935" y="4624"/>
                      <a:pt x="3449" y="4640"/>
                      <a:pt x="3993" y="4896"/>
                    </a:cubicBezTo>
                    <a:cubicBezTo>
                      <a:pt x="4019" y="4922"/>
                      <a:pt x="4051" y="4933"/>
                      <a:pt x="4085" y="4933"/>
                    </a:cubicBezTo>
                    <a:cubicBezTo>
                      <a:pt x="4229" y="4933"/>
                      <a:pt x="4404" y="4734"/>
                      <a:pt x="4266" y="4623"/>
                    </a:cubicBezTo>
                    <a:cubicBezTo>
                      <a:pt x="4266" y="4623"/>
                      <a:pt x="4436" y="4487"/>
                      <a:pt x="4436" y="4350"/>
                    </a:cubicBezTo>
                    <a:cubicBezTo>
                      <a:pt x="4436" y="4043"/>
                      <a:pt x="4436" y="3907"/>
                      <a:pt x="4266" y="3770"/>
                    </a:cubicBezTo>
                    <a:cubicBezTo>
                      <a:pt x="4266" y="3634"/>
                      <a:pt x="4129" y="3634"/>
                      <a:pt x="3993" y="3634"/>
                    </a:cubicBezTo>
                    <a:lnTo>
                      <a:pt x="3993" y="3326"/>
                    </a:lnTo>
                    <a:cubicBezTo>
                      <a:pt x="3898" y="3232"/>
                      <a:pt x="3804" y="3073"/>
                      <a:pt x="3710" y="3073"/>
                    </a:cubicBezTo>
                    <a:cubicBezTo>
                      <a:pt x="3668" y="3073"/>
                      <a:pt x="3625" y="3105"/>
                      <a:pt x="3583" y="3190"/>
                    </a:cubicBezTo>
                    <a:lnTo>
                      <a:pt x="3412" y="3190"/>
                    </a:lnTo>
                    <a:lnTo>
                      <a:pt x="3412" y="3053"/>
                    </a:lnTo>
                    <a:lnTo>
                      <a:pt x="3412" y="2337"/>
                    </a:lnTo>
                    <a:cubicBezTo>
                      <a:pt x="3276" y="2337"/>
                      <a:pt x="3276" y="2200"/>
                      <a:pt x="3140" y="2200"/>
                    </a:cubicBezTo>
                    <a:cubicBezTo>
                      <a:pt x="3140" y="2200"/>
                      <a:pt x="3140" y="2064"/>
                      <a:pt x="3003" y="2064"/>
                    </a:cubicBezTo>
                    <a:lnTo>
                      <a:pt x="2867" y="2064"/>
                    </a:lnTo>
                    <a:cubicBezTo>
                      <a:pt x="2867" y="1620"/>
                      <a:pt x="2867" y="1347"/>
                      <a:pt x="2559" y="1211"/>
                    </a:cubicBezTo>
                    <a:lnTo>
                      <a:pt x="2286" y="1211"/>
                    </a:lnTo>
                    <a:lnTo>
                      <a:pt x="2286" y="1074"/>
                    </a:lnTo>
                    <a:cubicBezTo>
                      <a:pt x="2065" y="493"/>
                      <a:pt x="1821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6155303" y="1637957"/>
                <a:ext cx="241090" cy="132556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014" extrusionOk="0">
                    <a:moveTo>
                      <a:pt x="274" y="0"/>
                    </a:moveTo>
                    <a:cubicBezTo>
                      <a:pt x="1" y="0"/>
                      <a:pt x="1" y="307"/>
                      <a:pt x="137" y="307"/>
                    </a:cubicBezTo>
                    <a:cubicBezTo>
                      <a:pt x="854" y="444"/>
                      <a:pt x="990" y="1433"/>
                      <a:pt x="1297" y="1877"/>
                    </a:cubicBezTo>
                    <a:cubicBezTo>
                      <a:pt x="1297" y="2013"/>
                      <a:pt x="1434" y="2013"/>
                      <a:pt x="1434" y="2013"/>
                    </a:cubicBezTo>
                    <a:cubicBezTo>
                      <a:pt x="1707" y="2013"/>
                      <a:pt x="1843" y="1706"/>
                      <a:pt x="1843" y="1433"/>
                    </a:cubicBezTo>
                    <a:cubicBezTo>
                      <a:pt x="1843" y="1570"/>
                      <a:pt x="1980" y="1877"/>
                      <a:pt x="1980" y="1877"/>
                    </a:cubicBezTo>
                    <a:cubicBezTo>
                      <a:pt x="2065" y="1945"/>
                      <a:pt x="2142" y="1979"/>
                      <a:pt x="2214" y="1979"/>
                    </a:cubicBezTo>
                    <a:cubicBezTo>
                      <a:pt x="2287" y="1979"/>
                      <a:pt x="2355" y="1945"/>
                      <a:pt x="2423" y="1877"/>
                    </a:cubicBezTo>
                    <a:lnTo>
                      <a:pt x="2423" y="1570"/>
                    </a:lnTo>
                    <a:lnTo>
                      <a:pt x="2560" y="1706"/>
                    </a:lnTo>
                    <a:cubicBezTo>
                      <a:pt x="2560" y="1891"/>
                      <a:pt x="2658" y="1964"/>
                      <a:pt x="2774" y="1964"/>
                    </a:cubicBezTo>
                    <a:cubicBezTo>
                      <a:pt x="2851" y="1964"/>
                      <a:pt x="2935" y="1931"/>
                      <a:pt x="3004" y="1877"/>
                    </a:cubicBezTo>
                    <a:lnTo>
                      <a:pt x="3004" y="1570"/>
                    </a:lnTo>
                    <a:cubicBezTo>
                      <a:pt x="3140" y="1706"/>
                      <a:pt x="3140" y="1877"/>
                      <a:pt x="3413" y="1877"/>
                    </a:cubicBezTo>
                    <a:cubicBezTo>
                      <a:pt x="3437" y="1901"/>
                      <a:pt x="3461" y="1911"/>
                      <a:pt x="3483" y="1911"/>
                    </a:cubicBezTo>
                    <a:cubicBezTo>
                      <a:pt x="3589" y="1911"/>
                      <a:pt x="3662" y="1682"/>
                      <a:pt x="3549" y="1570"/>
                    </a:cubicBezTo>
                    <a:cubicBezTo>
                      <a:pt x="3276" y="1297"/>
                      <a:pt x="3276" y="1024"/>
                      <a:pt x="3004" y="853"/>
                    </a:cubicBezTo>
                    <a:lnTo>
                      <a:pt x="2833" y="853"/>
                    </a:lnTo>
                    <a:cubicBezTo>
                      <a:pt x="2696" y="717"/>
                      <a:pt x="2560" y="444"/>
                      <a:pt x="2423" y="444"/>
                    </a:cubicBezTo>
                    <a:cubicBezTo>
                      <a:pt x="2383" y="404"/>
                      <a:pt x="2343" y="387"/>
                      <a:pt x="2307" y="387"/>
                    </a:cubicBezTo>
                    <a:cubicBezTo>
                      <a:pt x="2219" y="387"/>
                      <a:pt x="2150" y="484"/>
                      <a:pt x="2150" y="580"/>
                    </a:cubicBezTo>
                    <a:lnTo>
                      <a:pt x="2150" y="717"/>
                    </a:lnTo>
                    <a:cubicBezTo>
                      <a:pt x="1980" y="580"/>
                      <a:pt x="1980" y="580"/>
                      <a:pt x="1843" y="444"/>
                    </a:cubicBezTo>
                    <a:cubicBezTo>
                      <a:pt x="1707" y="444"/>
                      <a:pt x="1570" y="444"/>
                      <a:pt x="1570" y="580"/>
                    </a:cubicBezTo>
                    <a:cubicBezTo>
                      <a:pt x="1570" y="717"/>
                      <a:pt x="1434" y="1160"/>
                      <a:pt x="1434" y="1433"/>
                    </a:cubicBezTo>
                    <a:cubicBezTo>
                      <a:pt x="1127" y="853"/>
                      <a:pt x="854" y="171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6364473" y="1619989"/>
                <a:ext cx="227268" cy="19396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2947" extrusionOk="0">
                    <a:moveTo>
                      <a:pt x="371" y="0"/>
                    </a:moveTo>
                    <a:cubicBezTo>
                      <a:pt x="235" y="0"/>
                      <a:pt x="98" y="0"/>
                      <a:pt x="98" y="137"/>
                    </a:cubicBezTo>
                    <a:lnTo>
                      <a:pt x="98" y="273"/>
                    </a:lnTo>
                    <a:cubicBezTo>
                      <a:pt x="1" y="395"/>
                      <a:pt x="43" y="499"/>
                      <a:pt x="124" y="499"/>
                    </a:cubicBezTo>
                    <a:cubicBezTo>
                      <a:pt x="157" y="499"/>
                      <a:pt x="196" y="483"/>
                      <a:pt x="235" y="444"/>
                    </a:cubicBezTo>
                    <a:cubicBezTo>
                      <a:pt x="371" y="853"/>
                      <a:pt x="371" y="1126"/>
                      <a:pt x="508" y="1433"/>
                    </a:cubicBezTo>
                    <a:cubicBezTo>
                      <a:pt x="508" y="1570"/>
                      <a:pt x="679" y="1570"/>
                      <a:pt x="815" y="1570"/>
                    </a:cubicBezTo>
                    <a:cubicBezTo>
                      <a:pt x="952" y="1433"/>
                      <a:pt x="1088" y="1297"/>
                      <a:pt x="1088" y="990"/>
                    </a:cubicBezTo>
                    <a:cubicBezTo>
                      <a:pt x="1088" y="1297"/>
                      <a:pt x="1225" y="1570"/>
                      <a:pt x="1225" y="1706"/>
                    </a:cubicBezTo>
                    <a:cubicBezTo>
                      <a:pt x="1225" y="1843"/>
                      <a:pt x="1361" y="1843"/>
                      <a:pt x="1532" y="1843"/>
                    </a:cubicBezTo>
                    <a:cubicBezTo>
                      <a:pt x="1668" y="1706"/>
                      <a:pt x="1668" y="1706"/>
                      <a:pt x="1805" y="1570"/>
                    </a:cubicBezTo>
                    <a:lnTo>
                      <a:pt x="1805" y="2150"/>
                    </a:lnTo>
                    <a:cubicBezTo>
                      <a:pt x="1805" y="2246"/>
                      <a:pt x="1941" y="2343"/>
                      <a:pt x="2069" y="2343"/>
                    </a:cubicBezTo>
                    <a:cubicBezTo>
                      <a:pt x="2122" y="2343"/>
                      <a:pt x="2174" y="2326"/>
                      <a:pt x="2214" y="2286"/>
                    </a:cubicBezTo>
                    <a:lnTo>
                      <a:pt x="2214" y="2696"/>
                    </a:lnTo>
                    <a:cubicBezTo>
                      <a:pt x="2328" y="2696"/>
                      <a:pt x="2426" y="2756"/>
                      <a:pt x="2520" y="2756"/>
                    </a:cubicBezTo>
                    <a:cubicBezTo>
                      <a:pt x="2567" y="2756"/>
                      <a:pt x="2612" y="2741"/>
                      <a:pt x="2658" y="2696"/>
                    </a:cubicBezTo>
                    <a:lnTo>
                      <a:pt x="2794" y="2559"/>
                    </a:lnTo>
                    <a:lnTo>
                      <a:pt x="2794" y="2696"/>
                    </a:lnTo>
                    <a:lnTo>
                      <a:pt x="2931" y="2832"/>
                    </a:lnTo>
                    <a:lnTo>
                      <a:pt x="3067" y="2832"/>
                    </a:lnTo>
                    <a:cubicBezTo>
                      <a:pt x="3140" y="2905"/>
                      <a:pt x="3232" y="2947"/>
                      <a:pt x="3302" y="2947"/>
                    </a:cubicBezTo>
                    <a:cubicBezTo>
                      <a:pt x="3396" y="2947"/>
                      <a:pt x="3453" y="2872"/>
                      <a:pt x="3374" y="2696"/>
                    </a:cubicBezTo>
                    <a:lnTo>
                      <a:pt x="3374" y="2559"/>
                    </a:lnTo>
                    <a:cubicBezTo>
                      <a:pt x="3374" y="2423"/>
                      <a:pt x="3374" y="2423"/>
                      <a:pt x="3238" y="2423"/>
                    </a:cubicBezTo>
                    <a:cubicBezTo>
                      <a:pt x="3238" y="1979"/>
                      <a:pt x="3238" y="1433"/>
                      <a:pt x="2931" y="1126"/>
                    </a:cubicBezTo>
                    <a:cubicBezTo>
                      <a:pt x="2931" y="1058"/>
                      <a:pt x="2897" y="1024"/>
                      <a:pt x="2845" y="1024"/>
                    </a:cubicBezTo>
                    <a:cubicBezTo>
                      <a:pt x="2794" y="1024"/>
                      <a:pt x="2726" y="1058"/>
                      <a:pt x="2658" y="1126"/>
                    </a:cubicBezTo>
                    <a:cubicBezTo>
                      <a:pt x="2658" y="990"/>
                      <a:pt x="2658" y="853"/>
                      <a:pt x="2521" y="717"/>
                    </a:cubicBezTo>
                    <a:cubicBezTo>
                      <a:pt x="2430" y="717"/>
                      <a:pt x="2324" y="656"/>
                      <a:pt x="2223" y="656"/>
                    </a:cubicBezTo>
                    <a:cubicBezTo>
                      <a:pt x="2172" y="656"/>
                      <a:pt x="2123" y="671"/>
                      <a:pt x="2078" y="717"/>
                    </a:cubicBezTo>
                    <a:cubicBezTo>
                      <a:pt x="2078" y="580"/>
                      <a:pt x="2078" y="273"/>
                      <a:pt x="1941" y="273"/>
                    </a:cubicBezTo>
                    <a:cubicBezTo>
                      <a:pt x="1873" y="205"/>
                      <a:pt x="1805" y="171"/>
                      <a:pt x="1736" y="171"/>
                    </a:cubicBezTo>
                    <a:cubicBezTo>
                      <a:pt x="1668" y="171"/>
                      <a:pt x="1600" y="205"/>
                      <a:pt x="1532" y="273"/>
                    </a:cubicBezTo>
                    <a:cubicBezTo>
                      <a:pt x="1532" y="273"/>
                      <a:pt x="1532" y="444"/>
                      <a:pt x="1361" y="580"/>
                    </a:cubicBezTo>
                    <a:cubicBezTo>
                      <a:pt x="1361" y="444"/>
                      <a:pt x="1225" y="273"/>
                      <a:pt x="1088" y="137"/>
                    </a:cubicBezTo>
                    <a:cubicBezTo>
                      <a:pt x="1088" y="137"/>
                      <a:pt x="952" y="137"/>
                      <a:pt x="815" y="273"/>
                    </a:cubicBezTo>
                    <a:cubicBezTo>
                      <a:pt x="815" y="444"/>
                      <a:pt x="815" y="717"/>
                      <a:pt x="679" y="990"/>
                    </a:cubicBezTo>
                    <a:cubicBezTo>
                      <a:pt x="679" y="580"/>
                      <a:pt x="508" y="273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6401726" y="1768014"/>
                <a:ext cx="116431" cy="62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947" extrusionOk="0">
                    <a:moveTo>
                      <a:pt x="294" y="0"/>
                    </a:moveTo>
                    <a:cubicBezTo>
                      <a:pt x="154" y="0"/>
                      <a:pt x="1" y="200"/>
                      <a:pt x="249" y="310"/>
                    </a:cubicBezTo>
                    <a:cubicBezTo>
                      <a:pt x="386" y="583"/>
                      <a:pt x="659" y="583"/>
                      <a:pt x="795" y="754"/>
                    </a:cubicBezTo>
                    <a:cubicBezTo>
                      <a:pt x="966" y="754"/>
                      <a:pt x="1239" y="754"/>
                      <a:pt x="1375" y="890"/>
                    </a:cubicBezTo>
                    <a:cubicBezTo>
                      <a:pt x="1415" y="930"/>
                      <a:pt x="1470" y="947"/>
                      <a:pt x="1523" y="947"/>
                    </a:cubicBezTo>
                    <a:cubicBezTo>
                      <a:pt x="1651" y="947"/>
                      <a:pt x="1769" y="850"/>
                      <a:pt x="1648" y="754"/>
                    </a:cubicBezTo>
                    <a:lnTo>
                      <a:pt x="1648" y="583"/>
                    </a:lnTo>
                    <a:lnTo>
                      <a:pt x="1512" y="583"/>
                    </a:lnTo>
                    <a:lnTo>
                      <a:pt x="1512" y="447"/>
                    </a:lnTo>
                    <a:cubicBezTo>
                      <a:pt x="1375" y="310"/>
                      <a:pt x="1239" y="174"/>
                      <a:pt x="1102" y="174"/>
                    </a:cubicBezTo>
                    <a:cubicBezTo>
                      <a:pt x="1102" y="174"/>
                      <a:pt x="966" y="174"/>
                      <a:pt x="966" y="310"/>
                    </a:cubicBezTo>
                    <a:cubicBezTo>
                      <a:pt x="795" y="174"/>
                      <a:pt x="659" y="174"/>
                      <a:pt x="522" y="37"/>
                    </a:cubicBezTo>
                    <a:lnTo>
                      <a:pt x="386" y="37"/>
                    </a:lnTo>
                    <a:cubicBezTo>
                      <a:pt x="359" y="11"/>
                      <a:pt x="327" y="0"/>
                      <a:pt x="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6410414" y="1626702"/>
                <a:ext cx="259255" cy="17751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697" extrusionOk="0">
                    <a:moveTo>
                      <a:pt x="2339" y="1"/>
                    </a:moveTo>
                    <a:cubicBezTo>
                      <a:pt x="2261" y="1"/>
                      <a:pt x="2180" y="11"/>
                      <a:pt x="2096" y="35"/>
                    </a:cubicBezTo>
                    <a:cubicBezTo>
                      <a:pt x="1960" y="35"/>
                      <a:pt x="1960" y="35"/>
                      <a:pt x="1960" y="171"/>
                    </a:cubicBezTo>
                    <a:cubicBezTo>
                      <a:pt x="1823" y="35"/>
                      <a:pt x="1687" y="35"/>
                      <a:pt x="1516" y="35"/>
                    </a:cubicBezTo>
                    <a:cubicBezTo>
                      <a:pt x="970" y="35"/>
                      <a:pt x="663" y="35"/>
                      <a:pt x="117" y="342"/>
                    </a:cubicBezTo>
                    <a:cubicBezTo>
                      <a:pt x="0" y="342"/>
                      <a:pt x="84" y="643"/>
                      <a:pt x="196" y="643"/>
                    </a:cubicBezTo>
                    <a:cubicBezTo>
                      <a:pt x="215" y="643"/>
                      <a:pt x="234" y="634"/>
                      <a:pt x="254" y="615"/>
                    </a:cubicBezTo>
                    <a:cubicBezTo>
                      <a:pt x="543" y="518"/>
                      <a:pt x="850" y="422"/>
                      <a:pt x="1210" y="422"/>
                    </a:cubicBezTo>
                    <a:cubicBezTo>
                      <a:pt x="1359" y="422"/>
                      <a:pt x="1517" y="438"/>
                      <a:pt x="1687" y="478"/>
                    </a:cubicBezTo>
                    <a:cubicBezTo>
                      <a:pt x="1960" y="478"/>
                      <a:pt x="2096" y="751"/>
                      <a:pt x="2369" y="751"/>
                    </a:cubicBezTo>
                    <a:cubicBezTo>
                      <a:pt x="2540" y="751"/>
                      <a:pt x="2676" y="615"/>
                      <a:pt x="2676" y="478"/>
                    </a:cubicBezTo>
                    <a:cubicBezTo>
                      <a:pt x="3086" y="888"/>
                      <a:pt x="3393" y="1877"/>
                      <a:pt x="3393" y="2321"/>
                    </a:cubicBezTo>
                    <a:cubicBezTo>
                      <a:pt x="3393" y="2457"/>
                      <a:pt x="3393" y="2594"/>
                      <a:pt x="3529" y="2594"/>
                    </a:cubicBezTo>
                    <a:lnTo>
                      <a:pt x="3393" y="2594"/>
                    </a:lnTo>
                    <a:cubicBezTo>
                      <a:pt x="3461" y="2662"/>
                      <a:pt x="3563" y="2696"/>
                      <a:pt x="3666" y="2696"/>
                    </a:cubicBezTo>
                    <a:cubicBezTo>
                      <a:pt x="3768" y="2696"/>
                      <a:pt x="3871" y="2662"/>
                      <a:pt x="3939" y="2594"/>
                    </a:cubicBezTo>
                    <a:lnTo>
                      <a:pt x="3939" y="2184"/>
                    </a:lnTo>
                    <a:cubicBezTo>
                      <a:pt x="3802" y="2184"/>
                      <a:pt x="3802" y="2048"/>
                      <a:pt x="3802" y="2048"/>
                    </a:cubicBezTo>
                    <a:cubicBezTo>
                      <a:pt x="3677" y="1267"/>
                      <a:pt x="3181" y="1"/>
                      <a:pt x="2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5856621" y="1578129"/>
                <a:ext cx="411030" cy="340276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170" extrusionOk="0">
                    <a:moveTo>
                      <a:pt x="5551" y="0"/>
                    </a:moveTo>
                    <a:cubicBezTo>
                      <a:pt x="5461" y="0"/>
                      <a:pt x="5392" y="105"/>
                      <a:pt x="5392" y="227"/>
                    </a:cubicBezTo>
                    <a:cubicBezTo>
                      <a:pt x="5287" y="161"/>
                      <a:pt x="5203" y="121"/>
                      <a:pt x="5129" y="121"/>
                    </a:cubicBezTo>
                    <a:cubicBezTo>
                      <a:pt x="5009" y="121"/>
                      <a:pt x="4917" y="226"/>
                      <a:pt x="4812" y="500"/>
                    </a:cubicBezTo>
                    <a:cubicBezTo>
                      <a:pt x="4812" y="363"/>
                      <a:pt x="4812" y="227"/>
                      <a:pt x="4675" y="227"/>
                    </a:cubicBezTo>
                    <a:cubicBezTo>
                      <a:pt x="4634" y="176"/>
                      <a:pt x="4593" y="155"/>
                      <a:pt x="4553" y="155"/>
                    </a:cubicBezTo>
                    <a:cubicBezTo>
                      <a:pt x="4457" y="155"/>
                      <a:pt x="4361" y="267"/>
                      <a:pt x="4266" y="363"/>
                    </a:cubicBezTo>
                    <a:lnTo>
                      <a:pt x="4266" y="500"/>
                    </a:lnTo>
                    <a:lnTo>
                      <a:pt x="4129" y="363"/>
                    </a:lnTo>
                    <a:lnTo>
                      <a:pt x="3822" y="363"/>
                    </a:lnTo>
                    <a:cubicBezTo>
                      <a:pt x="3686" y="500"/>
                      <a:pt x="3686" y="636"/>
                      <a:pt x="3686" y="773"/>
                    </a:cubicBezTo>
                    <a:cubicBezTo>
                      <a:pt x="3549" y="636"/>
                      <a:pt x="3276" y="363"/>
                      <a:pt x="2969" y="363"/>
                    </a:cubicBezTo>
                    <a:cubicBezTo>
                      <a:pt x="2969" y="363"/>
                      <a:pt x="2833" y="500"/>
                      <a:pt x="2833" y="636"/>
                    </a:cubicBezTo>
                    <a:lnTo>
                      <a:pt x="2833" y="1080"/>
                    </a:lnTo>
                    <a:lnTo>
                      <a:pt x="2696" y="909"/>
                    </a:lnTo>
                    <a:cubicBezTo>
                      <a:pt x="2641" y="854"/>
                      <a:pt x="2587" y="822"/>
                      <a:pt x="2530" y="822"/>
                    </a:cubicBezTo>
                    <a:cubicBezTo>
                      <a:pt x="2445" y="822"/>
                      <a:pt x="2355" y="895"/>
                      <a:pt x="2252" y="1080"/>
                    </a:cubicBezTo>
                    <a:cubicBezTo>
                      <a:pt x="2127" y="1456"/>
                      <a:pt x="2232" y="1862"/>
                      <a:pt x="2383" y="2350"/>
                    </a:cubicBezTo>
                    <a:lnTo>
                      <a:pt x="2383" y="2350"/>
                    </a:lnTo>
                    <a:cubicBezTo>
                      <a:pt x="2332" y="2256"/>
                      <a:pt x="2252" y="2163"/>
                      <a:pt x="2252" y="2069"/>
                    </a:cubicBezTo>
                    <a:cubicBezTo>
                      <a:pt x="2116" y="1933"/>
                      <a:pt x="1979" y="1762"/>
                      <a:pt x="1843" y="1626"/>
                    </a:cubicBezTo>
                    <a:cubicBezTo>
                      <a:pt x="1803" y="1586"/>
                      <a:pt x="1748" y="1569"/>
                      <a:pt x="1691" y="1569"/>
                    </a:cubicBezTo>
                    <a:cubicBezTo>
                      <a:pt x="1553" y="1569"/>
                      <a:pt x="1399" y="1666"/>
                      <a:pt x="1399" y="1762"/>
                    </a:cubicBezTo>
                    <a:lnTo>
                      <a:pt x="1399" y="2206"/>
                    </a:lnTo>
                    <a:cubicBezTo>
                      <a:pt x="1359" y="2166"/>
                      <a:pt x="1319" y="2149"/>
                      <a:pt x="1283" y="2149"/>
                    </a:cubicBezTo>
                    <a:cubicBezTo>
                      <a:pt x="1195" y="2149"/>
                      <a:pt x="1126" y="2246"/>
                      <a:pt x="1126" y="2342"/>
                    </a:cubicBezTo>
                    <a:cubicBezTo>
                      <a:pt x="1263" y="2479"/>
                      <a:pt x="1263" y="2615"/>
                      <a:pt x="1263" y="2786"/>
                    </a:cubicBezTo>
                    <a:cubicBezTo>
                      <a:pt x="1263" y="2786"/>
                      <a:pt x="1126" y="2922"/>
                      <a:pt x="1126" y="3059"/>
                    </a:cubicBezTo>
                    <a:cubicBezTo>
                      <a:pt x="1126" y="3195"/>
                      <a:pt x="1263" y="3332"/>
                      <a:pt x="1263" y="3468"/>
                    </a:cubicBezTo>
                    <a:cubicBezTo>
                      <a:pt x="990" y="3195"/>
                      <a:pt x="853" y="2786"/>
                      <a:pt x="546" y="2615"/>
                    </a:cubicBezTo>
                    <a:cubicBezTo>
                      <a:pt x="478" y="2547"/>
                      <a:pt x="410" y="2513"/>
                      <a:pt x="359" y="2513"/>
                    </a:cubicBezTo>
                    <a:cubicBezTo>
                      <a:pt x="307" y="2513"/>
                      <a:pt x="273" y="2547"/>
                      <a:pt x="273" y="2615"/>
                    </a:cubicBezTo>
                    <a:cubicBezTo>
                      <a:pt x="0" y="2922"/>
                      <a:pt x="546" y="4185"/>
                      <a:pt x="717" y="4492"/>
                    </a:cubicBezTo>
                    <a:cubicBezTo>
                      <a:pt x="717" y="4560"/>
                      <a:pt x="785" y="4594"/>
                      <a:pt x="853" y="4594"/>
                    </a:cubicBezTo>
                    <a:cubicBezTo>
                      <a:pt x="922" y="4594"/>
                      <a:pt x="990" y="4560"/>
                      <a:pt x="990" y="4492"/>
                    </a:cubicBezTo>
                    <a:cubicBezTo>
                      <a:pt x="853" y="4185"/>
                      <a:pt x="853" y="3775"/>
                      <a:pt x="717" y="3468"/>
                    </a:cubicBezTo>
                    <a:lnTo>
                      <a:pt x="717" y="3195"/>
                    </a:lnTo>
                    <a:cubicBezTo>
                      <a:pt x="853" y="3468"/>
                      <a:pt x="990" y="3775"/>
                      <a:pt x="1126" y="3912"/>
                    </a:cubicBezTo>
                    <a:lnTo>
                      <a:pt x="1126" y="4048"/>
                    </a:lnTo>
                    <a:cubicBezTo>
                      <a:pt x="1126" y="4321"/>
                      <a:pt x="853" y="4901"/>
                      <a:pt x="1263" y="5038"/>
                    </a:cubicBezTo>
                    <a:cubicBezTo>
                      <a:pt x="1359" y="5134"/>
                      <a:pt x="1451" y="5170"/>
                      <a:pt x="1538" y="5170"/>
                    </a:cubicBezTo>
                    <a:cubicBezTo>
                      <a:pt x="1727" y="5170"/>
                      <a:pt x="1886" y="4995"/>
                      <a:pt x="1979" y="4901"/>
                    </a:cubicBezTo>
                    <a:cubicBezTo>
                      <a:pt x="2116" y="4492"/>
                      <a:pt x="2696" y="4048"/>
                      <a:pt x="2696" y="3468"/>
                    </a:cubicBezTo>
                    <a:cubicBezTo>
                      <a:pt x="2696" y="3332"/>
                      <a:pt x="2560" y="3195"/>
                      <a:pt x="2560" y="3059"/>
                    </a:cubicBezTo>
                    <a:cubicBezTo>
                      <a:pt x="2833" y="3059"/>
                      <a:pt x="2833" y="2479"/>
                      <a:pt x="2833" y="2069"/>
                    </a:cubicBezTo>
                    <a:cubicBezTo>
                      <a:pt x="2969" y="2342"/>
                      <a:pt x="3106" y="2615"/>
                      <a:pt x="3276" y="2922"/>
                    </a:cubicBezTo>
                    <a:cubicBezTo>
                      <a:pt x="3276" y="3027"/>
                      <a:pt x="3336" y="3071"/>
                      <a:pt x="3410" y="3071"/>
                    </a:cubicBezTo>
                    <a:cubicBezTo>
                      <a:pt x="3529" y="3071"/>
                      <a:pt x="3686" y="2955"/>
                      <a:pt x="3686" y="2786"/>
                    </a:cubicBezTo>
                    <a:cubicBezTo>
                      <a:pt x="3686" y="2342"/>
                      <a:pt x="3549" y="1933"/>
                      <a:pt x="3413" y="1353"/>
                    </a:cubicBezTo>
                    <a:lnTo>
                      <a:pt x="3413" y="1353"/>
                    </a:lnTo>
                    <a:cubicBezTo>
                      <a:pt x="3686" y="1762"/>
                      <a:pt x="3686" y="2206"/>
                      <a:pt x="3959" y="2479"/>
                    </a:cubicBezTo>
                    <a:cubicBezTo>
                      <a:pt x="3959" y="2605"/>
                      <a:pt x="4034" y="2651"/>
                      <a:pt x="4123" y="2651"/>
                    </a:cubicBezTo>
                    <a:cubicBezTo>
                      <a:pt x="4249" y="2651"/>
                      <a:pt x="4402" y="2559"/>
                      <a:pt x="4402" y="2479"/>
                    </a:cubicBezTo>
                    <a:lnTo>
                      <a:pt x="4402" y="1933"/>
                    </a:lnTo>
                    <a:cubicBezTo>
                      <a:pt x="4457" y="1987"/>
                      <a:pt x="4561" y="2020"/>
                      <a:pt x="4654" y="2020"/>
                    </a:cubicBezTo>
                    <a:cubicBezTo>
                      <a:pt x="4795" y="2020"/>
                      <a:pt x="4914" y="1946"/>
                      <a:pt x="4812" y="1762"/>
                    </a:cubicBezTo>
                    <a:lnTo>
                      <a:pt x="4812" y="1353"/>
                    </a:lnTo>
                    <a:cubicBezTo>
                      <a:pt x="4862" y="1393"/>
                      <a:pt x="4920" y="1409"/>
                      <a:pt x="4978" y="1409"/>
                    </a:cubicBezTo>
                    <a:cubicBezTo>
                      <a:pt x="5119" y="1409"/>
                      <a:pt x="5255" y="1313"/>
                      <a:pt x="5255" y="1216"/>
                    </a:cubicBezTo>
                    <a:cubicBezTo>
                      <a:pt x="5255" y="998"/>
                      <a:pt x="5255" y="797"/>
                      <a:pt x="5353" y="797"/>
                    </a:cubicBezTo>
                    <a:cubicBezTo>
                      <a:pt x="5393" y="797"/>
                      <a:pt x="5449" y="830"/>
                      <a:pt x="5528" y="909"/>
                    </a:cubicBezTo>
                    <a:lnTo>
                      <a:pt x="5835" y="909"/>
                    </a:lnTo>
                    <a:cubicBezTo>
                      <a:pt x="5835" y="1031"/>
                      <a:pt x="5905" y="1135"/>
                      <a:pt x="5995" y="1135"/>
                    </a:cubicBezTo>
                    <a:cubicBezTo>
                      <a:pt x="6030" y="1135"/>
                      <a:pt x="6069" y="1119"/>
                      <a:pt x="6108" y="1080"/>
                    </a:cubicBezTo>
                    <a:lnTo>
                      <a:pt x="6245" y="1080"/>
                    </a:lnTo>
                    <a:lnTo>
                      <a:pt x="6245" y="773"/>
                    </a:lnTo>
                    <a:cubicBezTo>
                      <a:pt x="6245" y="500"/>
                      <a:pt x="5972" y="56"/>
                      <a:pt x="5665" y="56"/>
                    </a:cubicBezTo>
                    <a:cubicBezTo>
                      <a:pt x="5626" y="17"/>
                      <a:pt x="5587" y="0"/>
                      <a:pt x="5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6054602" y="1680739"/>
                <a:ext cx="165926" cy="107743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637" extrusionOk="0">
                    <a:moveTo>
                      <a:pt x="833" y="1"/>
                    </a:moveTo>
                    <a:cubicBezTo>
                      <a:pt x="547" y="1"/>
                      <a:pt x="222" y="410"/>
                      <a:pt x="98" y="510"/>
                    </a:cubicBezTo>
                    <a:cubicBezTo>
                      <a:pt x="1" y="703"/>
                      <a:pt x="126" y="896"/>
                      <a:pt x="256" y="896"/>
                    </a:cubicBezTo>
                    <a:cubicBezTo>
                      <a:pt x="310" y="896"/>
                      <a:pt x="365" y="863"/>
                      <a:pt x="405" y="783"/>
                    </a:cubicBezTo>
                    <a:cubicBezTo>
                      <a:pt x="405" y="647"/>
                      <a:pt x="541" y="510"/>
                      <a:pt x="678" y="510"/>
                    </a:cubicBezTo>
                    <a:lnTo>
                      <a:pt x="678" y="783"/>
                    </a:lnTo>
                    <a:lnTo>
                      <a:pt x="678" y="1227"/>
                    </a:lnTo>
                    <a:lnTo>
                      <a:pt x="814" y="1227"/>
                    </a:lnTo>
                    <a:lnTo>
                      <a:pt x="814" y="1363"/>
                    </a:lnTo>
                    <a:cubicBezTo>
                      <a:pt x="814" y="1500"/>
                      <a:pt x="1121" y="1636"/>
                      <a:pt x="1258" y="1636"/>
                    </a:cubicBezTo>
                    <a:cubicBezTo>
                      <a:pt x="1476" y="1636"/>
                      <a:pt x="1804" y="1462"/>
                      <a:pt x="1996" y="1462"/>
                    </a:cubicBezTo>
                    <a:cubicBezTo>
                      <a:pt x="2044" y="1462"/>
                      <a:pt x="2083" y="1473"/>
                      <a:pt x="2111" y="1500"/>
                    </a:cubicBezTo>
                    <a:cubicBezTo>
                      <a:pt x="2111" y="1500"/>
                      <a:pt x="2384" y="1500"/>
                      <a:pt x="2384" y="1363"/>
                    </a:cubicBezTo>
                    <a:cubicBezTo>
                      <a:pt x="2384" y="920"/>
                      <a:pt x="2520" y="510"/>
                      <a:pt x="2247" y="203"/>
                    </a:cubicBezTo>
                    <a:cubicBezTo>
                      <a:pt x="2208" y="164"/>
                      <a:pt x="2169" y="147"/>
                      <a:pt x="2133" y="147"/>
                    </a:cubicBezTo>
                    <a:cubicBezTo>
                      <a:pt x="2044" y="147"/>
                      <a:pt x="1974" y="252"/>
                      <a:pt x="1974" y="374"/>
                    </a:cubicBezTo>
                    <a:lnTo>
                      <a:pt x="1974" y="1056"/>
                    </a:lnTo>
                    <a:lnTo>
                      <a:pt x="1531" y="1056"/>
                    </a:lnTo>
                    <a:cubicBezTo>
                      <a:pt x="1394" y="1227"/>
                      <a:pt x="1394" y="1227"/>
                      <a:pt x="1258" y="1227"/>
                    </a:cubicBezTo>
                    <a:cubicBezTo>
                      <a:pt x="1531" y="1056"/>
                      <a:pt x="1667" y="783"/>
                      <a:pt x="1667" y="783"/>
                    </a:cubicBezTo>
                    <a:cubicBezTo>
                      <a:pt x="1776" y="565"/>
                      <a:pt x="1711" y="325"/>
                      <a:pt x="1540" y="325"/>
                    </a:cubicBezTo>
                    <a:cubicBezTo>
                      <a:pt x="1498" y="325"/>
                      <a:pt x="1449" y="340"/>
                      <a:pt x="1394" y="374"/>
                    </a:cubicBezTo>
                    <a:cubicBezTo>
                      <a:pt x="1394" y="374"/>
                      <a:pt x="1258" y="510"/>
                      <a:pt x="1121" y="510"/>
                    </a:cubicBezTo>
                    <a:cubicBezTo>
                      <a:pt x="1258" y="510"/>
                      <a:pt x="1258" y="374"/>
                      <a:pt x="1121" y="203"/>
                    </a:cubicBezTo>
                    <a:cubicBezTo>
                      <a:pt x="1039" y="56"/>
                      <a:pt x="939" y="1"/>
                      <a:pt x="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5771255" y="1609195"/>
                <a:ext cx="310000" cy="289334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4396" extrusionOk="0">
                    <a:moveTo>
                      <a:pt x="4238" y="0"/>
                    </a:moveTo>
                    <a:cubicBezTo>
                      <a:pt x="3913" y="0"/>
                      <a:pt x="3658" y="320"/>
                      <a:pt x="3276" y="437"/>
                    </a:cubicBezTo>
                    <a:cubicBezTo>
                      <a:pt x="3140" y="608"/>
                      <a:pt x="2867" y="881"/>
                      <a:pt x="2560" y="1017"/>
                    </a:cubicBezTo>
                    <a:lnTo>
                      <a:pt x="2287" y="1017"/>
                    </a:lnTo>
                    <a:cubicBezTo>
                      <a:pt x="2287" y="1017"/>
                      <a:pt x="2150" y="1017"/>
                      <a:pt x="2014" y="1154"/>
                    </a:cubicBezTo>
                    <a:cubicBezTo>
                      <a:pt x="1929" y="1085"/>
                      <a:pt x="1886" y="1051"/>
                      <a:pt x="1848" y="1051"/>
                    </a:cubicBezTo>
                    <a:cubicBezTo>
                      <a:pt x="1809" y="1051"/>
                      <a:pt x="1775" y="1085"/>
                      <a:pt x="1707" y="1154"/>
                    </a:cubicBezTo>
                    <a:cubicBezTo>
                      <a:pt x="1570" y="1290"/>
                      <a:pt x="1297" y="1461"/>
                      <a:pt x="1161" y="1597"/>
                    </a:cubicBezTo>
                    <a:cubicBezTo>
                      <a:pt x="990" y="1734"/>
                      <a:pt x="990" y="1734"/>
                      <a:pt x="990" y="1870"/>
                    </a:cubicBezTo>
                    <a:lnTo>
                      <a:pt x="990" y="2007"/>
                    </a:lnTo>
                    <a:cubicBezTo>
                      <a:pt x="854" y="2314"/>
                      <a:pt x="581" y="2450"/>
                      <a:pt x="444" y="2723"/>
                    </a:cubicBezTo>
                    <a:cubicBezTo>
                      <a:pt x="308" y="3303"/>
                      <a:pt x="137" y="3713"/>
                      <a:pt x="1" y="4293"/>
                    </a:cubicBezTo>
                    <a:cubicBezTo>
                      <a:pt x="1" y="4361"/>
                      <a:pt x="77" y="4395"/>
                      <a:pt x="171" y="4395"/>
                    </a:cubicBezTo>
                    <a:cubicBezTo>
                      <a:pt x="265" y="4395"/>
                      <a:pt x="376" y="4361"/>
                      <a:pt x="444" y="4293"/>
                    </a:cubicBezTo>
                    <a:cubicBezTo>
                      <a:pt x="581" y="3713"/>
                      <a:pt x="717" y="3303"/>
                      <a:pt x="990" y="2723"/>
                    </a:cubicBezTo>
                    <a:cubicBezTo>
                      <a:pt x="1161" y="2450"/>
                      <a:pt x="1297" y="2314"/>
                      <a:pt x="1434" y="2143"/>
                    </a:cubicBezTo>
                    <a:lnTo>
                      <a:pt x="1707" y="2143"/>
                    </a:lnTo>
                    <a:cubicBezTo>
                      <a:pt x="2150" y="2007"/>
                      <a:pt x="2423" y="1734"/>
                      <a:pt x="2696" y="1461"/>
                    </a:cubicBezTo>
                    <a:cubicBezTo>
                      <a:pt x="3003" y="1290"/>
                      <a:pt x="3276" y="1017"/>
                      <a:pt x="3549" y="744"/>
                    </a:cubicBezTo>
                    <a:cubicBezTo>
                      <a:pt x="3549" y="744"/>
                      <a:pt x="3549" y="881"/>
                      <a:pt x="3720" y="881"/>
                    </a:cubicBezTo>
                    <a:lnTo>
                      <a:pt x="3993" y="881"/>
                    </a:lnTo>
                    <a:cubicBezTo>
                      <a:pt x="4130" y="881"/>
                      <a:pt x="4266" y="744"/>
                      <a:pt x="4266" y="608"/>
                    </a:cubicBezTo>
                    <a:cubicBezTo>
                      <a:pt x="4403" y="608"/>
                      <a:pt x="4573" y="437"/>
                      <a:pt x="4573" y="301"/>
                    </a:cubicBezTo>
                    <a:cubicBezTo>
                      <a:pt x="4710" y="164"/>
                      <a:pt x="4573" y="28"/>
                      <a:pt x="4403" y="28"/>
                    </a:cubicBezTo>
                    <a:cubicBezTo>
                      <a:pt x="4345" y="9"/>
                      <a:pt x="4291" y="0"/>
                      <a:pt x="4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5715112" y="1723257"/>
                <a:ext cx="262809" cy="233652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550" extrusionOk="0">
                    <a:moveTo>
                      <a:pt x="1161" y="1980"/>
                    </a:moveTo>
                    <a:cubicBezTo>
                      <a:pt x="1161" y="2116"/>
                      <a:pt x="1297" y="2116"/>
                      <a:pt x="1297" y="2287"/>
                    </a:cubicBezTo>
                    <a:lnTo>
                      <a:pt x="1161" y="2287"/>
                    </a:lnTo>
                    <a:lnTo>
                      <a:pt x="990" y="2116"/>
                    </a:lnTo>
                    <a:cubicBezTo>
                      <a:pt x="1161" y="2116"/>
                      <a:pt x="1161" y="1980"/>
                      <a:pt x="1161" y="1980"/>
                    </a:cubicBezTo>
                    <a:close/>
                    <a:moveTo>
                      <a:pt x="2287" y="2424"/>
                    </a:moveTo>
                    <a:cubicBezTo>
                      <a:pt x="2287" y="2696"/>
                      <a:pt x="2150" y="2833"/>
                      <a:pt x="2150" y="2969"/>
                    </a:cubicBezTo>
                    <a:cubicBezTo>
                      <a:pt x="2150" y="2833"/>
                      <a:pt x="2014" y="2696"/>
                      <a:pt x="2014" y="2560"/>
                    </a:cubicBezTo>
                    <a:lnTo>
                      <a:pt x="2150" y="2560"/>
                    </a:lnTo>
                    <a:cubicBezTo>
                      <a:pt x="2150" y="2560"/>
                      <a:pt x="2150" y="2424"/>
                      <a:pt x="2287" y="2424"/>
                    </a:cubicBezTo>
                    <a:close/>
                    <a:moveTo>
                      <a:pt x="3276" y="1"/>
                    </a:moveTo>
                    <a:cubicBezTo>
                      <a:pt x="3140" y="1"/>
                      <a:pt x="3003" y="1"/>
                      <a:pt x="3003" y="137"/>
                    </a:cubicBezTo>
                    <a:cubicBezTo>
                      <a:pt x="2867" y="410"/>
                      <a:pt x="3003" y="717"/>
                      <a:pt x="3003" y="854"/>
                    </a:cubicBezTo>
                    <a:lnTo>
                      <a:pt x="2867" y="854"/>
                    </a:lnTo>
                    <a:cubicBezTo>
                      <a:pt x="2696" y="854"/>
                      <a:pt x="2560" y="581"/>
                      <a:pt x="2423" y="581"/>
                    </a:cubicBezTo>
                    <a:cubicBezTo>
                      <a:pt x="2423" y="530"/>
                      <a:pt x="2399" y="509"/>
                      <a:pt x="2365" y="509"/>
                    </a:cubicBezTo>
                    <a:cubicBezTo>
                      <a:pt x="2284" y="509"/>
                      <a:pt x="2150" y="622"/>
                      <a:pt x="2150" y="717"/>
                    </a:cubicBezTo>
                    <a:lnTo>
                      <a:pt x="2150" y="854"/>
                    </a:lnTo>
                    <a:cubicBezTo>
                      <a:pt x="2150" y="717"/>
                      <a:pt x="2014" y="717"/>
                      <a:pt x="2014" y="717"/>
                    </a:cubicBezTo>
                    <a:cubicBezTo>
                      <a:pt x="1964" y="677"/>
                      <a:pt x="1905" y="661"/>
                      <a:pt x="1850" y="661"/>
                    </a:cubicBezTo>
                    <a:cubicBezTo>
                      <a:pt x="1718" y="661"/>
                      <a:pt x="1610" y="757"/>
                      <a:pt x="1707" y="854"/>
                    </a:cubicBezTo>
                    <a:lnTo>
                      <a:pt x="1707" y="990"/>
                    </a:lnTo>
                    <a:lnTo>
                      <a:pt x="1570" y="990"/>
                    </a:lnTo>
                    <a:cubicBezTo>
                      <a:pt x="1434" y="990"/>
                      <a:pt x="1297" y="1127"/>
                      <a:pt x="1297" y="1127"/>
                    </a:cubicBezTo>
                    <a:cubicBezTo>
                      <a:pt x="1161" y="1263"/>
                      <a:pt x="990" y="1263"/>
                      <a:pt x="990" y="1434"/>
                    </a:cubicBezTo>
                    <a:cubicBezTo>
                      <a:pt x="854" y="1434"/>
                      <a:pt x="854" y="1570"/>
                      <a:pt x="854" y="1570"/>
                    </a:cubicBezTo>
                    <a:cubicBezTo>
                      <a:pt x="581" y="1843"/>
                      <a:pt x="444" y="2116"/>
                      <a:pt x="581" y="2424"/>
                    </a:cubicBezTo>
                    <a:lnTo>
                      <a:pt x="137" y="2424"/>
                    </a:lnTo>
                    <a:cubicBezTo>
                      <a:pt x="1" y="2424"/>
                      <a:pt x="1" y="2560"/>
                      <a:pt x="137" y="2696"/>
                    </a:cubicBezTo>
                    <a:lnTo>
                      <a:pt x="990" y="2696"/>
                    </a:lnTo>
                    <a:cubicBezTo>
                      <a:pt x="1144" y="2765"/>
                      <a:pt x="1255" y="2799"/>
                      <a:pt x="1361" y="2799"/>
                    </a:cubicBezTo>
                    <a:cubicBezTo>
                      <a:pt x="1468" y="2799"/>
                      <a:pt x="1570" y="2765"/>
                      <a:pt x="1707" y="2696"/>
                    </a:cubicBezTo>
                    <a:cubicBezTo>
                      <a:pt x="1843" y="2969"/>
                      <a:pt x="1843" y="3277"/>
                      <a:pt x="2014" y="3413"/>
                    </a:cubicBezTo>
                    <a:cubicBezTo>
                      <a:pt x="2150" y="3550"/>
                      <a:pt x="2150" y="3550"/>
                      <a:pt x="2287" y="3550"/>
                    </a:cubicBezTo>
                    <a:cubicBezTo>
                      <a:pt x="2423" y="3413"/>
                      <a:pt x="2560" y="3140"/>
                      <a:pt x="2560" y="2833"/>
                    </a:cubicBezTo>
                    <a:cubicBezTo>
                      <a:pt x="2696" y="2833"/>
                      <a:pt x="3003" y="2833"/>
                      <a:pt x="2867" y="2696"/>
                    </a:cubicBezTo>
                    <a:lnTo>
                      <a:pt x="2867" y="2424"/>
                    </a:lnTo>
                    <a:lnTo>
                      <a:pt x="3003" y="2287"/>
                    </a:lnTo>
                    <a:cubicBezTo>
                      <a:pt x="3140" y="2424"/>
                      <a:pt x="3276" y="2424"/>
                      <a:pt x="3549" y="2424"/>
                    </a:cubicBezTo>
                    <a:cubicBezTo>
                      <a:pt x="3856" y="2287"/>
                      <a:pt x="3993" y="1980"/>
                      <a:pt x="3993" y="1707"/>
                    </a:cubicBezTo>
                    <a:cubicBezTo>
                      <a:pt x="3856" y="1570"/>
                      <a:pt x="3720" y="1434"/>
                      <a:pt x="3413" y="1434"/>
                    </a:cubicBezTo>
                    <a:lnTo>
                      <a:pt x="3413" y="1263"/>
                    </a:lnTo>
                    <a:cubicBezTo>
                      <a:pt x="3993" y="1127"/>
                      <a:pt x="3856" y="410"/>
                      <a:pt x="32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5641001" y="1918671"/>
                <a:ext cx="296047" cy="580379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8818" extrusionOk="0">
                    <a:moveTo>
                      <a:pt x="3625" y="562"/>
                    </a:moveTo>
                    <a:cubicBezTo>
                      <a:pt x="3479" y="832"/>
                      <a:pt x="3258" y="1197"/>
                      <a:pt x="3140" y="1434"/>
                    </a:cubicBezTo>
                    <a:cubicBezTo>
                      <a:pt x="3140" y="1365"/>
                      <a:pt x="3097" y="1331"/>
                      <a:pt x="3037" y="1331"/>
                    </a:cubicBezTo>
                    <a:cubicBezTo>
                      <a:pt x="2978" y="1331"/>
                      <a:pt x="2901" y="1365"/>
                      <a:pt x="2833" y="1434"/>
                    </a:cubicBezTo>
                    <a:cubicBezTo>
                      <a:pt x="2560" y="1570"/>
                      <a:pt x="2423" y="1877"/>
                      <a:pt x="2287" y="2150"/>
                    </a:cubicBezTo>
                    <a:lnTo>
                      <a:pt x="2116" y="2150"/>
                    </a:lnTo>
                    <a:cubicBezTo>
                      <a:pt x="2287" y="1877"/>
                      <a:pt x="2423" y="1707"/>
                      <a:pt x="2423" y="1570"/>
                    </a:cubicBezTo>
                    <a:lnTo>
                      <a:pt x="2560" y="1434"/>
                    </a:lnTo>
                    <a:cubicBezTo>
                      <a:pt x="2560" y="1337"/>
                      <a:pt x="2491" y="1241"/>
                      <a:pt x="2403" y="1241"/>
                    </a:cubicBezTo>
                    <a:cubicBezTo>
                      <a:pt x="2367" y="1241"/>
                      <a:pt x="2327" y="1257"/>
                      <a:pt x="2287" y="1297"/>
                    </a:cubicBezTo>
                    <a:cubicBezTo>
                      <a:pt x="2423" y="1161"/>
                      <a:pt x="2423" y="1024"/>
                      <a:pt x="2560" y="717"/>
                    </a:cubicBezTo>
                    <a:lnTo>
                      <a:pt x="2696" y="717"/>
                    </a:lnTo>
                    <a:cubicBezTo>
                      <a:pt x="2969" y="717"/>
                      <a:pt x="3276" y="581"/>
                      <a:pt x="3549" y="581"/>
                    </a:cubicBezTo>
                    <a:cubicBezTo>
                      <a:pt x="3581" y="581"/>
                      <a:pt x="3606" y="573"/>
                      <a:pt x="3625" y="562"/>
                    </a:cubicBezTo>
                    <a:close/>
                    <a:moveTo>
                      <a:pt x="1707" y="1570"/>
                    </a:moveTo>
                    <a:cubicBezTo>
                      <a:pt x="1707" y="1707"/>
                      <a:pt x="1707" y="2014"/>
                      <a:pt x="1570" y="2150"/>
                    </a:cubicBezTo>
                    <a:lnTo>
                      <a:pt x="1570" y="2287"/>
                    </a:lnTo>
                    <a:cubicBezTo>
                      <a:pt x="1434" y="2560"/>
                      <a:pt x="1263" y="2730"/>
                      <a:pt x="1127" y="3003"/>
                    </a:cubicBezTo>
                    <a:cubicBezTo>
                      <a:pt x="1127" y="2867"/>
                      <a:pt x="1127" y="2730"/>
                      <a:pt x="1263" y="2423"/>
                    </a:cubicBezTo>
                    <a:cubicBezTo>
                      <a:pt x="1263" y="2287"/>
                      <a:pt x="1434" y="2014"/>
                      <a:pt x="1434" y="1707"/>
                    </a:cubicBezTo>
                    <a:cubicBezTo>
                      <a:pt x="1570" y="1707"/>
                      <a:pt x="1570" y="1570"/>
                      <a:pt x="1707" y="1570"/>
                    </a:cubicBezTo>
                    <a:close/>
                    <a:moveTo>
                      <a:pt x="854" y="1435"/>
                    </a:moveTo>
                    <a:lnTo>
                      <a:pt x="854" y="1435"/>
                    </a:lnTo>
                    <a:cubicBezTo>
                      <a:pt x="853" y="1572"/>
                      <a:pt x="717" y="1878"/>
                      <a:pt x="717" y="2014"/>
                    </a:cubicBezTo>
                    <a:cubicBezTo>
                      <a:pt x="717" y="2014"/>
                      <a:pt x="717" y="2150"/>
                      <a:pt x="854" y="2150"/>
                    </a:cubicBezTo>
                    <a:cubicBezTo>
                      <a:pt x="717" y="2423"/>
                      <a:pt x="717" y="2867"/>
                      <a:pt x="717" y="3140"/>
                    </a:cubicBezTo>
                    <a:cubicBezTo>
                      <a:pt x="581" y="3276"/>
                      <a:pt x="581" y="3413"/>
                      <a:pt x="581" y="3583"/>
                    </a:cubicBezTo>
                    <a:lnTo>
                      <a:pt x="581" y="3140"/>
                    </a:lnTo>
                    <a:cubicBezTo>
                      <a:pt x="410" y="2867"/>
                      <a:pt x="273" y="2287"/>
                      <a:pt x="410" y="1877"/>
                    </a:cubicBezTo>
                    <a:lnTo>
                      <a:pt x="581" y="1877"/>
                    </a:lnTo>
                    <a:cubicBezTo>
                      <a:pt x="717" y="1707"/>
                      <a:pt x="853" y="1571"/>
                      <a:pt x="854" y="1435"/>
                    </a:cubicBezTo>
                    <a:close/>
                    <a:moveTo>
                      <a:pt x="2696" y="5699"/>
                    </a:moveTo>
                    <a:lnTo>
                      <a:pt x="2560" y="5836"/>
                    </a:lnTo>
                    <a:cubicBezTo>
                      <a:pt x="2423" y="6143"/>
                      <a:pt x="2423" y="6279"/>
                      <a:pt x="2287" y="6416"/>
                    </a:cubicBezTo>
                    <a:cubicBezTo>
                      <a:pt x="2423" y="6279"/>
                      <a:pt x="2423" y="5972"/>
                      <a:pt x="2423" y="5836"/>
                    </a:cubicBezTo>
                    <a:cubicBezTo>
                      <a:pt x="2560" y="5836"/>
                      <a:pt x="2560" y="5699"/>
                      <a:pt x="2560" y="5699"/>
                    </a:cubicBezTo>
                    <a:close/>
                    <a:moveTo>
                      <a:pt x="3413" y="6416"/>
                    </a:moveTo>
                    <a:cubicBezTo>
                      <a:pt x="3549" y="6689"/>
                      <a:pt x="3549" y="7132"/>
                      <a:pt x="3686" y="7405"/>
                    </a:cubicBezTo>
                    <a:cubicBezTo>
                      <a:pt x="3549" y="7269"/>
                      <a:pt x="3549" y="7132"/>
                      <a:pt x="3413" y="6996"/>
                    </a:cubicBezTo>
                    <a:cubicBezTo>
                      <a:pt x="3276" y="6825"/>
                      <a:pt x="3276" y="6689"/>
                      <a:pt x="3276" y="6552"/>
                    </a:cubicBezTo>
                    <a:lnTo>
                      <a:pt x="3276" y="6416"/>
                    </a:lnTo>
                    <a:close/>
                    <a:moveTo>
                      <a:pt x="2287" y="0"/>
                    </a:moveTo>
                    <a:cubicBezTo>
                      <a:pt x="2116" y="0"/>
                      <a:pt x="1980" y="171"/>
                      <a:pt x="1843" y="308"/>
                    </a:cubicBezTo>
                    <a:cubicBezTo>
                      <a:pt x="1434" y="308"/>
                      <a:pt x="990" y="717"/>
                      <a:pt x="717" y="1161"/>
                    </a:cubicBezTo>
                    <a:lnTo>
                      <a:pt x="717" y="1024"/>
                    </a:lnTo>
                    <a:lnTo>
                      <a:pt x="717" y="717"/>
                    </a:lnTo>
                    <a:cubicBezTo>
                      <a:pt x="717" y="557"/>
                      <a:pt x="612" y="491"/>
                      <a:pt x="524" y="491"/>
                    </a:cubicBezTo>
                    <a:cubicBezTo>
                      <a:pt x="463" y="491"/>
                      <a:pt x="410" y="524"/>
                      <a:pt x="410" y="581"/>
                    </a:cubicBezTo>
                    <a:cubicBezTo>
                      <a:pt x="0" y="1161"/>
                      <a:pt x="0" y="2287"/>
                      <a:pt x="0" y="2867"/>
                    </a:cubicBezTo>
                    <a:cubicBezTo>
                      <a:pt x="0" y="3276"/>
                      <a:pt x="137" y="3583"/>
                      <a:pt x="137" y="3856"/>
                    </a:cubicBezTo>
                    <a:cubicBezTo>
                      <a:pt x="137" y="4266"/>
                      <a:pt x="137" y="4709"/>
                      <a:pt x="273" y="4982"/>
                    </a:cubicBezTo>
                    <a:cubicBezTo>
                      <a:pt x="273" y="5063"/>
                      <a:pt x="379" y="5155"/>
                      <a:pt x="495" y="5155"/>
                    </a:cubicBezTo>
                    <a:cubicBezTo>
                      <a:pt x="575" y="5155"/>
                      <a:pt x="661" y="5109"/>
                      <a:pt x="717" y="4982"/>
                    </a:cubicBezTo>
                    <a:cubicBezTo>
                      <a:pt x="854" y="4709"/>
                      <a:pt x="854" y="4266"/>
                      <a:pt x="990" y="3856"/>
                    </a:cubicBezTo>
                    <a:lnTo>
                      <a:pt x="990" y="3583"/>
                    </a:lnTo>
                    <a:cubicBezTo>
                      <a:pt x="990" y="3583"/>
                      <a:pt x="1127" y="3583"/>
                      <a:pt x="1127" y="3413"/>
                    </a:cubicBezTo>
                    <a:lnTo>
                      <a:pt x="1127" y="3856"/>
                    </a:lnTo>
                    <a:lnTo>
                      <a:pt x="1127" y="3993"/>
                    </a:lnTo>
                    <a:lnTo>
                      <a:pt x="1127" y="4129"/>
                    </a:lnTo>
                    <a:cubicBezTo>
                      <a:pt x="1127" y="4266"/>
                      <a:pt x="1263" y="4266"/>
                      <a:pt x="1434" y="4266"/>
                    </a:cubicBezTo>
                    <a:cubicBezTo>
                      <a:pt x="1570" y="4129"/>
                      <a:pt x="1707" y="3993"/>
                      <a:pt x="1843" y="3856"/>
                    </a:cubicBezTo>
                    <a:lnTo>
                      <a:pt x="1843" y="4436"/>
                    </a:lnTo>
                    <a:cubicBezTo>
                      <a:pt x="1843" y="4573"/>
                      <a:pt x="1980" y="4709"/>
                      <a:pt x="2116" y="4709"/>
                    </a:cubicBezTo>
                    <a:lnTo>
                      <a:pt x="2116" y="4846"/>
                    </a:lnTo>
                    <a:cubicBezTo>
                      <a:pt x="1843" y="5563"/>
                      <a:pt x="1707" y="6552"/>
                      <a:pt x="2116" y="6996"/>
                    </a:cubicBezTo>
                    <a:cubicBezTo>
                      <a:pt x="2116" y="7132"/>
                      <a:pt x="2287" y="7132"/>
                      <a:pt x="2423" y="7132"/>
                    </a:cubicBezTo>
                    <a:lnTo>
                      <a:pt x="2560" y="6996"/>
                    </a:lnTo>
                    <a:cubicBezTo>
                      <a:pt x="2560" y="7405"/>
                      <a:pt x="2560" y="7678"/>
                      <a:pt x="2696" y="7849"/>
                    </a:cubicBezTo>
                    <a:cubicBezTo>
                      <a:pt x="2833" y="7849"/>
                      <a:pt x="2969" y="7849"/>
                      <a:pt x="3140" y="7678"/>
                    </a:cubicBezTo>
                    <a:lnTo>
                      <a:pt x="3140" y="7405"/>
                    </a:lnTo>
                    <a:cubicBezTo>
                      <a:pt x="3413" y="7985"/>
                      <a:pt x="3686" y="8395"/>
                      <a:pt x="4129" y="8702"/>
                    </a:cubicBezTo>
                    <a:cubicBezTo>
                      <a:pt x="4171" y="8785"/>
                      <a:pt x="4225" y="8818"/>
                      <a:pt x="4277" y="8818"/>
                    </a:cubicBezTo>
                    <a:cubicBezTo>
                      <a:pt x="4394" y="8818"/>
                      <a:pt x="4497" y="8650"/>
                      <a:pt x="4402" y="8531"/>
                    </a:cubicBezTo>
                    <a:cubicBezTo>
                      <a:pt x="4402" y="8122"/>
                      <a:pt x="4129" y="7678"/>
                      <a:pt x="4129" y="7269"/>
                    </a:cubicBezTo>
                    <a:cubicBezTo>
                      <a:pt x="3993" y="6825"/>
                      <a:pt x="3822" y="6143"/>
                      <a:pt x="3549" y="5836"/>
                    </a:cubicBezTo>
                    <a:cubicBezTo>
                      <a:pt x="3549" y="5699"/>
                      <a:pt x="3413" y="5699"/>
                      <a:pt x="3413" y="5699"/>
                    </a:cubicBezTo>
                    <a:cubicBezTo>
                      <a:pt x="3413" y="5563"/>
                      <a:pt x="3276" y="5290"/>
                      <a:pt x="3276" y="5119"/>
                    </a:cubicBezTo>
                    <a:cubicBezTo>
                      <a:pt x="3276" y="4982"/>
                      <a:pt x="3276" y="4709"/>
                      <a:pt x="3413" y="4436"/>
                    </a:cubicBezTo>
                    <a:lnTo>
                      <a:pt x="3413" y="4266"/>
                    </a:lnTo>
                    <a:cubicBezTo>
                      <a:pt x="3276" y="4129"/>
                      <a:pt x="3276" y="3856"/>
                      <a:pt x="3276" y="3720"/>
                    </a:cubicBezTo>
                    <a:lnTo>
                      <a:pt x="3140" y="3583"/>
                    </a:lnTo>
                    <a:lnTo>
                      <a:pt x="3140" y="3276"/>
                    </a:lnTo>
                    <a:cubicBezTo>
                      <a:pt x="3276" y="2560"/>
                      <a:pt x="3413" y="1434"/>
                      <a:pt x="3993" y="854"/>
                    </a:cubicBezTo>
                    <a:cubicBezTo>
                      <a:pt x="3993" y="854"/>
                      <a:pt x="3993" y="717"/>
                      <a:pt x="4129" y="717"/>
                    </a:cubicBezTo>
                    <a:cubicBezTo>
                      <a:pt x="4266" y="581"/>
                      <a:pt x="4402" y="444"/>
                      <a:pt x="4402" y="171"/>
                    </a:cubicBezTo>
                    <a:cubicBezTo>
                      <a:pt x="4266" y="171"/>
                      <a:pt x="4266" y="0"/>
                      <a:pt x="4129" y="0"/>
                    </a:cubicBezTo>
                    <a:cubicBezTo>
                      <a:pt x="3686" y="0"/>
                      <a:pt x="3276" y="308"/>
                      <a:pt x="2833" y="308"/>
                    </a:cubicBezTo>
                    <a:lnTo>
                      <a:pt x="2696" y="308"/>
                    </a:lnTo>
                    <a:cubicBezTo>
                      <a:pt x="2696" y="308"/>
                      <a:pt x="2560" y="171"/>
                      <a:pt x="2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5641001" y="1991335"/>
                <a:ext cx="195478" cy="568071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8631" extrusionOk="0">
                    <a:moveTo>
                      <a:pt x="581" y="1046"/>
                    </a:moveTo>
                    <a:cubicBezTo>
                      <a:pt x="581" y="1456"/>
                      <a:pt x="717" y="1899"/>
                      <a:pt x="990" y="2172"/>
                    </a:cubicBezTo>
                    <a:cubicBezTo>
                      <a:pt x="1263" y="2309"/>
                      <a:pt x="1263" y="2309"/>
                      <a:pt x="1434" y="2616"/>
                    </a:cubicBezTo>
                    <a:cubicBezTo>
                      <a:pt x="1434" y="2889"/>
                      <a:pt x="1434" y="3025"/>
                      <a:pt x="1263" y="3162"/>
                    </a:cubicBezTo>
                    <a:lnTo>
                      <a:pt x="1263" y="3332"/>
                    </a:lnTo>
                    <a:lnTo>
                      <a:pt x="717" y="3332"/>
                    </a:lnTo>
                    <a:cubicBezTo>
                      <a:pt x="717" y="3332"/>
                      <a:pt x="581" y="3332"/>
                      <a:pt x="581" y="3162"/>
                    </a:cubicBezTo>
                    <a:lnTo>
                      <a:pt x="581" y="3025"/>
                    </a:lnTo>
                    <a:cubicBezTo>
                      <a:pt x="410" y="2616"/>
                      <a:pt x="410" y="1763"/>
                      <a:pt x="581" y="1046"/>
                    </a:cubicBezTo>
                    <a:close/>
                    <a:moveTo>
                      <a:pt x="862" y="0"/>
                    </a:moveTo>
                    <a:cubicBezTo>
                      <a:pt x="809" y="0"/>
                      <a:pt x="757" y="17"/>
                      <a:pt x="717" y="57"/>
                    </a:cubicBezTo>
                    <a:cubicBezTo>
                      <a:pt x="137" y="466"/>
                      <a:pt x="273" y="1319"/>
                      <a:pt x="137" y="2036"/>
                    </a:cubicBezTo>
                    <a:lnTo>
                      <a:pt x="137" y="3469"/>
                    </a:lnTo>
                    <a:cubicBezTo>
                      <a:pt x="0" y="3742"/>
                      <a:pt x="137" y="4015"/>
                      <a:pt x="273" y="4322"/>
                    </a:cubicBezTo>
                    <a:lnTo>
                      <a:pt x="273" y="4595"/>
                    </a:lnTo>
                    <a:lnTo>
                      <a:pt x="137" y="4732"/>
                    </a:lnTo>
                    <a:cubicBezTo>
                      <a:pt x="0" y="5585"/>
                      <a:pt x="410" y="6438"/>
                      <a:pt x="854" y="7154"/>
                    </a:cubicBezTo>
                    <a:cubicBezTo>
                      <a:pt x="894" y="7194"/>
                      <a:pt x="945" y="7211"/>
                      <a:pt x="998" y="7211"/>
                    </a:cubicBezTo>
                    <a:cubicBezTo>
                      <a:pt x="1127" y="7211"/>
                      <a:pt x="1263" y="7114"/>
                      <a:pt x="1263" y="7018"/>
                    </a:cubicBezTo>
                    <a:lnTo>
                      <a:pt x="1263" y="6881"/>
                    </a:lnTo>
                    <a:cubicBezTo>
                      <a:pt x="1263" y="7291"/>
                      <a:pt x="1434" y="7871"/>
                      <a:pt x="1843" y="8144"/>
                    </a:cubicBezTo>
                    <a:cubicBezTo>
                      <a:pt x="1843" y="8280"/>
                      <a:pt x="1980" y="8587"/>
                      <a:pt x="2116" y="8587"/>
                    </a:cubicBezTo>
                    <a:cubicBezTo>
                      <a:pt x="2179" y="8617"/>
                      <a:pt x="2233" y="8630"/>
                      <a:pt x="2280" y="8630"/>
                    </a:cubicBezTo>
                    <a:cubicBezTo>
                      <a:pt x="2670" y="8630"/>
                      <a:pt x="2574" y="7734"/>
                      <a:pt x="2696" y="7734"/>
                    </a:cubicBezTo>
                    <a:cubicBezTo>
                      <a:pt x="2969" y="7734"/>
                      <a:pt x="2969" y="7291"/>
                      <a:pt x="2696" y="7291"/>
                    </a:cubicBezTo>
                    <a:cubicBezTo>
                      <a:pt x="2560" y="7291"/>
                      <a:pt x="2560" y="7291"/>
                      <a:pt x="2423" y="7154"/>
                    </a:cubicBezTo>
                    <a:cubicBezTo>
                      <a:pt x="2423" y="7018"/>
                      <a:pt x="2423" y="6745"/>
                      <a:pt x="2287" y="6574"/>
                    </a:cubicBezTo>
                    <a:cubicBezTo>
                      <a:pt x="2287" y="6506"/>
                      <a:pt x="2210" y="6472"/>
                      <a:pt x="2133" y="6472"/>
                    </a:cubicBezTo>
                    <a:cubicBezTo>
                      <a:pt x="2056" y="6472"/>
                      <a:pt x="1980" y="6506"/>
                      <a:pt x="1980" y="6574"/>
                    </a:cubicBezTo>
                    <a:lnTo>
                      <a:pt x="1980" y="6438"/>
                    </a:lnTo>
                    <a:cubicBezTo>
                      <a:pt x="2116" y="6301"/>
                      <a:pt x="1980" y="6165"/>
                      <a:pt x="1843" y="6165"/>
                    </a:cubicBezTo>
                    <a:lnTo>
                      <a:pt x="1707" y="6165"/>
                    </a:lnTo>
                    <a:cubicBezTo>
                      <a:pt x="1843" y="6028"/>
                      <a:pt x="1707" y="5721"/>
                      <a:pt x="1707" y="5585"/>
                    </a:cubicBezTo>
                    <a:cubicBezTo>
                      <a:pt x="1707" y="5585"/>
                      <a:pt x="1707" y="5448"/>
                      <a:pt x="1570" y="5448"/>
                    </a:cubicBezTo>
                    <a:cubicBezTo>
                      <a:pt x="1707" y="5039"/>
                      <a:pt x="1707" y="4732"/>
                      <a:pt x="1570" y="4459"/>
                    </a:cubicBezTo>
                    <a:cubicBezTo>
                      <a:pt x="1707" y="4322"/>
                      <a:pt x="1843" y="4015"/>
                      <a:pt x="1843" y="3878"/>
                    </a:cubicBezTo>
                    <a:cubicBezTo>
                      <a:pt x="2116" y="3878"/>
                      <a:pt x="2423" y="4186"/>
                      <a:pt x="2423" y="4595"/>
                    </a:cubicBezTo>
                    <a:cubicBezTo>
                      <a:pt x="2423" y="4732"/>
                      <a:pt x="2526" y="4800"/>
                      <a:pt x="2628" y="4800"/>
                    </a:cubicBezTo>
                    <a:cubicBezTo>
                      <a:pt x="2730" y="4800"/>
                      <a:pt x="2833" y="4732"/>
                      <a:pt x="2833" y="4595"/>
                    </a:cubicBezTo>
                    <a:cubicBezTo>
                      <a:pt x="2833" y="4186"/>
                      <a:pt x="2833" y="3605"/>
                      <a:pt x="2287" y="3469"/>
                    </a:cubicBezTo>
                    <a:cubicBezTo>
                      <a:pt x="2287" y="3469"/>
                      <a:pt x="2116" y="3332"/>
                      <a:pt x="1980" y="3332"/>
                    </a:cubicBezTo>
                    <a:lnTo>
                      <a:pt x="1980" y="3162"/>
                    </a:lnTo>
                    <a:cubicBezTo>
                      <a:pt x="1980" y="2889"/>
                      <a:pt x="1843" y="2889"/>
                      <a:pt x="1707" y="2889"/>
                    </a:cubicBezTo>
                    <a:cubicBezTo>
                      <a:pt x="1707" y="2616"/>
                      <a:pt x="1707" y="2172"/>
                      <a:pt x="1570" y="1899"/>
                    </a:cubicBezTo>
                    <a:cubicBezTo>
                      <a:pt x="1570" y="1763"/>
                      <a:pt x="1434" y="1763"/>
                      <a:pt x="1434" y="1763"/>
                    </a:cubicBezTo>
                    <a:cubicBezTo>
                      <a:pt x="1410" y="1768"/>
                      <a:pt x="1387" y="1771"/>
                      <a:pt x="1365" y="1771"/>
                    </a:cubicBezTo>
                    <a:cubicBezTo>
                      <a:pt x="865" y="1771"/>
                      <a:pt x="996" y="324"/>
                      <a:pt x="1127" y="193"/>
                    </a:cubicBezTo>
                    <a:cubicBezTo>
                      <a:pt x="1127" y="97"/>
                      <a:pt x="990" y="0"/>
                      <a:pt x="8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5780272" y="2340894"/>
                <a:ext cx="428604" cy="331720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5040" extrusionOk="0">
                    <a:moveTo>
                      <a:pt x="1024" y="990"/>
                    </a:moveTo>
                    <a:cubicBezTo>
                      <a:pt x="853" y="1127"/>
                      <a:pt x="717" y="1434"/>
                      <a:pt x="580" y="1570"/>
                    </a:cubicBezTo>
                    <a:lnTo>
                      <a:pt x="580" y="1263"/>
                    </a:lnTo>
                    <a:cubicBezTo>
                      <a:pt x="717" y="1263"/>
                      <a:pt x="717" y="1263"/>
                      <a:pt x="853" y="1127"/>
                    </a:cubicBezTo>
                    <a:lnTo>
                      <a:pt x="1024" y="990"/>
                    </a:lnTo>
                    <a:close/>
                    <a:moveTo>
                      <a:pt x="1297" y="1"/>
                    </a:moveTo>
                    <a:cubicBezTo>
                      <a:pt x="1160" y="1"/>
                      <a:pt x="853" y="137"/>
                      <a:pt x="717" y="274"/>
                    </a:cubicBezTo>
                    <a:lnTo>
                      <a:pt x="717" y="410"/>
                    </a:lnTo>
                    <a:cubicBezTo>
                      <a:pt x="307" y="717"/>
                      <a:pt x="0" y="1707"/>
                      <a:pt x="307" y="2116"/>
                    </a:cubicBezTo>
                    <a:cubicBezTo>
                      <a:pt x="307" y="2287"/>
                      <a:pt x="444" y="2287"/>
                      <a:pt x="444" y="2287"/>
                    </a:cubicBezTo>
                    <a:cubicBezTo>
                      <a:pt x="580" y="2287"/>
                      <a:pt x="580" y="2287"/>
                      <a:pt x="580" y="2116"/>
                    </a:cubicBezTo>
                    <a:cubicBezTo>
                      <a:pt x="1024" y="1980"/>
                      <a:pt x="1160" y="1570"/>
                      <a:pt x="1297" y="1263"/>
                    </a:cubicBezTo>
                    <a:lnTo>
                      <a:pt x="1297" y="1263"/>
                    </a:lnTo>
                    <a:cubicBezTo>
                      <a:pt x="1160" y="1707"/>
                      <a:pt x="853" y="2287"/>
                      <a:pt x="1024" y="2696"/>
                    </a:cubicBezTo>
                    <a:cubicBezTo>
                      <a:pt x="1160" y="2833"/>
                      <a:pt x="1297" y="2833"/>
                      <a:pt x="1297" y="2833"/>
                    </a:cubicBezTo>
                    <a:cubicBezTo>
                      <a:pt x="1433" y="2696"/>
                      <a:pt x="1570" y="2696"/>
                      <a:pt x="1570" y="2560"/>
                    </a:cubicBezTo>
                    <a:cubicBezTo>
                      <a:pt x="1570" y="2696"/>
                      <a:pt x="1570" y="2833"/>
                      <a:pt x="1706" y="2969"/>
                    </a:cubicBezTo>
                    <a:cubicBezTo>
                      <a:pt x="1706" y="3140"/>
                      <a:pt x="1877" y="3140"/>
                      <a:pt x="2013" y="3140"/>
                    </a:cubicBezTo>
                    <a:lnTo>
                      <a:pt x="2013" y="2969"/>
                    </a:lnTo>
                    <a:cubicBezTo>
                      <a:pt x="2013" y="3140"/>
                      <a:pt x="2150" y="3140"/>
                      <a:pt x="2150" y="3276"/>
                    </a:cubicBezTo>
                    <a:cubicBezTo>
                      <a:pt x="2150" y="3276"/>
                      <a:pt x="2150" y="3413"/>
                      <a:pt x="2286" y="3413"/>
                    </a:cubicBezTo>
                    <a:lnTo>
                      <a:pt x="2423" y="3413"/>
                    </a:lnTo>
                    <a:cubicBezTo>
                      <a:pt x="2423" y="3413"/>
                      <a:pt x="2559" y="3413"/>
                      <a:pt x="2559" y="3276"/>
                    </a:cubicBezTo>
                    <a:cubicBezTo>
                      <a:pt x="2730" y="3140"/>
                      <a:pt x="2730" y="3140"/>
                      <a:pt x="2730" y="2969"/>
                    </a:cubicBezTo>
                    <a:cubicBezTo>
                      <a:pt x="2814" y="2801"/>
                      <a:pt x="2847" y="2684"/>
                      <a:pt x="2859" y="2684"/>
                    </a:cubicBezTo>
                    <a:cubicBezTo>
                      <a:pt x="2866" y="2684"/>
                      <a:pt x="2866" y="2729"/>
                      <a:pt x="2866" y="2833"/>
                    </a:cubicBezTo>
                    <a:cubicBezTo>
                      <a:pt x="2866" y="3276"/>
                      <a:pt x="2866" y="3549"/>
                      <a:pt x="3003" y="3993"/>
                    </a:cubicBezTo>
                    <a:lnTo>
                      <a:pt x="3276" y="3993"/>
                    </a:lnTo>
                    <a:cubicBezTo>
                      <a:pt x="3412" y="3822"/>
                      <a:pt x="3412" y="3822"/>
                      <a:pt x="3583" y="3686"/>
                    </a:cubicBezTo>
                    <a:lnTo>
                      <a:pt x="3583" y="4266"/>
                    </a:lnTo>
                    <a:cubicBezTo>
                      <a:pt x="3583" y="4334"/>
                      <a:pt x="3651" y="4368"/>
                      <a:pt x="3720" y="4368"/>
                    </a:cubicBezTo>
                    <a:cubicBezTo>
                      <a:pt x="3788" y="4368"/>
                      <a:pt x="3856" y="4334"/>
                      <a:pt x="3856" y="4266"/>
                    </a:cubicBezTo>
                    <a:cubicBezTo>
                      <a:pt x="3993" y="4266"/>
                      <a:pt x="4129" y="4130"/>
                      <a:pt x="4129" y="3993"/>
                    </a:cubicBezTo>
                    <a:cubicBezTo>
                      <a:pt x="4129" y="4266"/>
                      <a:pt x="4129" y="4402"/>
                      <a:pt x="4436" y="4539"/>
                    </a:cubicBezTo>
                    <a:cubicBezTo>
                      <a:pt x="4436" y="4539"/>
                      <a:pt x="4573" y="4539"/>
                      <a:pt x="4709" y="4402"/>
                    </a:cubicBezTo>
                    <a:lnTo>
                      <a:pt x="4709" y="4266"/>
                    </a:lnTo>
                    <a:cubicBezTo>
                      <a:pt x="4709" y="4266"/>
                      <a:pt x="4709" y="4402"/>
                      <a:pt x="4846" y="4402"/>
                    </a:cubicBezTo>
                    <a:cubicBezTo>
                      <a:pt x="4846" y="4471"/>
                      <a:pt x="4914" y="4505"/>
                      <a:pt x="4982" y="4505"/>
                    </a:cubicBezTo>
                    <a:cubicBezTo>
                      <a:pt x="5050" y="4505"/>
                      <a:pt x="5119" y="4471"/>
                      <a:pt x="5119" y="4402"/>
                    </a:cubicBezTo>
                    <a:cubicBezTo>
                      <a:pt x="5289" y="4266"/>
                      <a:pt x="5289" y="4130"/>
                      <a:pt x="5289" y="4130"/>
                    </a:cubicBezTo>
                    <a:cubicBezTo>
                      <a:pt x="5289" y="4402"/>
                      <a:pt x="5426" y="4539"/>
                      <a:pt x="5562" y="4675"/>
                    </a:cubicBezTo>
                    <a:cubicBezTo>
                      <a:pt x="5608" y="4732"/>
                      <a:pt x="5653" y="4751"/>
                      <a:pt x="5694" y="4751"/>
                    </a:cubicBezTo>
                    <a:cubicBezTo>
                      <a:pt x="5775" y="4751"/>
                      <a:pt x="5835" y="4675"/>
                      <a:pt x="5835" y="4675"/>
                    </a:cubicBezTo>
                    <a:cubicBezTo>
                      <a:pt x="5859" y="4652"/>
                      <a:pt x="5884" y="4641"/>
                      <a:pt x="5910" y="4641"/>
                    </a:cubicBezTo>
                    <a:cubicBezTo>
                      <a:pt x="6030" y="4641"/>
                      <a:pt x="6166" y="4870"/>
                      <a:pt x="6279" y="4983"/>
                    </a:cubicBezTo>
                    <a:cubicBezTo>
                      <a:pt x="6279" y="5023"/>
                      <a:pt x="6302" y="5039"/>
                      <a:pt x="6332" y="5039"/>
                    </a:cubicBezTo>
                    <a:cubicBezTo>
                      <a:pt x="6404" y="5039"/>
                      <a:pt x="6512" y="4943"/>
                      <a:pt x="6415" y="4846"/>
                    </a:cubicBezTo>
                    <a:cubicBezTo>
                      <a:pt x="6415" y="4365"/>
                      <a:pt x="6227" y="4095"/>
                      <a:pt x="5910" y="4095"/>
                    </a:cubicBezTo>
                    <a:cubicBezTo>
                      <a:pt x="5845" y="4095"/>
                      <a:pt x="5774" y="4106"/>
                      <a:pt x="5699" y="4130"/>
                    </a:cubicBezTo>
                    <a:cubicBezTo>
                      <a:pt x="5562" y="3993"/>
                      <a:pt x="5562" y="3549"/>
                      <a:pt x="5289" y="3549"/>
                    </a:cubicBezTo>
                    <a:cubicBezTo>
                      <a:pt x="5119" y="3686"/>
                      <a:pt x="5119" y="3686"/>
                      <a:pt x="4982" y="3686"/>
                    </a:cubicBezTo>
                    <a:lnTo>
                      <a:pt x="4846" y="3549"/>
                    </a:lnTo>
                    <a:cubicBezTo>
                      <a:pt x="4709" y="3549"/>
                      <a:pt x="4573" y="3549"/>
                      <a:pt x="4573" y="3686"/>
                    </a:cubicBezTo>
                    <a:lnTo>
                      <a:pt x="4436" y="3822"/>
                    </a:lnTo>
                    <a:cubicBezTo>
                      <a:pt x="4436" y="3686"/>
                      <a:pt x="4436" y="3413"/>
                      <a:pt x="4266" y="3413"/>
                    </a:cubicBezTo>
                    <a:cubicBezTo>
                      <a:pt x="4197" y="3345"/>
                      <a:pt x="4129" y="3311"/>
                      <a:pt x="4078" y="3311"/>
                    </a:cubicBezTo>
                    <a:cubicBezTo>
                      <a:pt x="4027" y="3311"/>
                      <a:pt x="3993" y="3345"/>
                      <a:pt x="3993" y="3413"/>
                    </a:cubicBezTo>
                    <a:lnTo>
                      <a:pt x="3856" y="3413"/>
                    </a:lnTo>
                    <a:cubicBezTo>
                      <a:pt x="3856" y="3276"/>
                      <a:pt x="3856" y="3140"/>
                      <a:pt x="3720" y="2969"/>
                    </a:cubicBezTo>
                    <a:cubicBezTo>
                      <a:pt x="3720" y="2901"/>
                      <a:pt x="3685" y="2867"/>
                      <a:pt x="3630" y="2867"/>
                    </a:cubicBezTo>
                    <a:cubicBezTo>
                      <a:pt x="3575" y="2867"/>
                      <a:pt x="3498" y="2901"/>
                      <a:pt x="3412" y="2969"/>
                    </a:cubicBezTo>
                    <a:cubicBezTo>
                      <a:pt x="3412" y="2969"/>
                      <a:pt x="3276" y="3140"/>
                      <a:pt x="3276" y="3276"/>
                    </a:cubicBezTo>
                    <a:cubicBezTo>
                      <a:pt x="3276" y="2969"/>
                      <a:pt x="3276" y="2560"/>
                      <a:pt x="3003" y="2287"/>
                    </a:cubicBezTo>
                    <a:cubicBezTo>
                      <a:pt x="3003" y="2202"/>
                      <a:pt x="2969" y="2159"/>
                      <a:pt x="2918" y="2159"/>
                    </a:cubicBezTo>
                    <a:cubicBezTo>
                      <a:pt x="2866" y="2159"/>
                      <a:pt x="2798" y="2202"/>
                      <a:pt x="2730" y="2287"/>
                    </a:cubicBezTo>
                    <a:cubicBezTo>
                      <a:pt x="2559" y="2287"/>
                      <a:pt x="2559" y="2423"/>
                      <a:pt x="2423" y="2560"/>
                    </a:cubicBezTo>
                    <a:lnTo>
                      <a:pt x="2423" y="2116"/>
                    </a:lnTo>
                    <a:cubicBezTo>
                      <a:pt x="2343" y="1956"/>
                      <a:pt x="2263" y="1890"/>
                      <a:pt x="2183" y="1890"/>
                    </a:cubicBezTo>
                    <a:cubicBezTo>
                      <a:pt x="2126" y="1890"/>
                      <a:pt x="2070" y="1923"/>
                      <a:pt x="2013" y="1980"/>
                    </a:cubicBezTo>
                    <a:lnTo>
                      <a:pt x="2013" y="2116"/>
                    </a:lnTo>
                    <a:cubicBezTo>
                      <a:pt x="2013" y="1980"/>
                      <a:pt x="2013" y="1843"/>
                      <a:pt x="1877" y="1843"/>
                    </a:cubicBezTo>
                    <a:cubicBezTo>
                      <a:pt x="1877" y="1707"/>
                      <a:pt x="1800" y="1673"/>
                      <a:pt x="1723" y="1673"/>
                    </a:cubicBezTo>
                    <a:cubicBezTo>
                      <a:pt x="1647" y="1673"/>
                      <a:pt x="1570" y="1707"/>
                      <a:pt x="1570" y="1707"/>
                    </a:cubicBezTo>
                    <a:cubicBezTo>
                      <a:pt x="1570" y="1800"/>
                      <a:pt x="1505" y="1830"/>
                      <a:pt x="1465" y="1883"/>
                    </a:cubicBezTo>
                    <a:lnTo>
                      <a:pt x="1465" y="1883"/>
                    </a:lnTo>
                    <a:cubicBezTo>
                      <a:pt x="1589" y="1501"/>
                      <a:pt x="1696" y="1095"/>
                      <a:pt x="1570" y="717"/>
                    </a:cubicBezTo>
                    <a:cubicBezTo>
                      <a:pt x="1570" y="717"/>
                      <a:pt x="1570" y="581"/>
                      <a:pt x="1433" y="581"/>
                    </a:cubicBezTo>
                    <a:cubicBezTo>
                      <a:pt x="1570" y="410"/>
                      <a:pt x="1433" y="410"/>
                      <a:pt x="1433" y="410"/>
                    </a:cubicBezTo>
                    <a:lnTo>
                      <a:pt x="1433" y="274"/>
                    </a:lnTo>
                    <a:cubicBezTo>
                      <a:pt x="1433" y="137"/>
                      <a:pt x="1433" y="1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6043018" y="2552763"/>
                <a:ext cx="91750" cy="8168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241" extrusionOk="0">
                    <a:moveTo>
                      <a:pt x="592" y="1"/>
                    </a:moveTo>
                    <a:cubicBezTo>
                      <a:pt x="536" y="1"/>
                      <a:pt x="484" y="17"/>
                      <a:pt x="444" y="57"/>
                    </a:cubicBezTo>
                    <a:lnTo>
                      <a:pt x="137" y="57"/>
                    </a:lnTo>
                    <a:cubicBezTo>
                      <a:pt x="1" y="57"/>
                      <a:pt x="1" y="330"/>
                      <a:pt x="1" y="330"/>
                    </a:cubicBezTo>
                    <a:lnTo>
                      <a:pt x="137" y="330"/>
                    </a:lnTo>
                    <a:cubicBezTo>
                      <a:pt x="137" y="467"/>
                      <a:pt x="274" y="467"/>
                      <a:pt x="274" y="467"/>
                    </a:cubicBezTo>
                    <a:cubicBezTo>
                      <a:pt x="444" y="467"/>
                      <a:pt x="581" y="603"/>
                      <a:pt x="581" y="603"/>
                    </a:cubicBezTo>
                    <a:lnTo>
                      <a:pt x="717" y="603"/>
                    </a:lnTo>
                    <a:cubicBezTo>
                      <a:pt x="854" y="774"/>
                      <a:pt x="990" y="1047"/>
                      <a:pt x="1127" y="1183"/>
                    </a:cubicBezTo>
                    <a:cubicBezTo>
                      <a:pt x="1127" y="1223"/>
                      <a:pt x="1153" y="1240"/>
                      <a:pt x="1187" y="1240"/>
                    </a:cubicBezTo>
                    <a:cubicBezTo>
                      <a:pt x="1268" y="1240"/>
                      <a:pt x="1394" y="1144"/>
                      <a:pt x="1297" y="1047"/>
                    </a:cubicBezTo>
                    <a:cubicBezTo>
                      <a:pt x="1297" y="774"/>
                      <a:pt x="1127" y="467"/>
                      <a:pt x="990" y="194"/>
                    </a:cubicBezTo>
                    <a:cubicBezTo>
                      <a:pt x="894" y="97"/>
                      <a:pt x="729" y="1"/>
                      <a:pt x="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6099161" y="2611275"/>
                <a:ext cx="285319" cy="178892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2718" extrusionOk="0">
                    <a:moveTo>
                      <a:pt x="932" y="0"/>
                    </a:moveTo>
                    <a:cubicBezTo>
                      <a:pt x="857" y="0"/>
                      <a:pt x="775" y="43"/>
                      <a:pt x="717" y="158"/>
                    </a:cubicBezTo>
                    <a:cubicBezTo>
                      <a:pt x="581" y="294"/>
                      <a:pt x="444" y="431"/>
                      <a:pt x="274" y="567"/>
                    </a:cubicBezTo>
                    <a:cubicBezTo>
                      <a:pt x="1" y="567"/>
                      <a:pt x="1" y="875"/>
                      <a:pt x="274" y="875"/>
                    </a:cubicBezTo>
                    <a:cubicBezTo>
                      <a:pt x="330" y="920"/>
                      <a:pt x="384" y="935"/>
                      <a:pt x="434" y="935"/>
                    </a:cubicBezTo>
                    <a:cubicBezTo>
                      <a:pt x="535" y="935"/>
                      <a:pt x="626" y="875"/>
                      <a:pt x="717" y="875"/>
                    </a:cubicBezTo>
                    <a:cubicBezTo>
                      <a:pt x="717" y="1284"/>
                      <a:pt x="717" y="1728"/>
                      <a:pt x="854" y="2001"/>
                    </a:cubicBezTo>
                    <a:cubicBezTo>
                      <a:pt x="945" y="2001"/>
                      <a:pt x="1036" y="2061"/>
                      <a:pt x="1086" y="2061"/>
                    </a:cubicBezTo>
                    <a:cubicBezTo>
                      <a:pt x="1111" y="2061"/>
                      <a:pt x="1127" y="2046"/>
                      <a:pt x="1127" y="2001"/>
                    </a:cubicBezTo>
                    <a:cubicBezTo>
                      <a:pt x="1434" y="1864"/>
                      <a:pt x="1570" y="1728"/>
                      <a:pt x="1570" y="1421"/>
                    </a:cubicBezTo>
                    <a:cubicBezTo>
                      <a:pt x="1707" y="1728"/>
                      <a:pt x="1707" y="2274"/>
                      <a:pt x="1843" y="2444"/>
                    </a:cubicBezTo>
                    <a:cubicBezTo>
                      <a:pt x="1882" y="2483"/>
                      <a:pt x="1924" y="2500"/>
                      <a:pt x="1967" y="2500"/>
                    </a:cubicBezTo>
                    <a:cubicBezTo>
                      <a:pt x="2074" y="2500"/>
                      <a:pt x="2189" y="2396"/>
                      <a:pt x="2287" y="2274"/>
                    </a:cubicBezTo>
                    <a:cubicBezTo>
                      <a:pt x="2287" y="2444"/>
                      <a:pt x="2287" y="2581"/>
                      <a:pt x="2423" y="2717"/>
                    </a:cubicBezTo>
                    <a:cubicBezTo>
                      <a:pt x="2560" y="2717"/>
                      <a:pt x="2696" y="2717"/>
                      <a:pt x="2696" y="2581"/>
                    </a:cubicBezTo>
                    <a:cubicBezTo>
                      <a:pt x="3003" y="2274"/>
                      <a:pt x="2833" y="1864"/>
                      <a:pt x="3003" y="1591"/>
                    </a:cubicBezTo>
                    <a:cubicBezTo>
                      <a:pt x="3003" y="1728"/>
                      <a:pt x="3413" y="2444"/>
                      <a:pt x="3549" y="2581"/>
                    </a:cubicBezTo>
                    <a:cubicBezTo>
                      <a:pt x="3686" y="2581"/>
                      <a:pt x="3857" y="2581"/>
                      <a:pt x="3857" y="2444"/>
                    </a:cubicBezTo>
                    <a:lnTo>
                      <a:pt x="3857" y="2001"/>
                    </a:lnTo>
                    <a:lnTo>
                      <a:pt x="3993" y="2001"/>
                    </a:lnTo>
                    <a:cubicBezTo>
                      <a:pt x="3993" y="2137"/>
                      <a:pt x="4095" y="2205"/>
                      <a:pt x="4181" y="2205"/>
                    </a:cubicBezTo>
                    <a:cubicBezTo>
                      <a:pt x="4266" y="2205"/>
                      <a:pt x="4334" y="2137"/>
                      <a:pt x="4266" y="2001"/>
                    </a:cubicBezTo>
                    <a:cubicBezTo>
                      <a:pt x="4266" y="1728"/>
                      <a:pt x="4266" y="1421"/>
                      <a:pt x="3993" y="1148"/>
                    </a:cubicBezTo>
                    <a:cubicBezTo>
                      <a:pt x="3947" y="1102"/>
                      <a:pt x="3898" y="1087"/>
                      <a:pt x="3853" y="1087"/>
                    </a:cubicBezTo>
                    <a:cubicBezTo>
                      <a:pt x="3762" y="1087"/>
                      <a:pt x="3686" y="1148"/>
                      <a:pt x="3686" y="1148"/>
                    </a:cubicBezTo>
                    <a:cubicBezTo>
                      <a:pt x="3549" y="1421"/>
                      <a:pt x="3549" y="1591"/>
                      <a:pt x="3549" y="1728"/>
                    </a:cubicBezTo>
                    <a:cubicBezTo>
                      <a:pt x="3413" y="1421"/>
                      <a:pt x="3276" y="1148"/>
                      <a:pt x="2833" y="1148"/>
                    </a:cubicBezTo>
                    <a:cubicBezTo>
                      <a:pt x="2560" y="1148"/>
                      <a:pt x="2560" y="1421"/>
                      <a:pt x="2560" y="1728"/>
                    </a:cubicBezTo>
                    <a:cubicBezTo>
                      <a:pt x="2423" y="1421"/>
                      <a:pt x="2423" y="1148"/>
                      <a:pt x="2287" y="1011"/>
                    </a:cubicBezTo>
                    <a:cubicBezTo>
                      <a:pt x="2287" y="896"/>
                      <a:pt x="2232" y="853"/>
                      <a:pt x="2158" y="853"/>
                    </a:cubicBezTo>
                    <a:cubicBezTo>
                      <a:pt x="2058" y="853"/>
                      <a:pt x="1922" y="932"/>
                      <a:pt x="1843" y="1011"/>
                    </a:cubicBezTo>
                    <a:lnTo>
                      <a:pt x="1843" y="1148"/>
                    </a:lnTo>
                    <a:cubicBezTo>
                      <a:pt x="1843" y="875"/>
                      <a:pt x="1707" y="738"/>
                      <a:pt x="1570" y="738"/>
                    </a:cubicBezTo>
                    <a:cubicBezTo>
                      <a:pt x="1434" y="738"/>
                      <a:pt x="1297" y="738"/>
                      <a:pt x="1297" y="875"/>
                    </a:cubicBezTo>
                    <a:cubicBezTo>
                      <a:pt x="1127" y="1011"/>
                      <a:pt x="1127" y="1148"/>
                      <a:pt x="1127" y="1284"/>
                    </a:cubicBezTo>
                    <a:lnTo>
                      <a:pt x="1127" y="158"/>
                    </a:lnTo>
                    <a:cubicBezTo>
                      <a:pt x="1127" y="79"/>
                      <a:pt x="1036" y="0"/>
                      <a:pt x="9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6243302" y="2617923"/>
                <a:ext cx="42321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013" extrusionOk="0">
                    <a:moveTo>
                      <a:pt x="120" y="0"/>
                    </a:moveTo>
                    <a:cubicBezTo>
                      <a:pt x="40" y="0"/>
                      <a:pt x="0" y="97"/>
                      <a:pt x="97" y="193"/>
                    </a:cubicBezTo>
                    <a:lnTo>
                      <a:pt x="97" y="330"/>
                    </a:lnTo>
                    <a:lnTo>
                      <a:pt x="233" y="330"/>
                    </a:lnTo>
                    <a:lnTo>
                      <a:pt x="233" y="466"/>
                    </a:lnTo>
                    <a:lnTo>
                      <a:pt x="233" y="774"/>
                    </a:lnTo>
                    <a:lnTo>
                      <a:pt x="233" y="910"/>
                    </a:lnTo>
                    <a:cubicBezTo>
                      <a:pt x="302" y="978"/>
                      <a:pt x="370" y="1012"/>
                      <a:pt x="421" y="1012"/>
                    </a:cubicBezTo>
                    <a:cubicBezTo>
                      <a:pt x="472" y="1012"/>
                      <a:pt x="506" y="978"/>
                      <a:pt x="506" y="910"/>
                    </a:cubicBezTo>
                    <a:cubicBezTo>
                      <a:pt x="643" y="774"/>
                      <a:pt x="643" y="774"/>
                      <a:pt x="643" y="637"/>
                    </a:cubicBezTo>
                    <a:lnTo>
                      <a:pt x="643" y="330"/>
                    </a:lnTo>
                    <a:cubicBezTo>
                      <a:pt x="643" y="57"/>
                      <a:pt x="370" y="193"/>
                      <a:pt x="233" y="57"/>
                    </a:cubicBezTo>
                    <a:cubicBezTo>
                      <a:pt x="193" y="17"/>
                      <a:pt x="153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5874589" y="2567769"/>
                <a:ext cx="316911" cy="22911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3481" extrusionOk="0">
                    <a:moveTo>
                      <a:pt x="359" y="0"/>
                    </a:moveTo>
                    <a:cubicBezTo>
                      <a:pt x="282" y="0"/>
                      <a:pt x="205" y="34"/>
                      <a:pt x="137" y="102"/>
                    </a:cubicBezTo>
                    <a:cubicBezTo>
                      <a:pt x="137" y="239"/>
                      <a:pt x="0" y="546"/>
                      <a:pt x="0" y="819"/>
                    </a:cubicBezTo>
                    <a:lnTo>
                      <a:pt x="0" y="1228"/>
                    </a:lnTo>
                    <a:lnTo>
                      <a:pt x="0" y="1399"/>
                    </a:lnTo>
                    <a:lnTo>
                      <a:pt x="137" y="1399"/>
                    </a:lnTo>
                    <a:cubicBezTo>
                      <a:pt x="137" y="1536"/>
                      <a:pt x="137" y="1536"/>
                      <a:pt x="273" y="1536"/>
                    </a:cubicBezTo>
                    <a:cubicBezTo>
                      <a:pt x="273" y="1604"/>
                      <a:pt x="316" y="1638"/>
                      <a:pt x="376" y="1638"/>
                    </a:cubicBezTo>
                    <a:cubicBezTo>
                      <a:pt x="435" y="1638"/>
                      <a:pt x="512" y="1604"/>
                      <a:pt x="580" y="1536"/>
                    </a:cubicBezTo>
                    <a:lnTo>
                      <a:pt x="580" y="1399"/>
                    </a:lnTo>
                    <a:cubicBezTo>
                      <a:pt x="580" y="1945"/>
                      <a:pt x="717" y="2525"/>
                      <a:pt x="990" y="2525"/>
                    </a:cubicBezTo>
                    <a:cubicBezTo>
                      <a:pt x="1433" y="2525"/>
                      <a:pt x="1570" y="1945"/>
                      <a:pt x="1570" y="1399"/>
                    </a:cubicBezTo>
                    <a:cubicBezTo>
                      <a:pt x="1706" y="1536"/>
                      <a:pt x="1706" y="1809"/>
                      <a:pt x="1706" y="1945"/>
                    </a:cubicBezTo>
                    <a:cubicBezTo>
                      <a:pt x="1843" y="2252"/>
                      <a:pt x="1843" y="2662"/>
                      <a:pt x="2150" y="2935"/>
                    </a:cubicBezTo>
                    <a:cubicBezTo>
                      <a:pt x="2150" y="2992"/>
                      <a:pt x="2165" y="3010"/>
                      <a:pt x="2190" y="3010"/>
                    </a:cubicBezTo>
                    <a:cubicBezTo>
                      <a:pt x="2241" y="3010"/>
                      <a:pt x="2332" y="2935"/>
                      <a:pt x="2423" y="2935"/>
                    </a:cubicBezTo>
                    <a:cubicBezTo>
                      <a:pt x="2560" y="2798"/>
                      <a:pt x="2560" y="2798"/>
                      <a:pt x="2560" y="2662"/>
                    </a:cubicBezTo>
                    <a:cubicBezTo>
                      <a:pt x="2696" y="2798"/>
                      <a:pt x="2696" y="2935"/>
                      <a:pt x="3003" y="3105"/>
                    </a:cubicBezTo>
                    <a:cubicBezTo>
                      <a:pt x="3140" y="3105"/>
                      <a:pt x="3140" y="2935"/>
                      <a:pt x="3276" y="2935"/>
                    </a:cubicBezTo>
                    <a:cubicBezTo>
                      <a:pt x="3276" y="3105"/>
                      <a:pt x="3413" y="3242"/>
                      <a:pt x="3413" y="3378"/>
                    </a:cubicBezTo>
                    <a:cubicBezTo>
                      <a:pt x="3481" y="3446"/>
                      <a:pt x="3549" y="3481"/>
                      <a:pt x="3600" y="3481"/>
                    </a:cubicBezTo>
                    <a:cubicBezTo>
                      <a:pt x="3651" y="3481"/>
                      <a:pt x="3686" y="3446"/>
                      <a:pt x="3686" y="3378"/>
                    </a:cubicBezTo>
                    <a:cubicBezTo>
                      <a:pt x="4129" y="3242"/>
                      <a:pt x="3993" y="2798"/>
                      <a:pt x="3993" y="2525"/>
                    </a:cubicBezTo>
                    <a:lnTo>
                      <a:pt x="3993" y="2525"/>
                    </a:lnTo>
                    <a:cubicBezTo>
                      <a:pt x="4129" y="2662"/>
                      <a:pt x="4129" y="2798"/>
                      <a:pt x="4266" y="2935"/>
                    </a:cubicBezTo>
                    <a:lnTo>
                      <a:pt x="4266" y="3105"/>
                    </a:lnTo>
                    <a:lnTo>
                      <a:pt x="4402" y="3105"/>
                    </a:lnTo>
                    <a:cubicBezTo>
                      <a:pt x="4433" y="3167"/>
                      <a:pt x="4473" y="3192"/>
                      <a:pt x="4515" y="3192"/>
                    </a:cubicBezTo>
                    <a:cubicBezTo>
                      <a:pt x="4655" y="3192"/>
                      <a:pt x="4815" y="2904"/>
                      <a:pt x="4709" y="2798"/>
                    </a:cubicBezTo>
                    <a:cubicBezTo>
                      <a:pt x="4402" y="2525"/>
                      <a:pt x="4266" y="2082"/>
                      <a:pt x="4129" y="1809"/>
                    </a:cubicBezTo>
                    <a:lnTo>
                      <a:pt x="3686" y="1809"/>
                    </a:lnTo>
                    <a:cubicBezTo>
                      <a:pt x="3686" y="1945"/>
                      <a:pt x="3549" y="2252"/>
                      <a:pt x="3549" y="2525"/>
                    </a:cubicBezTo>
                    <a:cubicBezTo>
                      <a:pt x="3549" y="2082"/>
                      <a:pt x="3413" y="1672"/>
                      <a:pt x="3413" y="1228"/>
                    </a:cubicBezTo>
                    <a:cubicBezTo>
                      <a:pt x="3358" y="1174"/>
                      <a:pt x="3282" y="1141"/>
                      <a:pt x="3209" y="1141"/>
                    </a:cubicBezTo>
                    <a:cubicBezTo>
                      <a:pt x="3101" y="1141"/>
                      <a:pt x="3003" y="1215"/>
                      <a:pt x="3003" y="1399"/>
                    </a:cubicBezTo>
                    <a:lnTo>
                      <a:pt x="3003" y="1945"/>
                    </a:lnTo>
                    <a:cubicBezTo>
                      <a:pt x="2833" y="1536"/>
                      <a:pt x="2833" y="955"/>
                      <a:pt x="2696" y="955"/>
                    </a:cubicBezTo>
                    <a:cubicBezTo>
                      <a:pt x="2628" y="887"/>
                      <a:pt x="2560" y="853"/>
                      <a:pt x="2491" y="853"/>
                    </a:cubicBezTo>
                    <a:cubicBezTo>
                      <a:pt x="2423" y="853"/>
                      <a:pt x="2355" y="887"/>
                      <a:pt x="2287" y="955"/>
                    </a:cubicBezTo>
                    <a:lnTo>
                      <a:pt x="2287" y="2252"/>
                    </a:lnTo>
                    <a:cubicBezTo>
                      <a:pt x="1979" y="1672"/>
                      <a:pt x="2150" y="683"/>
                      <a:pt x="1706" y="239"/>
                    </a:cubicBezTo>
                    <a:cubicBezTo>
                      <a:pt x="1638" y="171"/>
                      <a:pt x="1536" y="137"/>
                      <a:pt x="1451" y="137"/>
                    </a:cubicBezTo>
                    <a:cubicBezTo>
                      <a:pt x="1365" y="137"/>
                      <a:pt x="1297" y="171"/>
                      <a:pt x="1297" y="239"/>
                    </a:cubicBezTo>
                    <a:cubicBezTo>
                      <a:pt x="1151" y="736"/>
                      <a:pt x="1130" y="1233"/>
                      <a:pt x="1041" y="1709"/>
                    </a:cubicBezTo>
                    <a:lnTo>
                      <a:pt x="1041" y="1709"/>
                    </a:lnTo>
                    <a:cubicBezTo>
                      <a:pt x="1072" y="1302"/>
                      <a:pt x="963" y="595"/>
                      <a:pt x="853" y="239"/>
                    </a:cubicBezTo>
                    <a:cubicBezTo>
                      <a:pt x="853" y="142"/>
                      <a:pt x="785" y="46"/>
                      <a:pt x="697" y="46"/>
                    </a:cubicBezTo>
                    <a:cubicBezTo>
                      <a:pt x="660" y="46"/>
                      <a:pt x="620" y="62"/>
                      <a:pt x="580" y="102"/>
                    </a:cubicBezTo>
                    <a:cubicBezTo>
                      <a:pt x="512" y="34"/>
                      <a:pt x="435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5847604" y="2621674"/>
                <a:ext cx="314081" cy="186790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2838" extrusionOk="0">
                    <a:moveTo>
                      <a:pt x="274" y="0"/>
                    </a:moveTo>
                    <a:cubicBezTo>
                      <a:pt x="137" y="0"/>
                      <a:pt x="1" y="136"/>
                      <a:pt x="1" y="273"/>
                    </a:cubicBezTo>
                    <a:cubicBezTo>
                      <a:pt x="137" y="580"/>
                      <a:pt x="410" y="1126"/>
                      <a:pt x="683" y="1263"/>
                    </a:cubicBezTo>
                    <a:cubicBezTo>
                      <a:pt x="769" y="1348"/>
                      <a:pt x="845" y="1391"/>
                      <a:pt x="901" y="1391"/>
                    </a:cubicBezTo>
                    <a:cubicBezTo>
                      <a:pt x="956" y="1391"/>
                      <a:pt x="990" y="1348"/>
                      <a:pt x="990" y="1263"/>
                    </a:cubicBezTo>
                    <a:lnTo>
                      <a:pt x="1127" y="1126"/>
                    </a:lnTo>
                    <a:cubicBezTo>
                      <a:pt x="1245" y="1391"/>
                      <a:pt x="1261" y="1733"/>
                      <a:pt x="1549" y="1733"/>
                    </a:cubicBezTo>
                    <a:cubicBezTo>
                      <a:pt x="1595" y="1733"/>
                      <a:pt x="1647" y="1725"/>
                      <a:pt x="1707" y="1706"/>
                    </a:cubicBezTo>
                    <a:cubicBezTo>
                      <a:pt x="1941" y="1706"/>
                      <a:pt x="2075" y="2007"/>
                      <a:pt x="2280" y="2007"/>
                    </a:cubicBezTo>
                    <a:cubicBezTo>
                      <a:pt x="2314" y="2007"/>
                      <a:pt x="2350" y="1999"/>
                      <a:pt x="2389" y="1979"/>
                    </a:cubicBezTo>
                    <a:cubicBezTo>
                      <a:pt x="2560" y="2286"/>
                      <a:pt x="2697" y="2696"/>
                      <a:pt x="2970" y="2696"/>
                    </a:cubicBezTo>
                    <a:cubicBezTo>
                      <a:pt x="3243" y="2696"/>
                      <a:pt x="3243" y="2559"/>
                      <a:pt x="3413" y="2423"/>
                    </a:cubicBezTo>
                    <a:cubicBezTo>
                      <a:pt x="3550" y="2559"/>
                      <a:pt x="3686" y="2696"/>
                      <a:pt x="3823" y="2832"/>
                    </a:cubicBezTo>
                    <a:lnTo>
                      <a:pt x="3959" y="2832"/>
                    </a:lnTo>
                    <a:cubicBezTo>
                      <a:pt x="3959" y="2696"/>
                      <a:pt x="3959" y="2696"/>
                      <a:pt x="4096" y="2696"/>
                    </a:cubicBezTo>
                    <a:cubicBezTo>
                      <a:pt x="4156" y="2792"/>
                      <a:pt x="4229" y="2838"/>
                      <a:pt x="4305" y="2838"/>
                    </a:cubicBezTo>
                    <a:cubicBezTo>
                      <a:pt x="4442" y="2838"/>
                      <a:pt x="4588" y="2687"/>
                      <a:pt x="4676" y="2423"/>
                    </a:cubicBezTo>
                    <a:cubicBezTo>
                      <a:pt x="4771" y="2327"/>
                      <a:pt x="4599" y="2215"/>
                      <a:pt x="4487" y="2215"/>
                    </a:cubicBezTo>
                    <a:cubicBezTo>
                      <a:pt x="4439" y="2215"/>
                      <a:pt x="4403" y="2235"/>
                      <a:pt x="4403" y="2286"/>
                    </a:cubicBezTo>
                    <a:cubicBezTo>
                      <a:pt x="4334" y="2354"/>
                      <a:pt x="4334" y="2389"/>
                      <a:pt x="4334" y="2389"/>
                    </a:cubicBezTo>
                    <a:cubicBezTo>
                      <a:pt x="4334" y="2389"/>
                      <a:pt x="4334" y="2354"/>
                      <a:pt x="4266" y="2286"/>
                    </a:cubicBezTo>
                    <a:cubicBezTo>
                      <a:pt x="4181" y="2201"/>
                      <a:pt x="4104" y="2158"/>
                      <a:pt x="4032" y="2158"/>
                    </a:cubicBezTo>
                    <a:cubicBezTo>
                      <a:pt x="3959" y="2158"/>
                      <a:pt x="3891" y="2201"/>
                      <a:pt x="3823" y="2286"/>
                    </a:cubicBezTo>
                    <a:cubicBezTo>
                      <a:pt x="3959" y="2116"/>
                      <a:pt x="3413" y="1843"/>
                      <a:pt x="3413" y="1843"/>
                    </a:cubicBezTo>
                    <a:cubicBezTo>
                      <a:pt x="3328" y="1774"/>
                      <a:pt x="3251" y="1740"/>
                      <a:pt x="3196" y="1740"/>
                    </a:cubicBezTo>
                    <a:cubicBezTo>
                      <a:pt x="3140" y="1740"/>
                      <a:pt x="3106" y="1774"/>
                      <a:pt x="3106" y="1843"/>
                    </a:cubicBezTo>
                    <a:lnTo>
                      <a:pt x="2970" y="2116"/>
                    </a:lnTo>
                    <a:cubicBezTo>
                      <a:pt x="2833" y="1979"/>
                      <a:pt x="2833" y="1843"/>
                      <a:pt x="2697" y="1570"/>
                    </a:cubicBezTo>
                    <a:lnTo>
                      <a:pt x="2389" y="1570"/>
                    </a:lnTo>
                    <a:cubicBezTo>
                      <a:pt x="2560" y="1433"/>
                      <a:pt x="1843" y="1263"/>
                      <a:pt x="1707" y="1263"/>
                    </a:cubicBezTo>
                    <a:cubicBezTo>
                      <a:pt x="1680" y="1289"/>
                      <a:pt x="1654" y="1301"/>
                      <a:pt x="1629" y="1301"/>
                    </a:cubicBezTo>
                    <a:cubicBezTo>
                      <a:pt x="1493" y="1301"/>
                      <a:pt x="1378" y="968"/>
                      <a:pt x="1263" y="853"/>
                    </a:cubicBezTo>
                    <a:cubicBezTo>
                      <a:pt x="1536" y="717"/>
                      <a:pt x="1843" y="717"/>
                      <a:pt x="2116" y="580"/>
                    </a:cubicBezTo>
                    <a:cubicBezTo>
                      <a:pt x="2116" y="717"/>
                      <a:pt x="2253" y="717"/>
                      <a:pt x="2253" y="717"/>
                    </a:cubicBezTo>
                    <a:lnTo>
                      <a:pt x="2970" y="717"/>
                    </a:lnTo>
                    <a:lnTo>
                      <a:pt x="3106" y="580"/>
                    </a:lnTo>
                    <a:lnTo>
                      <a:pt x="3106" y="409"/>
                    </a:lnTo>
                    <a:lnTo>
                      <a:pt x="2970" y="409"/>
                    </a:lnTo>
                    <a:lnTo>
                      <a:pt x="2970" y="273"/>
                    </a:lnTo>
                    <a:cubicBezTo>
                      <a:pt x="3106" y="136"/>
                      <a:pt x="2970" y="0"/>
                      <a:pt x="2833" y="0"/>
                    </a:cubicBezTo>
                    <a:cubicBezTo>
                      <a:pt x="2253" y="0"/>
                      <a:pt x="1843" y="136"/>
                      <a:pt x="1263" y="273"/>
                    </a:cubicBezTo>
                    <a:cubicBezTo>
                      <a:pt x="1185" y="299"/>
                      <a:pt x="1116" y="310"/>
                      <a:pt x="1052" y="310"/>
                    </a:cubicBezTo>
                    <a:cubicBezTo>
                      <a:pt x="780" y="310"/>
                      <a:pt x="605" y="11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5856621" y="2354387"/>
                <a:ext cx="972519" cy="457432"/>
              </a:xfrm>
              <a:custGeom>
                <a:avLst/>
                <a:gdLst/>
                <a:ahLst/>
                <a:cxnLst/>
                <a:rect l="l" t="t" r="r" b="b"/>
                <a:pathLst>
                  <a:path w="14776" h="6950" extrusionOk="0">
                    <a:moveTo>
                      <a:pt x="12660" y="1058"/>
                    </a:moveTo>
                    <a:cubicBezTo>
                      <a:pt x="12933" y="1058"/>
                      <a:pt x="13206" y="1058"/>
                      <a:pt x="13513" y="1229"/>
                    </a:cubicBezTo>
                    <a:cubicBezTo>
                      <a:pt x="13342" y="1229"/>
                      <a:pt x="13069" y="1365"/>
                      <a:pt x="12933" y="1502"/>
                    </a:cubicBezTo>
                    <a:cubicBezTo>
                      <a:pt x="12933" y="1638"/>
                      <a:pt x="12796" y="1638"/>
                      <a:pt x="12660" y="1775"/>
                    </a:cubicBezTo>
                    <a:cubicBezTo>
                      <a:pt x="12796" y="1502"/>
                      <a:pt x="12796" y="1229"/>
                      <a:pt x="12660" y="1058"/>
                    </a:cubicBezTo>
                    <a:close/>
                    <a:moveTo>
                      <a:pt x="13206" y="1911"/>
                    </a:moveTo>
                    <a:lnTo>
                      <a:pt x="13206" y="1911"/>
                    </a:lnTo>
                    <a:cubicBezTo>
                      <a:pt x="12821" y="2456"/>
                      <a:pt x="12407" y="3001"/>
                      <a:pt x="12019" y="3404"/>
                    </a:cubicBezTo>
                    <a:lnTo>
                      <a:pt x="12019" y="3404"/>
                    </a:lnTo>
                    <a:cubicBezTo>
                      <a:pt x="12130" y="3106"/>
                      <a:pt x="12241" y="2878"/>
                      <a:pt x="12353" y="2628"/>
                    </a:cubicBezTo>
                    <a:cubicBezTo>
                      <a:pt x="12489" y="2491"/>
                      <a:pt x="12660" y="2355"/>
                      <a:pt x="12796" y="2218"/>
                    </a:cubicBezTo>
                    <a:cubicBezTo>
                      <a:pt x="12933" y="2218"/>
                      <a:pt x="13069" y="2082"/>
                      <a:pt x="13206" y="1911"/>
                    </a:cubicBezTo>
                    <a:close/>
                    <a:moveTo>
                      <a:pt x="11807" y="2935"/>
                    </a:moveTo>
                    <a:cubicBezTo>
                      <a:pt x="11636" y="3071"/>
                      <a:pt x="11636" y="3344"/>
                      <a:pt x="11500" y="3481"/>
                    </a:cubicBezTo>
                    <a:cubicBezTo>
                      <a:pt x="11500" y="3617"/>
                      <a:pt x="11363" y="3925"/>
                      <a:pt x="11227" y="4061"/>
                    </a:cubicBezTo>
                    <a:cubicBezTo>
                      <a:pt x="11090" y="4197"/>
                      <a:pt x="10954" y="4197"/>
                      <a:pt x="10783" y="4334"/>
                    </a:cubicBezTo>
                    <a:lnTo>
                      <a:pt x="9521" y="3925"/>
                    </a:lnTo>
                    <a:cubicBezTo>
                      <a:pt x="9930" y="3617"/>
                      <a:pt x="10374" y="3481"/>
                      <a:pt x="10783" y="3344"/>
                    </a:cubicBezTo>
                    <a:cubicBezTo>
                      <a:pt x="11090" y="3344"/>
                      <a:pt x="11363" y="3071"/>
                      <a:pt x="11636" y="3071"/>
                    </a:cubicBezTo>
                    <a:cubicBezTo>
                      <a:pt x="11636" y="2935"/>
                      <a:pt x="11636" y="2935"/>
                      <a:pt x="11807" y="2935"/>
                    </a:cubicBezTo>
                    <a:close/>
                    <a:moveTo>
                      <a:pt x="13714" y="0"/>
                    </a:moveTo>
                    <a:cubicBezTo>
                      <a:pt x="13573" y="0"/>
                      <a:pt x="13428" y="69"/>
                      <a:pt x="13342" y="205"/>
                    </a:cubicBezTo>
                    <a:cubicBezTo>
                      <a:pt x="13206" y="205"/>
                      <a:pt x="13206" y="376"/>
                      <a:pt x="13206" y="512"/>
                    </a:cubicBezTo>
                    <a:lnTo>
                      <a:pt x="13342" y="649"/>
                    </a:lnTo>
                    <a:lnTo>
                      <a:pt x="12080" y="649"/>
                    </a:lnTo>
                    <a:cubicBezTo>
                      <a:pt x="12080" y="649"/>
                      <a:pt x="12080" y="785"/>
                      <a:pt x="11943" y="785"/>
                    </a:cubicBezTo>
                    <a:cubicBezTo>
                      <a:pt x="11835" y="893"/>
                      <a:pt x="11898" y="1108"/>
                      <a:pt x="12065" y="1108"/>
                    </a:cubicBezTo>
                    <a:cubicBezTo>
                      <a:pt x="12109" y="1108"/>
                      <a:pt x="12160" y="1094"/>
                      <a:pt x="12216" y="1058"/>
                    </a:cubicBezTo>
                    <a:lnTo>
                      <a:pt x="12216" y="1058"/>
                    </a:lnTo>
                    <a:cubicBezTo>
                      <a:pt x="12353" y="1229"/>
                      <a:pt x="12080" y="1911"/>
                      <a:pt x="11943" y="2218"/>
                    </a:cubicBezTo>
                    <a:cubicBezTo>
                      <a:pt x="11807" y="2355"/>
                      <a:pt x="11636" y="2491"/>
                      <a:pt x="11363" y="2628"/>
                    </a:cubicBezTo>
                    <a:cubicBezTo>
                      <a:pt x="10510" y="3208"/>
                      <a:pt x="9657" y="3071"/>
                      <a:pt x="9077" y="3925"/>
                    </a:cubicBezTo>
                    <a:cubicBezTo>
                      <a:pt x="8941" y="3925"/>
                      <a:pt x="9077" y="4061"/>
                      <a:pt x="9077" y="4197"/>
                    </a:cubicBezTo>
                    <a:cubicBezTo>
                      <a:pt x="9521" y="4197"/>
                      <a:pt x="9794" y="4334"/>
                      <a:pt x="10101" y="4470"/>
                    </a:cubicBezTo>
                    <a:cubicBezTo>
                      <a:pt x="9794" y="4641"/>
                      <a:pt x="9657" y="4778"/>
                      <a:pt x="9384" y="4778"/>
                    </a:cubicBezTo>
                    <a:cubicBezTo>
                      <a:pt x="8395" y="5187"/>
                      <a:pt x="7678" y="5904"/>
                      <a:pt x="6825" y="6484"/>
                    </a:cubicBezTo>
                    <a:cubicBezTo>
                      <a:pt x="6825" y="6529"/>
                      <a:pt x="6730" y="6544"/>
                      <a:pt x="6582" y="6544"/>
                    </a:cubicBezTo>
                    <a:cubicBezTo>
                      <a:pt x="6287" y="6544"/>
                      <a:pt x="5778" y="6484"/>
                      <a:pt x="5392" y="6484"/>
                    </a:cubicBezTo>
                    <a:cubicBezTo>
                      <a:pt x="5255" y="6347"/>
                      <a:pt x="5119" y="6177"/>
                      <a:pt x="4982" y="6040"/>
                    </a:cubicBezTo>
                    <a:lnTo>
                      <a:pt x="4982" y="6040"/>
                    </a:lnTo>
                    <a:cubicBezTo>
                      <a:pt x="5022" y="6080"/>
                      <a:pt x="5062" y="6097"/>
                      <a:pt x="5102" y="6097"/>
                    </a:cubicBezTo>
                    <a:cubicBezTo>
                      <a:pt x="5199" y="6097"/>
                      <a:pt x="5295" y="6000"/>
                      <a:pt x="5392" y="5904"/>
                    </a:cubicBezTo>
                    <a:cubicBezTo>
                      <a:pt x="5528" y="5631"/>
                      <a:pt x="5255" y="5324"/>
                      <a:pt x="4982" y="5051"/>
                    </a:cubicBezTo>
                    <a:lnTo>
                      <a:pt x="5665" y="5051"/>
                    </a:lnTo>
                    <a:cubicBezTo>
                      <a:pt x="5972" y="4914"/>
                      <a:pt x="5972" y="4641"/>
                      <a:pt x="5665" y="4641"/>
                    </a:cubicBezTo>
                    <a:cubicBezTo>
                      <a:pt x="5255" y="4470"/>
                      <a:pt x="4812" y="4334"/>
                      <a:pt x="4402" y="4334"/>
                    </a:cubicBezTo>
                    <a:cubicBezTo>
                      <a:pt x="4339" y="4346"/>
                      <a:pt x="4274" y="4352"/>
                      <a:pt x="4209" y="4352"/>
                    </a:cubicBezTo>
                    <a:cubicBezTo>
                      <a:pt x="3536" y="4352"/>
                      <a:pt x="2769" y="3749"/>
                      <a:pt x="2116" y="3344"/>
                    </a:cubicBezTo>
                    <a:cubicBezTo>
                      <a:pt x="1843" y="3208"/>
                      <a:pt x="1570" y="3208"/>
                      <a:pt x="1126" y="3208"/>
                    </a:cubicBezTo>
                    <a:cubicBezTo>
                      <a:pt x="990" y="3208"/>
                      <a:pt x="853" y="3208"/>
                      <a:pt x="717" y="3344"/>
                    </a:cubicBezTo>
                    <a:cubicBezTo>
                      <a:pt x="592" y="3145"/>
                      <a:pt x="485" y="3018"/>
                      <a:pt x="330" y="3018"/>
                    </a:cubicBezTo>
                    <a:cubicBezTo>
                      <a:pt x="273" y="3018"/>
                      <a:pt x="210" y="3035"/>
                      <a:pt x="137" y="3071"/>
                    </a:cubicBezTo>
                    <a:cubicBezTo>
                      <a:pt x="0" y="3071"/>
                      <a:pt x="0" y="3208"/>
                      <a:pt x="0" y="3208"/>
                    </a:cubicBezTo>
                    <a:lnTo>
                      <a:pt x="0" y="3481"/>
                    </a:lnTo>
                    <a:cubicBezTo>
                      <a:pt x="0" y="3617"/>
                      <a:pt x="0" y="3617"/>
                      <a:pt x="137" y="3617"/>
                    </a:cubicBezTo>
                    <a:lnTo>
                      <a:pt x="410" y="3617"/>
                    </a:lnTo>
                    <a:lnTo>
                      <a:pt x="410" y="4197"/>
                    </a:lnTo>
                    <a:cubicBezTo>
                      <a:pt x="410" y="4357"/>
                      <a:pt x="562" y="4424"/>
                      <a:pt x="688" y="4424"/>
                    </a:cubicBezTo>
                    <a:cubicBezTo>
                      <a:pt x="777" y="4424"/>
                      <a:pt x="853" y="4391"/>
                      <a:pt x="853" y="4334"/>
                    </a:cubicBezTo>
                    <a:lnTo>
                      <a:pt x="853" y="3788"/>
                    </a:lnTo>
                    <a:lnTo>
                      <a:pt x="853" y="3617"/>
                    </a:lnTo>
                    <a:lnTo>
                      <a:pt x="990" y="3617"/>
                    </a:lnTo>
                    <a:cubicBezTo>
                      <a:pt x="1096" y="3568"/>
                      <a:pt x="1205" y="3546"/>
                      <a:pt x="1317" y="3546"/>
                    </a:cubicBezTo>
                    <a:cubicBezTo>
                      <a:pt x="1816" y="3546"/>
                      <a:pt x="2358" y="3974"/>
                      <a:pt x="2833" y="4197"/>
                    </a:cubicBezTo>
                    <a:cubicBezTo>
                      <a:pt x="3276" y="4470"/>
                      <a:pt x="3549" y="4641"/>
                      <a:pt x="3959" y="4778"/>
                    </a:cubicBezTo>
                    <a:lnTo>
                      <a:pt x="4129" y="4778"/>
                    </a:lnTo>
                    <a:cubicBezTo>
                      <a:pt x="4266" y="5051"/>
                      <a:pt x="4675" y="5187"/>
                      <a:pt x="4812" y="5494"/>
                    </a:cubicBezTo>
                    <a:cubicBezTo>
                      <a:pt x="4675" y="5494"/>
                      <a:pt x="4539" y="5494"/>
                      <a:pt x="4402" y="5324"/>
                    </a:cubicBezTo>
                    <a:lnTo>
                      <a:pt x="3959" y="5324"/>
                    </a:lnTo>
                    <a:cubicBezTo>
                      <a:pt x="3822" y="5324"/>
                      <a:pt x="3686" y="5494"/>
                      <a:pt x="3686" y="5631"/>
                    </a:cubicBezTo>
                    <a:cubicBezTo>
                      <a:pt x="3822" y="6040"/>
                      <a:pt x="4129" y="6177"/>
                      <a:pt x="4539" y="6347"/>
                    </a:cubicBezTo>
                    <a:lnTo>
                      <a:pt x="4402" y="6347"/>
                    </a:lnTo>
                    <a:lnTo>
                      <a:pt x="4402" y="6620"/>
                    </a:lnTo>
                    <a:cubicBezTo>
                      <a:pt x="4576" y="6866"/>
                      <a:pt x="4805" y="6928"/>
                      <a:pt x="5066" y="6928"/>
                    </a:cubicBezTo>
                    <a:cubicBezTo>
                      <a:pt x="5329" y="6928"/>
                      <a:pt x="5624" y="6866"/>
                      <a:pt x="5928" y="6866"/>
                    </a:cubicBezTo>
                    <a:cubicBezTo>
                      <a:pt x="6033" y="6866"/>
                      <a:pt x="6139" y="6873"/>
                      <a:pt x="6245" y="6893"/>
                    </a:cubicBezTo>
                    <a:cubicBezTo>
                      <a:pt x="6370" y="6932"/>
                      <a:pt x="6490" y="6950"/>
                      <a:pt x="6607" y="6950"/>
                    </a:cubicBezTo>
                    <a:cubicBezTo>
                      <a:pt x="7415" y="6950"/>
                      <a:pt x="8041" y="6108"/>
                      <a:pt x="8668" y="5631"/>
                    </a:cubicBezTo>
                    <a:cubicBezTo>
                      <a:pt x="9384" y="5324"/>
                      <a:pt x="9930" y="4914"/>
                      <a:pt x="10647" y="4778"/>
                    </a:cubicBezTo>
                    <a:cubicBezTo>
                      <a:pt x="10783" y="4778"/>
                      <a:pt x="10954" y="4778"/>
                      <a:pt x="10954" y="4914"/>
                    </a:cubicBezTo>
                    <a:cubicBezTo>
                      <a:pt x="10954" y="5051"/>
                      <a:pt x="10783" y="5187"/>
                      <a:pt x="10783" y="5324"/>
                    </a:cubicBezTo>
                    <a:cubicBezTo>
                      <a:pt x="10783" y="5550"/>
                      <a:pt x="10950" y="5684"/>
                      <a:pt x="11092" y="5684"/>
                    </a:cubicBezTo>
                    <a:cubicBezTo>
                      <a:pt x="11143" y="5684"/>
                      <a:pt x="11191" y="5667"/>
                      <a:pt x="11227" y="5631"/>
                    </a:cubicBezTo>
                    <a:cubicBezTo>
                      <a:pt x="11500" y="5324"/>
                      <a:pt x="11943" y="4914"/>
                      <a:pt x="11500" y="4470"/>
                    </a:cubicBezTo>
                    <a:cubicBezTo>
                      <a:pt x="11636" y="4334"/>
                      <a:pt x="11807" y="4334"/>
                      <a:pt x="11807" y="4334"/>
                    </a:cubicBezTo>
                    <a:cubicBezTo>
                      <a:pt x="12660" y="3481"/>
                      <a:pt x="13513" y="2355"/>
                      <a:pt x="13923" y="1365"/>
                    </a:cubicBezTo>
                    <a:lnTo>
                      <a:pt x="13923" y="1229"/>
                    </a:lnTo>
                    <a:cubicBezTo>
                      <a:pt x="13968" y="1274"/>
                      <a:pt x="13998" y="1289"/>
                      <a:pt x="14024" y="1289"/>
                    </a:cubicBezTo>
                    <a:cubicBezTo>
                      <a:pt x="14074" y="1289"/>
                      <a:pt x="14105" y="1229"/>
                      <a:pt x="14195" y="1229"/>
                    </a:cubicBezTo>
                    <a:cubicBezTo>
                      <a:pt x="14366" y="1229"/>
                      <a:pt x="14639" y="1229"/>
                      <a:pt x="14776" y="1058"/>
                    </a:cubicBezTo>
                    <a:cubicBezTo>
                      <a:pt x="14776" y="922"/>
                      <a:pt x="14776" y="649"/>
                      <a:pt x="14639" y="649"/>
                    </a:cubicBezTo>
                    <a:lnTo>
                      <a:pt x="14195" y="649"/>
                    </a:lnTo>
                    <a:cubicBezTo>
                      <a:pt x="14195" y="512"/>
                      <a:pt x="14059" y="512"/>
                      <a:pt x="14059" y="512"/>
                    </a:cubicBezTo>
                    <a:cubicBezTo>
                      <a:pt x="14059" y="512"/>
                      <a:pt x="14195" y="376"/>
                      <a:pt x="14059" y="205"/>
                    </a:cubicBezTo>
                    <a:cubicBezTo>
                      <a:pt x="13991" y="69"/>
                      <a:pt x="13854" y="0"/>
                      <a:pt x="13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28"/>
            <p:cNvGrpSpPr/>
            <p:nvPr/>
          </p:nvGrpSpPr>
          <p:grpSpPr>
            <a:xfrm>
              <a:off x="-852747" y="2529854"/>
              <a:ext cx="449290" cy="605626"/>
              <a:chOff x="7166005" y="984384"/>
              <a:chExt cx="833253" cy="1122986"/>
            </a:xfrm>
          </p:grpSpPr>
          <p:sp>
            <p:nvSpPr>
              <p:cNvPr id="370" name="Google Shape;370;p28"/>
              <p:cNvSpPr/>
              <p:nvPr/>
            </p:nvSpPr>
            <p:spPr>
              <a:xfrm>
                <a:off x="7174956" y="1045792"/>
                <a:ext cx="599729" cy="844702"/>
              </a:xfrm>
              <a:custGeom>
                <a:avLst/>
                <a:gdLst/>
                <a:ahLst/>
                <a:cxnLst/>
                <a:rect l="l" t="t" r="r" b="b"/>
                <a:pathLst>
                  <a:path w="9112" h="12834" extrusionOk="0">
                    <a:moveTo>
                      <a:pt x="3856" y="1183"/>
                    </a:moveTo>
                    <a:lnTo>
                      <a:pt x="3856" y="1183"/>
                    </a:lnTo>
                    <a:cubicBezTo>
                      <a:pt x="3870" y="1241"/>
                      <a:pt x="3885" y="1297"/>
                      <a:pt x="3901" y="1351"/>
                    </a:cubicBezTo>
                    <a:lnTo>
                      <a:pt x="3901" y="1351"/>
                    </a:lnTo>
                    <a:cubicBezTo>
                      <a:pt x="3877" y="1293"/>
                      <a:pt x="3856" y="1235"/>
                      <a:pt x="3856" y="1183"/>
                    </a:cubicBezTo>
                    <a:close/>
                    <a:moveTo>
                      <a:pt x="444" y="1183"/>
                    </a:moveTo>
                    <a:lnTo>
                      <a:pt x="444" y="1183"/>
                    </a:lnTo>
                    <a:cubicBezTo>
                      <a:pt x="717" y="1319"/>
                      <a:pt x="854" y="1319"/>
                      <a:pt x="854" y="1626"/>
                    </a:cubicBezTo>
                    <a:cubicBezTo>
                      <a:pt x="990" y="1899"/>
                      <a:pt x="1161" y="2172"/>
                      <a:pt x="1297" y="2480"/>
                    </a:cubicBezTo>
                    <a:lnTo>
                      <a:pt x="1434" y="2480"/>
                    </a:lnTo>
                    <a:cubicBezTo>
                      <a:pt x="1434" y="2753"/>
                      <a:pt x="1570" y="2889"/>
                      <a:pt x="1707" y="3196"/>
                    </a:cubicBezTo>
                    <a:cubicBezTo>
                      <a:pt x="1570" y="3026"/>
                      <a:pt x="1434" y="2889"/>
                      <a:pt x="1161" y="2753"/>
                    </a:cubicBezTo>
                    <a:cubicBezTo>
                      <a:pt x="1161" y="2616"/>
                      <a:pt x="990" y="2616"/>
                      <a:pt x="990" y="2616"/>
                    </a:cubicBezTo>
                    <a:cubicBezTo>
                      <a:pt x="854" y="2480"/>
                      <a:pt x="854" y="2480"/>
                      <a:pt x="717" y="2343"/>
                    </a:cubicBezTo>
                    <a:cubicBezTo>
                      <a:pt x="581" y="1899"/>
                      <a:pt x="444" y="1626"/>
                      <a:pt x="444" y="1183"/>
                    </a:cubicBezTo>
                    <a:close/>
                    <a:moveTo>
                      <a:pt x="3303" y="2951"/>
                    </a:moveTo>
                    <a:lnTo>
                      <a:pt x="3303" y="2951"/>
                    </a:lnTo>
                    <a:cubicBezTo>
                      <a:pt x="3431" y="3250"/>
                      <a:pt x="3561" y="3624"/>
                      <a:pt x="3720" y="3879"/>
                    </a:cubicBezTo>
                    <a:cubicBezTo>
                      <a:pt x="3549" y="3606"/>
                      <a:pt x="3413" y="3469"/>
                      <a:pt x="3276" y="3333"/>
                    </a:cubicBezTo>
                    <a:cubicBezTo>
                      <a:pt x="3298" y="3199"/>
                      <a:pt x="3306" y="3073"/>
                      <a:pt x="3303" y="2951"/>
                    </a:cubicBezTo>
                    <a:close/>
                    <a:moveTo>
                      <a:pt x="2867" y="1183"/>
                    </a:moveTo>
                    <a:lnTo>
                      <a:pt x="2867" y="1183"/>
                    </a:lnTo>
                    <a:cubicBezTo>
                      <a:pt x="3140" y="1490"/>
                      <a:pt x="3413" y="2172"/>
                      <a:pt x="3549" y="2480"/>
                    </a:cubicBezTo>
                    <a:cubicBezTo>
                      <a:pt x="3856" y="2753"/>
                      <a:pt x="4129" y="3196"/>
                      <a:pt x="4266" y="3606"/>
                    </a:cubicBezTo>
                    <a:cubicBezTo>
                      <a:pt x="4402" y="3742"/>
                      <a:pt x="4402" y="3742"/>
                      <a:pt x="4402" y="3879"/>
                    </a:cubicBezTo>
                    <a:cubicBezTo>
                      <a:pt x="4129" y="3469"/>
                      <a:pt x="3993" y="3196"/>
                      <a:pt x="3720" y="2753"/>
                    </a:cubicBezTo>
                    <a:cubicBezTo>
                      <a:pt x="3670" y="2713"/>
                      <a:pt x="3611" y="2696"/>
                      <a:pt x="3553" y="2696"/>
                    </a:cubicBezTo>
                    <a:cubicBezTo>
                      <a:pt x="3446" y="2696"/>
                      <a:pt x="3341" y="2752"/>
                      <a:pt x="3297" y="2822"/>
                    </a:cubicBezTo>
                    <a:lnTo>
                      <a:pt x="3297" y="2822"/>
                    </a:lnTo>
                    <a:cubicBezTo>
                      <a:pt x="3251" y="2227"/>
                      <a:pt x="2974" y="1747"/>
                      <a:pt x="2867" y="1183"/>
                    </a:cubicBezTo>
                    <a:close/>
                    <a:moveTo>
                      <a:pt x="2560" y="4186"/>
                    </a:moveTo>
                    <a:lnTo>
                      <a:pt x="2560" y="4186"/>
                    </a:lnTo>
                    <a:cubicBezTo>
                      <a:pt x="2696" y="4322"/>
                      <a:pt x="2867" y="4595"/>
                      <a:pt x="3003" y="4732"/>
                    </a:cubicBezTo>
                    <a:cubicBezTo>
                      <a:pt x="3050" y="4830"/>
                      <a:pt x="3096" y="4925"/>
                      <a:pt x="3143" y="5016"/>
                    </a:cubicBezTo>
                    <a:lnTo>
                      <a:pt x="3143" y="5016"/>
                    </a:lnTo>
                    <a:cubicBezTo>
                      <a:pt x="2960" y="4723"/>
                      <a:pt x="2763" y="4436"/>
                      <a:pt x="2560" y="4186"/>
                    </a:cubicBezTo>
                    <a:close/>
                    <a:moveTo>
                      <a:pt x="1161" y="773"/>
                    </a:moveTo>
                    <a:cubicBezTo>
                      <a:pt x="1570" y="1319"/>
                      <a:pt x="2014" y="2036"/>
                      <a:pt x="2287" y="2616"/>
                    </a:cubicBezTo>
                    <a:cubicBezTo>
                      <a:pt x="2423" y="2753"/>
                      <a:pt x="2560" y="2889"/>
                      <a:pt x="2696" y="3196"/>
                    </a:cubicBezTo>
                    <a:cubicBezTo>
                      <a:pt x="3140" y="4049"/>
                      <a:pt x="3720" y="5039"/>
                      <a:pt x="4129" y="6028"/>
                    </a:cubicBezTo>
                    <a:cubicBezTo>
                      <a:pt x="3720" y="5312"/>
                      <a:pt x="3140" y="4459"/>
                      <a:pt x="2696" y="3742"/>
                    </a:cubicBezTo>
                    <a:cubicBezTo>
                      <a:pt x="2423" y="3333"/>
                      <a:pt x="2150" y="2480"/>
                      <a:pt x="1570" y="2343"/>
                    </a:cubicBezTo>
                    <a:cubicBezTo>
                      <a:pt x="1434" y="1763"/>
                      <a:pt x="1297" y="1319"/>
                      <a:pt x="1161" y="773"/>
                    </a:cubicBezTo>
                    <a:close/>
                    <a:moveTo>
                      <a:pt x="2287" y="4732"/>
                    </a:moveTo>
                    <a:cubicBezTo>
                      <a:pt x="2696" y="5175"/>
                      <a:pt x="3003" y="5585"/>
                      <a:pt x="3276" y="6028"/>
                    </a:cubicBezTo>
                    <a:lnTo>
                      <a:pt x="3276" y="6165"/>
                    </a:lnTo>
                    <a:cubicBezTo>
                      <a:pt x="3003" y="5585"/>
                      <a:pt x="2560" y="5175"/>
                      <a:pt x="2150" y="4732"/>
                    </a:cubicBezTo>
                    <a:close/>
                    <a:moveTo>
                      <a:pt x="3591" y="5789"/>
                    </a:moveTo>
                    <a:lnTo>
                      <a:pt x="3591" y="5789"/>
                    </a:lnTo>
                    <a:cubicBezTo>
                      <a:pt x="3677" y="5919"/>
                      <a:pt x="3765" y="6043"/>
                      <a:pt x="3856" y="6165"/>
                    </a:cubicBezTo>
                    <a:lnTo>
                      <a:pt x="3720" y="6028"/>
                    </a:lnTo>
                    <a:cubicBezTo>
                      <a:pt x="3679" y="5951"/>
                      <a:pt x="3636" y="5871"/>
                      <a:pt x="3591" y="5789"/>
                    </a:cubicBezTo>
                    <a:close/>
                    <a:moveTo>
                      <a:pt x="5652" y="3270"/>
                    </a:moveTo>
                    <a:lnTo>
                      <a:pt x="5652" y="3270"/>
                    </a:lnTo>
                    <a:cubicBezTo>
                      <a:pt x="5713" y="3347"/>
                      <a:pt x="5774" y="3408"/>
                      <a:pt x="5836" y="3469"/>
                    </a:cubicBezTo>
                    <a:cubicBezTo>
                      <a:pt x="6109" y="4049"/>
                      <a:pt x="6552" y="4595"/>
                      <a:pt x="6825" y="5175"/>
                    </a:cubicBezTo>
                    <a:cubicBezTo>
                      <a:pt x="6962" y="5312"/>
                      <a:pt x="6962" y="5312"/>
                      <a:pt x="7132" y="5312"/>
                    </a:cubicBezTo>
                    <a:cubicBezTo>
                      <a:pt x="7542" y="6028"/>
                      <a:pt x="8122" y="6881"/>
                      <a:pt x="8395" y="7735"/>
                    </a:cubicBezTo>
                    <a:cubicBezTo>
                      <a:pt x="8395" y="7735"/>
                      <a:pt x="7985" y="7291"/>
                      <a:pt x="7815" y="7154"/>
                    </a:cubicBezTo>
                    <a:cubicBezTo>
                      <a:pt x="7815" y="7018"/>
                      <a:pt x="7678" y="7018"/>
                      <a:pt x="7542" y="6881"/>
                    </a:cubicBezTo>
                    <a:cubicBezTo>
                      <a:pt x="7132" y="6165"/>
                      <a:pt x="6825" y="5448"/>
                      <a:pt x="6416" y="4902"/>
                    </a:cubicBezTo>
                    <a:lnTo>
                      <a:pt x="6416" y="4595"/>
                    </a:lnTo>
                    <a:cubicBezTo>
                      <a:pt x="6109" y="4322"/>
                      <a:pt x="5972" y="3879"/>
                      <a:pt x="5699" y="3469"/>
                    </a:cubicBezTo>
                    <a:cubicBezTo>
                      <a:pt x="5699" y="3420"/>
                      <a:pt x="5681" y="3348"/>
                      <a:pt x="5652" y="3270"/>
                    </a:cubicBezTo>
                    <a:close/>
                    <a:moveTo>
                      <a:pt x="3992" y="1606"/>
                    </a:moveTo>
                    <a:lnTo>
                      <a:pt x="3992" y="1606"/>
                    </a:lnTo>
                    <a:cubicBezTo>
                      <a:pt x="4147" y="1979"/>
                      <a:pt x="4382" y="2288"/>
                      <a:pt x="4710" y="2616"/>
                    </a:cubicBezTo>
                    <a:cubicBezTo>
                      <a:pt x="4983" y="3196"/>
                      <a:pt x="5426" y="3742"/>
                      <a:pt x="5699" y="4322"/>
                    </a:cubicBezTo>
                    <a:cubicBezTo>
                      <a:pt x="5563" y="4322"/>
                      <a:pt x="5563" y="4322"/>
                      <a:pt x="5563" y="4459"/>
                    </a:cubicBezTo>
                    <a:lnTo>
                      <a:pt x="5699" y="4459"/>
                    </a:lnTo>
                    <a:cubicBezTo>
                      <a:pt x="5972" y="5312"/>
                      <a:pt x="6552" y="6165"/>
                      <a:pt x="7132" y="7018"/>
                    </a:cubicBezTo>
                    <a:cubicBezTo>
                      <a:pt x="7405" y="7462"/>
                      <a:pt x="7815" y="8008"/>
                      <a:pt x="8122" y="8588"/>
                    </a:cubicBezTo>
                    <a:cubicBezTo>
                      <a:pt x="7815" y="8315"/>
                      <a:pt x="7678" y="7871"/>
                      <a:pt x="7405" y="7462"/>
                    </a:cubicBezTo>
                    <a:cubicBezTo>
                      <a:pt x="6962" y="6881"/>
                      <a:pt x="6552" y="6165"/>
                      <a:pt x="6109" y="5585"/>
                    </a:cubicBezTo>
                    <a:cubicBezTo>
                      <a:pt x="6040" y="5517"/>
                      <a:pt x="5972" y="5482"/>
                      <a:pt x="5921" y="5482"/>
                    </a:cubicBezTo>
                    <a:cubicBezTo>
                      <a:pt x="5870" y="5482"/>
                      <a:pt x="5836" y="5517"/>
                      <a:pt x="5836" y="5585"/>
                    </a:cubicBezTo>
                    <a:cubicBezTo>
                      <a:pt x="5699" y="5448"/>
                      <a:pt x="5699" y="5448"/>
                      <a:pt x="5699" y="5312"/>
                    </a:cubicBezTo>
                    <a:cubicBezTo>
                      <a:pt x="5426" y="5039"/>
                      <a:pt x="5255" y="4595"/>
                      <a:pt x="4983" y="4186"/>
                    </a:cubicBezTo>
                    <a:lnTo>
                      <a:pt x="4983" y="4049"/>
                    </a:lnTo>
                    <a:cubicBezTo>
                      <a:pt x="4573" y="3333"/>
                      <a:pt x="4266" y="2480"/>
                      <a:pt x="3993" y="1626"/>
                    </a:cubicBezTo>
                    <a:cubicBezTo>
                      <a:pt x="3993" y="1620"/>
                      <a:pt x="3993" y="1613"/>
                      <a:pt x="3992" y="1606"/>
                    </a:cubicBezTo>
                    <a:close/>
                    <a:moveTo>
                      <a:pt x="4709" y="6195"/>
                    </a:moveTo>
                    <a:cubicBezTo>
                      <a:pt x="4836" y="6400"/>
                      <a:pt x="4978" y="6586"/>
                      <a:pt x="5119" y="6745"/>
                    </a:cubicBezTo>
                    <a:cubicBezTo>
                      <a:pt x="5426" y="7291"/>
                      <a:pt x="5699" y="7871"/>
                      <a:pt x="5972" y="8451"/>
                    </a:cubicBezTo>
                    <a:cubicBezTo>
                      <a:pt x="6260" y="8962"/>
                      <a:pt x="6637" y="9503"/>
                      <a:pt x="6908" y="10046"/>
                    </a:cubicBezTo>
                    <a:lnTo>
                      <a:pt x="6908" y="10046"/>
                    </a:lnTo>
                    <a:cubicBezTo>
                      <a:pt x="6870" y="10021"/>
                      <a:pt x="6825" y="10021"/>
                      <a:pt x="6825" y="10021"/>
                    </a:cubicBezTo>
                    <a:cubicBezTo>
                      <a:pt x="6416" y="9577"/>
                      <a:pt x="6109" y="8997"/>
                      <a:pt x="5699" y="8588"/>
                    </a:cubicBezTo>
                    <a:cubicBezTo>
                      <a:pt x="5426" y="8315"/>
                      <a:pt x="5119" y="7871"/>
                      <a:pt x="4846" y="7462"/>
                    </a:cubicBezTo>
                    <a:lnTo>
                      <a:pt x="4846" y="7462"/>
                    </a:lnTo>
                    <a:cubicBezTo>
                      <a:pt x="4885" y="7501"/>
                      <a:pt x="4935" y="7517"/>
                      <a:pt x="4984" y="7517"/>
                    </a:cubicBezTo>
                    <a:cubicBezTo>
                      <a:pt x="5105" y="7517"/>
                      <a:pt x="5216" y="7413"/>
                      <a:pt x="5119" y="7291"/>
                    </a:cubicBezTo>
                    <a:cubicBezTo>
                      <a:pt x="5030" y="6937"/>
                      <a:pt x="4885" y="6569"/>
                      <a:pt x="4709" y="6195"/>
                    </a:cubicBezTo>
                    <a:close/>
                    <a:moveTo>
                      <a:pt x="5699" y="6608"/>
                    </a:moveTo>
                    <a:cubicBezTo>
                      <a:pt x="5972" y="7154"/>
                      <a:pt x="6109" y="7598"/>
                      <a:pt x="6552" y="7871"/>
                    </a:cubicBezTo>
                    <a:cubicBezTo>
                      <a:pt x="6552" y="7911"/>
                      <a:pt x="6576" y="7928"/>
                      <a:pt x="6609" y="7928"/>
                    </a:cubicBezTo>
                    <a:cubicBezTo>
                      <a:pt x="6689" y="7928"/>
                      <a:pt x="6825" y="7831"/>
                      <a:pt x="6825" y="7735"/>
                    </a:cubicBezTo>
                    <a:cubicBezTo>
                      <a:pt x="6962" y="8008"/>
                      <a:pt x="6962" y="8144"/>
                      <a:pt x="7132" y="8315"/>
                    </a:cubicBezTo>
                    <a:cubicBezTo>
                      <a:pt x="7542" y="8997"/>
                      <a:pt x="8258" y="10021"/>
                      <a:pt x="8395" y="10874"/>
                    </a:cubicBezTo>
                    <a:cubicBezTo>
                      <a:pt x="8258" y="10703"/>
                      <a:pt x="7985" y="10430"/>
                      <a:pt x="7815" y="10157"/>
                    </a:cubicBezTo>
                    <a:cubicBezTo>
                      <a:pt x="7405" y="9714"/>
                      <a:pt x="7132" y="9168"/>
                      <a:pt x="6689" y="8588"/>
                    </a:cubicBezTo>
                    <a:cubicBezTo>
                      <a:pt x="6416" y="8008"/>
                      <a:pt x="6109" y="7598"/>
                      <a:pt x="5836" y="7018"/>
                    </a:cubicBezTo>
                    <a:cubicBezTo>
                      <a:pt x="5699" y="6881"/>
                      <a:pt x="5699" y="6745"/>
                      <a:pt x="5699" y="6608"/>
                    </a:cubicBezTo>
                    <a:close/>
                    <a:moveTo>
                      <a:pt x="874" y="0"/>
                    </a:moveTo>
                    <a:cubicBezTo>
                      <a:pt x="785" y="0"/>
                      <a:pt x="717" y="97"/>
                      <a:pt x="717" y="193"/>
                    </a:cubicBezTo>
                    <a:lnTo>
                      <a:pt x="717" y="910"/>
                    </a:lnTo>
                    <a:cubicBezTo>
                      <a:pt x="648" y="771"/>
                      <a:pt x="542" y="658"/>
                      <a:pt x="434" y="658"/>
                    </a:cubicBezTo>
                    <a:cubicBezTo>
                      <a:pt x="329" y="658"/>
                      <a:pt x="221" y="762"/>
                      <a:pt x="137" y="1046"/>
                    </a:cubicBezTo>
                    <a:cubicBezTo>
                      <a:pt x="1" y="1490"/>
                      <a:pt x="137" y="2036"/>
                      <a:pt x="444" y="2480"/>
                    </a:cubicBezTo>
                    <a:cubicBezTo>
                      <a:pt x="854" y="3196"/>
                      <a:pt x="1297" y="4049"/>
                      <a:pt x="1843" y="4732"/>
                    </a:cubicBezTo>
                    <a:lnTo>
                      <a:pt x="1843" y="4902"/>
                    </a:lnTo>
                    <a:cubicBezTo>
                      <a:pt x="1843" y="5312"/>
                      <a:pt x="2287" y="5892"/>
                      <a:pt x="2560" y="6165"/>
                    </a:cubicBezTo>
                    <a:cubicBezTo>
                      <a:pt x="3003" y="7018"/>
                      <a:pt x="3549" y="7871"/>
                      <a:pt x="4129" y="8724"/>
                    </a:cubicBezTo>
                    <a:cubicBezTo>
                      <a:pt x="5255" y="10157"/>
                      <a:pt x="6416" y="11420"/>
                      <a:pt x="7405" y="12717"/>
                    </a:cubicBezTo>
                    <a:cubicBezTo>
                      <a:pt x="7448" y="12801"/>
                      <a:pt x="7519" y="12833"/>
                      <a:pt x="7593" y="12833"/>
                    </a:cubicBezTo>
                    <a:cubicBezTo>
                      <a:pt x="7758" y="12833"/>
                      <a:pt x="7932" y="12674"/>
                      <a:pt x="7815" y="12580"/>
                    </a:cubicBezTo>
                    <a:cubicBezTo>
                      <a:pt x="7405" y="12000"/>
                      <a:pt x="6825" y="11420"/>
                      <a:pt x="6416" y="10874"/>
                    </a:cubicBezTo>
                    <a:lnTo>
                      <a:pt x="6416" y="10874"/>
                    </a:lnTo>
                    <a:cubicBezTo>
                      <a:pt x="6455" y="10913"/>
                      <a:pt x="6505" y="10930"/>
                      <a:pt x="6553" y="10930"/>
                    </a:cubicBezTo>
                    <a:cubicBezTo>
                      <a:pt x="6675" y="10930"/>
                      <a:pt x="6786" y="10825"/>
                      <a:pt x="6689" y="10703"/>
                    </a:cubicBezTo>
                    <a:lnTo>
                      <a:pt x="6689" y="10430"/>
                    </a:lnTo>
                    <a:lnTo>
                      <a:pt x="6825" y="10567"/>
                    </a:lnTo>
                    <a:cubicBezTo>
                      <a:pt x="6962" y="10874"/>
                      <a:pt x="7269" y="11147"/>
                      <a:pt x="7542" y="11420"/>
                    </a:cubicBezTo>
                    <a:cubicBezTo>
                      <a:pt x="7815" y="11420"/>
                      <a:pt x="7985" y="11283"/>
                      <a:pt x="7985" y="11147"/>
                    </a:cubicBezTo>
                    <a:cubicBezTo>
                      <a:pt x="7985" y="11126"/>
                      <a:pt x="7981" y="11108"/>
                      <a:pt x="7975" y="11093"/>
                    </a:cubicBezTo>
                    <a:lnTo>
                      <a:pt x="7975" y="11093"/>
                    </a:lnTo>
                    <a:cubicBezTo>
                      <a:pt x="8218" y="11235"/>
                      <a:pt x="8443" y="11420"/>
                      <a:pt x="8668" y="11420"/>
                    </a:cubicBezTo>
                    <a:cubicBezTo>
                      <a:pt x="8838" y="11420"/>
                      <a:pt x="8975" y="11420"/>
                      <a:pt x="8975" y="11283"/>
                    </a:cubicBezTo>
                    <a:cubicBezTo>
                      <a:pt x="8975" y="10567"/>
                      <a:pt x="8531" y="9850"/>
                      <a:pt x="8122" y="9304"/>
                    </a:cubicBezTo>
                    <a:lnTo>
                      <a:pt x="8122" y="9304"/>
                    </a:lnTo>
                    <a:cubicBezTo>
                      <a:pt x="8258" y="9441"/>
                      <a:pt x="8395" y="9441"/>
                      <a:pt x="8531" y="9577"/>
                    </a:cubicBezTo>
                    <a:cubicBezTo>
                      <a:pt x="8571" y="9617"/>
                      <a:pt x="8614" y="9634"/>
                      <a:pt x="8655" y="9634"/>
                    </a:cubicBezTo>
                    <a:cubicBezTo>
                      <a:pt x="8753" y="9634"/>
                      <a:pt x="8838" y="9537"/>
                      <a:pt x="8838" y="9441"/>
                    </a:cubicBezTo>
                    <a:cubicBezTo>
                      <a:pt x="8838" y="8997"/>
                      <a:pt x="8668" y="8724"/>
                      <a:pt x="8531" y="8315"/>
                    </a:cubicBezTo>
                    <a:lnTo>
                      <a:pt x="8838" y="8315"/>
                    </a:lnTo>
                    <a:cubicBezTo>
                      <a:pt x="9111" y="7871"/>
                      <a:pt x="8838" y="7291"/>
                      <a:pt x="8668" y="7018"/>
                    </a:cubicBezTo>
                    <a:cubicBezTo>
                      <a:pt x="8122" y="6028"/>
                      <a:pt x="7405" y="5039"/>
                      <a:pt x="6825" y="4186"/>
                    </a:cubicBezTo>
                    <a:lnTo>
                      <a:pt x="6689" y="4049"/>
                    </a:lnTo>
                    <a:cubicBezTo>
                      <a:pt x="6416" y="3606"/>
                      <a:pt x="6109" y="3196"/>
                      <a:pt x="5836" y="2753"/>
                    </a:cubicBezTo>
                    <a:cubicBezTo>
                      <a:pt x="5563" y="2343"/>
                      <a:pt x="5255" y="1763"/>
                      <a:pt x="4846" y="1626"/>
                    </a:cubicBezTo>
                    <a:cubicBezTo>
                      <a:pt x="4846" y="1626"/>
                      <a:pt x="4710" y="1626"/>
                      <a:pt x="4573" y="1763"/>
                    </a:cubicBezTo>
                    <a:cubicBezTo>
                      <a:pt x="4266" y="1319"/>
                      <a:pt x="4129" y="1183"/>
                      <a:pt x="3856" y="910"/>
                    </a:cubicBezTo>
                    <a:lnTo>
                      <a:pt x="3549" y="910"/>
                    </a:lnTo>
                    <a:cubicBezTo>
                      <a:pt x="3435" y="1025"/>
                      <a:pt x="3416" y="1235"/>
                      <a:pt x="3494" y="1401"/>
                    </a:cubicBezTo>
                    <a:lnTo>
                      <a:pt x="3494" y="1401"/>
                    </a:lnTo>
                    <a:cubicBezTo>
                      <a:pt x="3239" y="992"/>
                      <a:pt x="2974" y="625"/>
                      <a:pt x="2560" y="466"/>
                    </a:cubicBezTo>
                    <a:cubicBezTo>
                      <a:pt x="2423" y="466"/>
                      <a:pt x="2287" y="637"/>
                      <a:pt x="2287" y="773"/>
                    </a:cubicBezTo>
                    <a:cubicBezTo>
                      <a:pt x="2287" y="1319"/>
                      <a:pt x="2696" y="2036"/>
                      <a:pt x="2867" y="2616"/>
                    </a:cubicBezTo>
                    <a:cubicBezTo>
                      <a:pt x="2696" y="2480"/>
                      <a:pt x="2696" y="2343"/>
                      <a:pt x="2696" y="2343"/>
                    </a:cubicBezTo>
                    <a:cubicBezTo>
                      <a:pt x="2423" y="1899"/>
                      <a:pt x="2150" y="1626"/>
                      <a:pt x="1843" y="1183"/>
                    </a:cubicBezTo>
                    <a:cubicBezTo>
                      <a:pt x="1570" y="773"/>
                      <a:pt x="1297" y="330"/>
                      <a:pt x="990" y="57"/>
                    </a:cubicBezTo>
                    <a:cubicBezTo>
                      <a:pt x="950" y="17"/>
                      <a:pt x="910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7552488" y="1569309"/>
                <a:ext cx="446769" cy="503899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7656" extrusionOk="0">
                    <a:moveTo>
                      <a:pt x="5536" y="4030"/>
                    </a:moveTo>
                    <a:cubicBezTo>
                      <a:pt x="5847" y="4466"/>
                      <a:pt x="6105" y="4897"/>
                      <a:pt x="6208" y="5308"/>
                    </a:cubicBezTo>
                    <a:lnTo>
                      <a:pt x="6208" y="5479"/>
                    </a:lnTo>
                    <a:lnTo>
                      <a:pt x="6208" y="5616"/>
                    </a:lnTo>
                    <a:cubicBezTo>
                      <a:pt x="6071" y="5616"/>
                      <a:pt x="6071" y="5479"/>
                      <a:pt x="6071" y="5308"/>
                    </a:cubicBezTo>
                    <a:lnTo>
                      <a:pt x="5798" y="5308"/>
                    </a:lnTo>
                    <a:cubicBezTo>
                      <a:pt x="5798" y="5035"/>
                      <a:pt x="5662" y="4899"/>
                      <a:pt x="5491" y="4763"/>
                    </a:cubicBezTo>
                    <a:cubicBezTo>
                      <a:pt x="5662" y="4763"/>
                      <a:pt x="5798" y="4626"/>
                      <a:pt x="5662" y="4455"/>
                    </a:cubicBezTo>
                    <a:cubicBezTo>
                      <a:pt x="5662" y="4315"/>
                      <a:pt x="5617" y="4175"/>
                      <a:pt x="5536" y="4030"/>
                    </a:cubicBezTo>
                    <a:close/>
                    <a:moveTo>
                      <a:pt x="3512" y="2613"/>
                    </a:moveTo>
                    <a:lnTo>
                      <a:pt x="3512" y="2613"/>
                    </a:lnTo>
                    <a:cubicBezTo>
                      <a:pt x="4365" y="3773"/>
                      <a:pt x="5082" y="5035"/>
                      <a:pt x="5798" y="6162"/>
                    </a:cubicBezTo>
                    <a:lnTo>
                      <a:pt x="5798" y="6332"/>
                    </a:lnTo>
                    <a:cubicBezTo>
                      <a:pt x="5662" y="6162"/>
                      <a:pt x="5662" y="5889"/>
                      <a:pt x="5355" y="5889"/>
                    </a:cubicBezTo>
                    <a:lnTo>
                      <a:pt x="5355" y="5752"/>
                    </a:lnTo>
                    <a:cubicBezTo>
                      <a:pt x="5082" y="5308"/>
                      <a:pt x="4638" y="4763"/>
                      <a:pt x="4365" y="4182"/>
                    </a:cubicBezTo>
                    <a:cubicBezTo>
                      <a:pt x="4092" y="3773"/>
                      <a:pt x="3785" y="3193"/>
                      <a:pt x="3512" y="2613"/>
                    </a:cubicBezTo>
                    <a:close/>
                    <a:moveTo>
                      <a:pt x="2795" y="3466"/>
                    </a:moveTo>
                    <a:cubicBezTo>
                      <a:pt x="3648" y="4182"/>
                      <a:pt x="4228" y="5308"/>
                      <a:pt x="5082" y="6332"/>
                    </a:cubicBezTo>
                    <a:lnTo>
                      <a:pt x="5082" y="6742"/>
                    </a:lnTo>
                    <a:cubicBezTo>
                      <a:pt x="4945" y="6605"/>
                      <a:pt x="4945" y="6469"/>
                      <a:pt x="4809" y="6332"/>
                    </a:cubicBezTo>
                    <a:cubicBezTo>
                      <a:pt x="4638" y="6332"/>
                      <a:pt x="4638" y="6332"/>
                      <a:pt x="4638" y="6162"/>
                    </a:cubicBezTo>
                    <a:cubicBezTo>
                      <a:pt x="4365" y="5889"/>
                      <a:pt x="4092" y="5479"/>
                      <a:pt x="3785" y="5035"/>
                    </a:cubicBezTo>
                    <a:cubicBezTo>
                      <a:pt x="3512" y="4626"/>
                      <a:pt x="3102" y="3909"/>
                      <a:pt x="2795" y="3466"/>
                    </a:cubicBezTo>
                    <a:close/>
                    <a:moveTo>
                      <a:pt x="2932" y="6162"/>
                    </a:moveTo>
                    <a:cubicBezTo>
                      <a:pt x="2932" y="6469"/>
                      <a:pt x="3102" y="6742"/>
                      <a:pt x="3239" y="7015"/>
                    </a:cubicBezTo>
                    <a:cubicBezTo>
                      <a:pt x="3102" y="6742"/>
                      <a:pt x="2932" y="6469"/>
                      <a:pt x="2659" y="6162"/>
                    </a:cubicBezTo>
                    <a:close/>
                    <a:moveTo>
                      <a:pt x="2079" y="3602"/>
                    </a:moveTo>
                    <a:cubicBezTo>
                      <a:pt x="2659" y="4319"/>
                      <a:pt x="3239" y="5035"/>
                      <a:pt x="3785" y="5889"/>
                    </a:cubicBezTo>
                    <a:cubicBezTo>
                      <a:pt x="3955" y="6025"/>
                      <a:pt x="4092" y="6162"/>
                      <a:pt x="4228" y="6332"/>
                    </a:cubicBezTo>
                    <a:cubicBezTo>
                      <a:pt x="4228" y="6469"/>
                      <a:pt x="4228" y="6605"/>
                      <a:pt x="4365" y="6605"/>
                    </a:cubicBezTo>
                    <a:lnTo>
                      <a:pt x="4365" y="7015"/>
                    </a:lnTo>
                    <a:cubicBezTo>
                      <a:pt x="4228" y="6878"/>
                      <a:pt x="4228" y="6742"/>
                      <a:pt x="4092" y="6605"/>
                    </a:cubicBezTo>
                    <a:cubicBezTo>
                      <a:pt x="4052" y="6565"/>
                      <a:pt x="3997" y="6549"/>
                      <a:pt x="3940" y="6549"/>
                    </a:cubicBezTo>
                    <a:cubicBezTo>
                      <a:pt x="3802" y="6549"/>
                      <a:pt x="3648" y="6645"/>
                      <a:pt x="3648" y="6742"/>
                    </a:cubicBezTo>
                    <a:cubicBezTo>
                      <a:pt x="3648" y="6878"/>
                      <a:pt x="3648" y="6878"/>
                      <a:pt x="3785" y="7015"/>
                    </a:cubicBezTo>
                    <a:lnTo>
                      <a:pt x="3648" y="7015"/>
                    </a:lnTo>
                    <a:cubicBezTo>
                      <a:pt x="3648" y="6605"/>
                      <a:pt x="3512" y="6332"/>
                      <a:pt x="3375" y="6025"/>
                    </a:cubicBezTo>
                    <a:cubicBezTo>
                      <a:pt x="3375" y="6025"/>
                      <a:pt x="3512" y="6025"/>
                      <a:pt x="3375" y="5889"/>
                    </a:cubicBezTo>
                    <a:cubicBezTo>
                      <a:pt x="3239" y="5616"/>
                      <a:pt x="2932" y="5308"/>
                      <a:pt x="2795" y="4899"/>
                    </a:cubicBezTo>
                    <a:cubicBezTo>
                      <a:pt x="2522" y="4455"/>
                      <a:pt x="2249" y="4046"/>
                      <a:pt x="2079" y="3602"/>
                    </a:cubicBezTo>
                    <a:close/>
                    <a:moveTo>
                      <a:pt x="2533" y="1"/>
                    </a:moveTo>
                    <a:cubicBezTo>
                      <a:pt x="2407" y="1"/>
                      <a:pt x="2285" y="134"/>
                      <a:pt x="2386" y="361"/>
                    </a:cubicBezTo>
                    <a:cubicBezTo>
                      <a:pt x="2522" y="634"/>
                      <a:pt x="2659" y="1043"/>
                      <a:pt x="2932" y="1487"/>
                    </a:cubicBezTo>
                    <a:cubicBezTo>
                      <a:pt x="2795" y="1487"/>
                      <a:pt x="2795" y="1623"/>
                      <a:pt x="2795" y="1760"/>
                    </a:cubicBezTo>
                    <a:cubicBezTo>
                      <a:pt x="2932" y="2476"/>
                      <a:pt x="3375" y="3056"/>
                      <a:pt x="3648" y="3773"/>
                    </a:cubicBezTo>
                    <a:cubicBezTo>
                      <a:pt x="3375" y="3329"/>
                      <a:pt x="2932" y="2920"/>
                      <a:pt x="2522" y="2613"/>
                    </a:cubicBezTo>
                    <a:cubicBezTo>
                      <a:pt x="2386" y="2613"/>
                      <a:pt x="2249" y="2749"/>
                      <a:pt x="2249" y="2920"/>
                    </a:cubicBezTo>
                    <a:lnTo>
                      <a:pt x="2249" y="3193"/>
                    </a:lnTo>
                    <a:cubicBezTo>
                      <a:pt x="2079" y="2920"/>
                      <a:pt x="1942" y="2749"/>
                      <a:pt x="1806" y="2613"/>
                    </a:cubicBezTo>
                    <a:cubicBezTo>
                      <a:pt x="1766" y="2573"/>
                      <a:pt x="1714" y="2556"/>
                      <a:pt x="1661" y="2556"/>
                    </a:cubicBezTo>
                    <a:cubicBezTo>
                      <a:pt x="1533" y="2556"/>
                      <a:pt x="1396" y="2653"/>
                      <a:pt x="1396" y="2749"/>
                    </a:cubicBezTo>
                    <a:cubicBezTo>
                      <a:pt x="1533" y="2920"/>
                      <a:pt x="1533" y="3193"/>
                      <a:pt x="1533" y="3329"/>
                    </a:cubicBezTo>
                    <a:cubicBezTo>
                      <a:pt x="1396" y="3056"/>
                      <a:pt x="1089" y="2749"/>
                      <a:pt x="816" y="2613"/>
                    </a:cubicBezTo>
                    <a:cubicBezTo>
                      <a:pt x="776" y="2573"/>
                      <a:pt x="736" y="2556"/>
                      <a:pt x="700" y="2556"/>
                    </a:cubicBezTo>
                    <a:cubicBezTo>
                      <a:pt x="611" y="2556"/>
                      <a:pt x="543" y="2653"/>
                      <a:pt x="543" y="2749"/>
                    </a:cubicBezTo>
                    <a:cubicBezTo>
                      <a:pt x="679" y="3192"/>
                      <a:pt x="951" y="3464"/>
                      <a:pt x="1088" y="3770"/>
                    </a:cubicBezTo>
                    <a:lnTo>
                      <a:pt x="1088" y="3770"/>
                    </a:lnTo>
                    <a:cubicBezTo>
                      <a:pt x="951" y="3464"/>
                      <a:pt x="679" y="3192"/>
                      <a:pt x="373" y="2920"/>
                    </a:cubicBezTo>
                    <a:cubicBezTo>
                      <a:pt x="335" y="2873"/>
                      <a:pt x="287" y="2852"/>
                      <a:pt x="239" y="2852"/>
                    </a:cubicBezTo>
                    <a:cubicBezTo>
                      <a:pt x="116" y="2852"/>
                      <a:pt x="1" y="2995"/>
                      <a:pt x="100" y="3193"/>
                    </a:cubicBezTo>
                    <a:cubicBezTo>
                      <a:pt x="680" y="4182"/>
                      <a:pt x="1396" y="5035"/>
                      <a:pt x="2079" y="6025"/>
                    </a:cubicBezTo>
                    <a:cubicBezTo>
                      <a:pt x="2249" y="6469"/>
                      <a:pt x="2659" y="7015"/>
                      <a:pt x="3102" y="7458"/>
                    </a:cubicBezTo>
                    <a:cubicBezTo>
                      <a:pt x="3102" y="7595"/>
                      <a:pt x="3239" y="7595"/>
                      <a:pt x="3375" y="7595"/>
                    </a:cubicBezTo>
                    <a:cubicBezTo>
                      <a:pt x="3466" y="7640"/>
                      <a:pt x="3561" y="7655"/>
                      <a:pt x="3662" y="7655"/>
                    </a:cubicBezTo>
                    <a:cubicBezTo>
                      <a:pt x="3865" y="7655"/>
                      <a:pt x="4092" y="7595"/>
                      <a:pt x="4365" y="7595"/>
                    </a:cubicBezTo>
                    <a:cubicBezTo>
                      <a:pt x="4456" y="7595"/>
                      <a:pt x="4547" y="7655"/>
                      <a:pt x="4648" y="7655"/>
                    </a:cubicBezTo>
                    <a:cubicBezTo>
                      <a:pt x="4699" y="7655"/>
                      <a:pt x="4752" y="7640"/>
                      <a:pt x="4809" y="7595"/>
                    </a:cubicBezTo>
                    <a:cubicBezTo>
                      <a:pt x="4809" y="7595"/>
                      <a:pt x="4945" y="7595"/>
                      <a:pt x="4945" y="7458"/>
                    </a:cubicBezTo>
                    <a:lnTo>
                      <a:pt x="5082" y="7458"/>
                    </a:lnTo>
                    <a:cubicBezTo>
                      <a:pt x="5218" y="7458"/>
                      <a:pt x="5355" y="7458"/>
                      <a:pt x="5491" y="7322"/>
                    </a:cubicBezTo>
                    <a:cubicBezTo>
                      <a:pt x="5662" y="7185"/>
                      <a:pt x="5798" y="7015"/>
                      <a:pt x="5935" y="7015"/>
                    </a:cubicBezTo>
                    <a:cubicBezTo>
                      <a:pt x="6071" y="7015"/>
                      <a:pt x="6208" y="6878"/>
                      <a:pt x="6208" y="6742"/>
                    </a:cubicBezTo>
                    <a:cubicBezTo>
                      <a:pt x="6344" y="6742"/>
                      <a:pt x="6344" y="6742"/>
                      <a:pt x="6344" y="6605"/>
                    </a:cubicBezTo>
                    <a:lnTo>
                      <a:pt x="6515" y="6605"/>
                    </a:lnTo>
                    <a:cubicBezTo>
                      <a:pt x="6515" y="6605"/>
                      <a:pt x="6651" y="6605"/>
                      <a:pt x="6651" y="6469"/>
                    </a:cubicBezTo>
                    <a:cubicBezTo>
                      <a:pt x="6788" y="6162"/>
                      <a:pt x="6788" y="6025"/>
                      <a:pt x="6788" y="5752"/>
                    </a:cubicBezTo>
                    <a:lnTo>
                      <a:pt x="6788" y="5616"/>
                    </a:lnTo>
                    <a:cubicBezTo>
                      <a:pt x="6515" y="4626"/>
                      <a:pt x="5662" y="3466"/>
                      <a:pt x="5082" y="2613"/>
                    </a:cubicBezTo>
                    <a:cubicBezTo>
                      <a:pt x="4501" y="1896"/>
                      <a:pt x="3955" y="770"/>
                      <a:pt x="3102" y="190"/>
                    </a:cubicBezTo>
                    <a:cubicBezTo>
                      <a:pt x="3102" y="190"/>
                      <a:pt x="2932" y="190"/>
                      <a:pt x="2932" y="361"/>
                    </a:cubicBezTo>
                    <a:cubicBezTo>
                      <a:pt x="2795" y="361"/>
                      <a:pt x="2795" y="190"/>
                      <a:pt x="2659" y="54"/>
                    </a:cubicBezTo>
                    <a:cubicBezTo>
                      <a:pt x="2623" y="18"/>
                      <a:pt x="2578" y="1"/>
                      <a:pt x="2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7166005" y="984384"/>
                <a:ext cx="440253" cy="331589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5038" extrusionOk="0">
                    <a:moveTo>
                      <a:pt x="1297" y="0"/>
                    </a:moveTo>
                    <a:cubicBezTo>
                      <a:pt x="580" y="0"/>
                      <a:pt x="273" y="717"/>
                      <a:pt x="137" y="1399"/>
                    </a:cubicBezTo>
                    <a:cubicBezTo>
                      <a:pt x="137" y="1399"/>
                      <a:pt x="0" y="1399"/>
                      <a:pt x="0" y="1570"/>
                    </a:cubicBezTo>
                    <a:cubicBezTo>
                      <a:pt x="0" y="1843"/>
                      <a:pt x="0" y="2116"/>
                      <a:pt x="137" y="2423"/>
                    </a:cubicBezTo>
                    <a:cubicBezTo>
                      <a:pt x="176" y="2462"/>
                      <a:pt x="217" y="2479"/>
                      <a:pt x="257" y="2479"/>
                    </a:cubicBezTo>
                    <a:cubicBezTo>
                      <a:pt x="357" y="2479"/>
                      <a:pt x="444" y="2374"/>
                      <a:pt x="444" y="2252"/>
                    </a:cubicBezTo>
                    <a:cubicBezTo>
                      <a:pt x="580" y="2252"/>
                      <a:pt x="580" y="2116"/>
                      <a:pt x="580" y="2116"/>
                    </a:cubicBezTo>
                    <a:lnTo>
                      <a:pt x="580" y="1979"/>
                    </a:lnTo>
                    <a:cubicBezTo>
                      <a:pt x="580" y="1979"/>
                      <a:pt x="694" y="1382"/>
                      <a:pt x="818" y="1382"/>
                    </a:cubicBezTo>
                    <a:cubicBezTo>
                      <a:pt x="829" y="1382"/>
                      <a:pt x="841" y="1387"/>
                      <a:pt x="853" y="1399"/>
                    </a:cubicBezTo>
                    <a:cubicBezTo>
                      <a:pt x="990" y="1706"/>
                      <a:pt x="1126" y="1979"/>
                      <a:pt x="1297" y="2252"/>
                    </a:cubicBezTo>
                    <a:cubicBezTo>
                      <a:pt x="1338" y="2303"/>
                      <a:pt x="1378" y="2324"/>
                      <a:pt x="1416" y="2324"/>
                    </a:cubicBezTo>
                    <a:cubicBezTo>
                      <a:pt x="1503" y="2324"/>
                      <a:pt x="1570" y="2212"/>
                      <a:pt x="1570" y="2116"/>
                    </a:cubicBezTo>
                    <a:cubicBezTo>
                      <a:pt x="1706" y="1979"/>
                      <a:pt x="1706" y="1706"/>
                      <a:pt x="1570" y="1570"/>
                    </a:cubicBezTo>
                    <a:lnTo>
                      <a:pt x="1570" y="1263"/>
                    </a:lnTo>
                    <a:lnTo>
                      <a:pt x="1570" y="1126"/>
                    </a:lnTo>
                    <a:cubicBezTo>
                      <a:pt x="1706" y="1126"/>
                      <a:pt x="1706" y="1126"/>
                      <a:pt x="1706" y="1263"/>
                    </a:cubicBezTo>
                    <a:cubicBezTo>
                      <a:pt x="1979" y="1570"/>
                      <a:pt x="2150" y="1979"/>
                      <a:pt x="2423" y="2423"/>
                    </a:cubicBezTo>
                    <a:cubicBezTo>
                      <a:pt x="2462" y="2462"/>
                      <a:pt x="2512" y="2479"/>
                      <a:pt x="2560" y="2479"/>
                    </a:cubicBezTo>
                    <a:cubicBezTo>
                      <a:pt x="2682" y="2479"/>
                      <a:pt x="2793" y="2374"/>
                      <a:pt x="2696" y="2252"/>
                    </a:cubicBezTo>
                    <a:cubicBezTo>
                      <a:pt x="2696" y="2252"/>
                      <a:pt x="2559" y="2116"/>
                      <a:pt x="2559" y="1979"/>
                    </a:cubicBezTo>
                    <a:lnTo>
                      <a:pt x="2696" y="1979"/>
                    </a:lnTo>
                    <a:cubicBezTo>
                      <a:pt x="2832" y="1979"/>
                      <a:pt x="3003" y="1843"/>
                      <a:pt x="3003" y="1706"/>
                    </a:cubicBezTo>
                    <a:lnTo>
                      <a:pt x="3003" y="1570"/>
                    </a:lnTo>
                    <a:cubicBezTo>
                      <a:pt x="3276" y="1979"/>
                      <a:pt x="3549" y="2559"/>
                      <a:pt x="3992" y="2696"/>
                    </a:cubicBezTo>
                    <a:cubicBezTo>
                      <a:pt x="4032" y="2736"/>
                      <a:pt x="4072" y="2753"/>
                      <a:pt x="4109" y="2753"/>
                    </a:cubicBezTo>
                    <a:cubicBezTo>
                      <a:pt x="4197" y="2753"/>
                      <a:pt x="4265" y="2656"/>
                      <a:pt x="4265" y="2559"/>
                    </a:cubicBezTo>
                    <a:cubicBezTo>
                      <a:pt x="4129" y="2423"/>
                      <a:pt x="4129" y="2423"/>
                      <a:pt x="4129" y="2252"/>
                    </a:cubicBezTo>
                    <a:cubicBezTo>
                      <a:pt x="4265" y="2252"/>
                      <a:pt x="4265" y="2116"/>
                      <a:pt x="4265" y="2116"/>
                    </a:cubicBezTo>
                    <a:cubicBezTo>
                      <a:pt x="4402" y="2252"/>
                      <a:pt x="4538" y="2423"/>
                      <a:pt x="4709" y="2696"/>
                    </a:cubicBezTo>
                    <a:cubicBezTo>
                      <a:pt x="4709" y="2832"/>
                      <a:pt x="4846" y="2832"/>
                      <a:pt x="4846" y="2832"/>
                    </a:cubicBezTo>
                    <a:cubicBezTo>
                      <a:pt x="5391" y="3413"/>
                      <a:pt x="5835" y="4266"/>
                      <a:pt x="6245" y="4982"/>
                    </a:cubicBezTo>
                    <a:cubicBezTo>
                      <a:pt x="6293" y="5021"/>
                      <a:pt x="6350" y="5038"/>
                      <a:pt x="6407" y="5038"/>
                    </a:cubicBezTo>
                    <a:cubicBezTo>
                      <a:pt x="6549" y="5038"/>
                      <a:pt x="6688" y="4933"/>
                      <a:pt x="6688" y="4812"/>
                    </a:cubicBezTo>
                    <a:cubicBezTo>
                      <a:pt x="6245" y="3959"/>
                      <a:pt x="5699" y="2832"/>
                      <a:pt x="4982" y="2252"/>
                    </a:cubicBezTo>
                    <a:cubicBezTo>
                      <a:pt x="4846" y="2252"/>
                      <a:pt x="4846" y="2116"/>
                      <a:pt x="4846" y="2116"/>
                    </a:cubicBezTo>
                    <a:cubicBezTo>
                      <a:pt x="4538" y="1706"/>
                      <a:pt x="4129" y="1263"/>
                      <a:pt x="3549" y="990"/>
                    </a:cubicBezTo>
                    <a:lnTo>
                      <a:pt x="3412" y="990"/>
                    </a:lnTo>
                    <a:cubicBezTo>
                      <a:pt x="2832" y="273"/>
                      <a:pt x="2286" y="137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7792593" y="1834753"/>
                <a:ext cx="188699" cy="272616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4142" extrusionOk="0">
                    <a:moveTo>
                      <a:pt x="1802" y="1"/>
                    </a:moveTo>
                    <a:cubicBezTo>
                      <a:pt x="1694" y="1"/>
                      <a:pt x="1622" y="117"/>
                      <a:pt x="1707" y="286"/>
                    </a:cubicBezTo>
                    <a:cubicBezTo>
                      <a:pt x="1707" y="422"/>
                      <a:pt x="1707" y="422"/>
                      <a:pt x="1843" y="593"/>
                    </a:cubicBezTo>
                    <a:cubicBezTo>
                      <a:pt x="2150" y="1002"/>
                      <a:pt x="2150" y="1583"/>
                      <a:pt x="2150" y="2129"/>
                    </a:cubicBezTo>
                    <a:cubicBezTo>
                      <a:pt x="2150" y="2299"/>
                      <a:pt x="2014" y="2572"/>
                      <a:pt x="1843" y="2845"/>
                    </a:cubicBezTo>
                    <a:lnTo>
                      <a:pt x="1843" y="2709"/>
                    </a:lnTo>
                    <a:cubicBezTo>
                      <a:pt x="1943" y="2549"/>
                      <a:pt x="1879" y="2482"/>
                      <a:pt x="1781" y="2482"/>
                    </a:cubicBezTo>
                    <a:cubicBezTo>
                      <a:pt x="1712" y="2482"/>
                      <a:pt x="1627" y="2516"/>
                      <a:pt x="1570" y="2572"/>
                    </a:cubicBezTo>
                    <a:cubicBezTo>
                      <a:pt x="1570" y="2709"/>
                      <a:pt x="1434" y="2845"/>
                      <a:pt x="1297" y="2982"/>
                    </a:cubicBezTo>
                    <a:lnTo>
                      <a:pt x="853" y="2982"/>
                    </a:lnTo>
                    <a:cubicBezTo>
                      <a:pt x="444" y="2982"/>
                      <a:pt x="0" y="3698"/>
                      <a:pt x="137" y="4005"/>
                    </a:cubicBezTo>
                    <a:cubicBezTo>
                      <a:pt x="137" y="4142"/>
                      <a:pt x="307" y="4142"/>
                      <a:pt x="444" y="4142"/>
                    </a:cubicBezTo>
                    <a:cubicBezTo>
                      <a:pt x="580" y="4005"/>
                      <a:pt x="580" y="4005"/>
                      <a:pt x="717" y="3835"/>
                    </a:cubicBezTo>
                    <a:cubicBezTo>
                      <a:pt x="853" y="3698"/>
                      <a:pt x="853" y="3562"/>
                      <a:pt x="853" y="3562"/>
                    </a:cubicBezTo>
                    <a:lnTo>
                      <a:pt x="990" y="3562"/>
                    </a:lnTo>
                    <a:cubicBezTo>
                      <a:pt x="990" y="3562"/>
                      <a:pt x="990" y="3698"/>
                      <a:pt x="1161" y="3698"/>
                    </a:cubicBezTo>
                    <a:cubicBezTo>
                      <a:pt x="1297" y="3562"/>
                      <a:pt x="1297" y="3562"/>
                      <a:pt x="1434" y="3562"/>
                    </a:cubicBezTo>
                    <a:cubicBezTo>
                      <a:pt x="1530" y="3658"/>
                      <a:pt x="1627" y="3755"/>
                      <a:pt x="1783" y="3755"/>
                    </a:cubicBezTo>
                    <a:cubicBezTo>
                      <a:pt x="1848" y="3755"/>
                      <a:pt x="1924" y="3738"/>
                      <a:pt x="2014" y="3698"/>
                    </a:cubicBezTo>
                    <a:cubicBezTo>
                      <a:pt x="2150" y="3562"/>
                      <a:pt x="2150" y="3425"/>
                      <a:pt x="2287" y="3289"/>
                    </a:cubicBezTo>
                    <a:cubicBezTo>
                      <a:pt x="2287" y="3152"/>
                      <a:pt x="2423" y="2845"/>
                      <a:pt x="2423" y="2709"/>
                    </a:cubicBezTo>
                    <a:cubicBezTo>
                      <a:pt x="2423" y="2845"/>
                      <a:pt x="2423" y="2845"/>
                      <a:pt x="2560" y="2982"/>
                    </a:cubicBezTo>
                    <a:cubicBezTo>
                      <a:pt x="2600" y="3033"/>
                      <a:pt x="2644" y="3053"/>
                      <a:pt x="2686" y="3053"/>
                    </a:cubicBezTo>
                    <a:cubicBezTo>
                      <a:pt x="2783" y="3053"/>
                      <a:pt x="2867" y="2941"/>
                      <a:pt x="2867" y="2845"/>
                    </a:cubicBezTo>
                    <a:cubicBezTo>
                      <a:pt x="2867" y="2299"/>
                      <a:pt x="2867" y="1856"/>
                      <a:pt x="2696" y="1446"/>
                    </a:cubicBezTo>
                    <a:cubicBezTo>
                      <a:pt x="2696" y="1139"/>
                      <a:pt x="2560" y="866"/>
                      <a:pt x="2560" y="730"/>
                    </a:cubicBezTo>
                    <a:cubicBezTo>
                      <a:pt x="2423" y="422"/>
                      <a:pt x="2150" y="286"/>
                      <a:pt x="2014" y="149"/>
                    </a:cubicBezTo>
                    <a:cubicBezTo>
                      <a:pt x="1948" y="45"/>
                      <a:pt x="1868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7166005" y="1067446"/>
                <a:ext cx="626648" cy="634217"/>
              </a:xfrm>
              <a:custGeom>
                <a:avLst/>
                <a:gdLst/>
                <a:ahLst/>
                <a:cxnLst/>
                <a:rect l="l" t="t" r="r" b="b"/>
                <a:pathLst>
                  <a:path w="9521" h="9636" extrusionOk="0">
                    <a:moveTo>
                      <a:pt x="580" y="1"/>
                    </a:moveTo>
                    <a:cubicBezTo>
                      <a:pt x="273" y="308"/>
                      <a:pt x="0" y="990"/>
                      <a:pt x="137" y="1434"/>
                    </a:cubicBezTo>
                    <a:cubicBezTo>
                      <a:pt x="137" y="1502"/>
                      <a:pt x="171" y="1536"/>
                      <a:pt x="226" y="1536"/>
                    </a:cubicBezTo>
                    <a:cubicBezTo>
                      <a:pt x="282" y="1536"/>
                      <a:pt x="358" y="1502"/>
                      <a:pt x="444" y="1434"/>
                    </a:cubicBezTo>
                    <a:cubicBezTo>
                      <a:pt x="444" y="1297"/>
                      <a:pt x="444" y="990"/>
                      <a:pt x="580" y="854"/>
                    </a:cubicBezTo>
                    <a:lnTo>
                      <a:pt x="580" y="854"/>
                    </a:lnTo>
                    <a:cubicBezTo>
                      <a:pt x="444" y="1161"/>
                      <a:pt x="444" y="1434"/>
                      <a:pt x="580" y="1707"/>
                    </a:cubicBezTo>
                    <a:cubicBezTo>
                      <a:pt x="580" y="1775"/>
                      <a:pt x="648" y="1809"/>
                      <a:pt x="717" y="1809"/>
                    </a:cubicBezTo>
                    <a:cubicBezTo>
                      <a:pt x="785" y="1809"/>
                      <a:pt x="853" y="1775"/>
                      <a:pt x="853" y="1707"/>
                    </a:cubicBezTo>
                    <a:cubicBezTo>
                      <a:pt x="853" y="1570"/>
                      <a:pt x="853" y="1570"/>
                      <a:pt x="990" y="1570"/>
                    </a:cubicBezTo>
                    <a:cubicBezTo>
                      <a:pt x="853" y="1843"/>
                      <a:pt x="853" y="2287"/>
                      <a:pt x="990" y="2560"/>
                    </a:cubicBezTo>
                    <a:cubicBezTo>
                      <a:pt x="990" y="2628"/>
                      <a:pt x="1066" y="2662"/>
                      <a:pt x="1143" y="2662"/>
                    </a:cubicBezTo>
                    <a:cubicBezTo>
                      <a:pt x="1220" y="2662"/>
                      <a:pt x="1297" y="2628"/>
                      <a:pt x="1297" y="2560"/>
                    </a:cubicBezTo>
                    <a:cubicBezTo>
                      <a:pt x="1433" y="2424"/>
                      <a:pt x="1570" y="2287"/>
                      <a:pt x="1706" y="2014"/>
                    </a:cubicBezTo>
                    <a:cubicBezTo>
                      <a:pt x="1706" y="2287"/>
                      <a:pt x="1706" y="2560"/>
                      <a:pt x="1843" y="2697"/>
                    </a:cubicBezTo>
                    <a:cubicBezTo>
                      <a:pt x="1843" y="2818"/>
                      <a:pt x="1912" y="2923"/>
                      <a:pt x="2014" y="2923"/>
                    </a:cubicBezTo>
                    <a:cubicBezTo>
                      <a:pt x="2055" y="2923"/>
                      <a:pt x="2101" y="2906"/>
                      <a:pt x="2150" y="2867"/>
                    </a:cubicBezTo>
                    <a:cubicBezTo>
                      <a:pt x="2559" y="2424"/>
                      <a:pt x="2559" y="1707"/>
                      <a:pt x="2696" y="1161"/>
                    </a:cubicBezTo>
                    <a:lnTo>
                      <a:pt x="2696" y="1161"/>
                    </a:lnTo>
                    <a:cubicBezTo>
                      <a:pt x="2696" y="1707"/>
                      <a:pt x="2423" y="2560"/>
                      <a:pt x="2696" y="3140"/>
                    </a:cubicBezTo>
                    <a:cubicBezTo>
                      <a:pt x="2696" y="3237"/>
                      <a:pt x="2764" y="3333"/>
                      <a:pt x="2864" y="3333"/>
                    </a:cubicBezTo>
                    <a:cubicBezTo>
                      <a:pt x="2906" y="3333"/>
                      <a:pt x="2953" y="3317"/>
                      <a:pt x="3003" y="3277"/>
                    </a:cubicBezTo>
                    <a:cubicBezTo>
                      <a:pt x="3549" y="2697"/>
                      <a:pt x="3276" y="1843"/>
                      <a:pt x="3685" y="1297"/>
                    </a:cubicBezTo>
                    <a:lnTo>
                      <a:pt x="3685" y="2424"/>
                    </a:lnTo>
                    <a:cubicBezTo>
                      <a:pt x="3549" y="3004"/>
                      <a:pt x="3549" y="3550"/>
                      <a:pt x="3685" y="4130"/>
                    </a:cubicBezTo>
                    <a:cubicBezTo>
                      <a:pt x="3685" y="4198"/>
                      <a:pt x="3762" y="4232"/>
                      <a:pt x="3856" y="4232"/>
                    </a:cubicBezTo>
                    <a:cubicBezTo>
                      <a:pt x="3950" y="4232"/>
                      <a:pt x="4061" y="4198"/>
                      <a:pt x="4129" y="4130"/>
                    </a:cubicBezTo>
                    <a:cubicBezTo>
                      <a:pt x="4402" y="3720"/>
                      <a:pt x="4402" y="3004"/>
                      <a:pt x="4402" y="2424"/>
                    </a:cubicBezTo>
                    <a:lnTo>
                      <a:pt x="4402" y="3413"/>
                    </a:lnTo>
                    <a:cubicBezTo>
                      <a:pt x="4402" y="3857"/>
                      <a:pt x="4402" y="4403"/>
                      <a:pt x="4538" y="4983"/>
                    </a:cubicBezTo>
                    <a:cubicBezTo>
                      <a:pt x="4538" y="5119"/>
                      <a:pt x="4846" y="5119"/>
                      <a:pt x="4982" y="5119"/>
                    </a:cubicBezTo>
                    <a:cubicBezTo>
                      <a:pt x="5119" y="4983"/>
                      <a:pt x="5119" y="4846"/>
                      <a:pt x="5119" y="4710"/>
                    </a:cubicBezTo>
                    <a:cubicBezTo>
                      <a:pt x="5255" y="4983"/>
                      <a:pt x="5255" y="5256"/>
                      <a:pt x="5391" y="5426"/>
                    </a:cubicBezTo>
                    <a:cubicBezTo>
                      <a:pt x="5440" y="5465"/>
                      <a:pt x="5497" y="5482"/>
                      <a:pt x="5554" y="5482"/>
                    </a:cubicBezTo>
                    <a:cubicBezTo>
                      <a:pt x="5696" y="5482"/>
                      <a:pt x="5835" y="5378"/>
                      <a:pt x="5835" y="5256"/>
                    </a:cubicBezTo>
                    <a:cubicBezTo>
                      <a:pt x="5972" y="4846"/>
                      <a:pt x="5972" y="4266"/>
                      <a:pt x="5972" y="3857"/>
                    </a:cubicBezTo>
                    <a:lnTo>
                      <a:pt x="5972" y="3857"/>
                    </a:lnTo>
                    <a:cubicBezTo>
                      <a:pt x="6108" y="4403"/>
                      <a:pt x="5835" y="5563"/>
                      <a:pt x="5972" y="5972"/>
                    </a:cubicBezTo>
                    <a:cubicBezTo>
                      <a:pt x="6040" y="6126"/>
                      <a:pt x="6151" y="6203"/>
                      <a:pt x="6262" y="6203"/>
                    </a:cubicBezTo>
                    <a:cubicBezTo>
                      <a:pt x="6373" y="6203"/>
                      <a:pt x="6483" y="6126"/>
                      <a:pt x="6552" y="5972"/>
                    </a:cubicBezTo>
                    <a:cubicBezTo>
                      <a:pt x="6688" y="5426"/>
                      <a:pt x="6552" y="4846"/>
                      <a:pt x="6825" y="4266"/>
                    </a:cubicBezTo>
                    <a:lnTo>
                      <a:pt x="6825" y="4266"/>
                    </a:lnTo>
                    <a:cubicBezTo>
                      <a:pt x="6552" y="4847"/>
                      <a:pt x="6825" y="5836"/>
                      <a:pt x="6961" y="6552"/>
                    </a:cubicBezTo>
                    <a:cubicBezTo>
                      <a:pt x="6961" y="6621"/>
                      <a:pt x="7072" y="6655"/>
                      <a:pt x="7183" y="6655"/>
                    </a:cubicBezTo>
                    <a:cubicBezTo>
                      <a:pt x="7294" y="6655"/>
                      <a:pt x="7405" y="6621"/>
                      <a:pt x="7405" y="6552"/>
                    </a:cubicBezTo>
                    <a:cubicBezTo>
                      <a:pt x="7465" y="6357"/>
                      <a:pt x="7499" y="6168"/>
                      <a:pt x="7517" y="5995"/>
                    </a:cubicBezTo>
                    <a:lnTo>
                      <a:pt x="7517" y="5995"/>
                    </a:lnTo>
                    <a:cubicBezTo>
                      <a:pt x="7559" y="6368"/>
                      <a:pt x="7678" y="6750"/>
                      <a:pt x="7678" y="7133"/>
                    </a:cubicBezTo>
                    <a:cubicBezTo>
                      <a:pt x="7762" y="7301"/>
                      <a:pt x="7912" y="7418"/>
                      <a:pt x="8046" y="7418"/>
                    </a:cubicBezTo>
                    <a:cubicBezTo>
                      <a:pt x="8129" y="7418"/>
                      <a:pt x="8206" y="7373"/>
                      <a:pt x="8258" y="7269"/>
                    </a:cubicBezTo>
                    <a:cubicBezTo>
                      <a:pt x="8258" y="7542"/>
                      <a:pt x="8258" y="7815"/>
                      <a:pt x="8394" y="8122"/>
                    </a:cubicBezTo>
                    <a:cubicBezTo>
                      <a:pt x="8531" y="8122"/>
                      <a:pt x="8804" y="8122"/>
                      <a:pt x="8804" y="7986"/>
                    </a:cubicBezTo>
                    <a:cubicBezTo>
                      <a:pt x="9111" y="8395"/>
                      <a:pt x="9111" y="9112"/>
                      <a:pt x="9247" y="9521"/>
                    </a:cubicBezTo>
                    <a:cubicBezTo>
                      <a:pt x="9306" y="9594"/>
                      <a:pt x="9364" y="9636"/>
                      <a:pt x="9412" y="9636"/>
                    </a:cubicBezTo>
                    <a:cubicBezTo>
                      <a:pt x="9476" y="9636"/>
                      <a:pt x="9520" y="9561"/>
                      <a:pt x="9520" y="9385"/>
                    </a:cubicBezTo>
                    <a:cubicBezTo>
                      <a:pt x="9520" y="8839"/>
                      <a:pt x="9384" y="7679"/>
                      <a:pt x="8804" y="7269"/>
                    </a:cubicBezTo>
                    <a:lnTo>
                      <a:pt x="8667" y="7269"/>
                    </a:lnTo>
                    <a:cubicBezTo>
                      <a:pt x="8531" y="6825"/>
                      <a:pt x="8531" y="6416"/>
                      <a:pt x="8394" y="6109"/>
                    </a:cubicBezTo>
                    <a:cubicBezTo>
                      <a:pt x="8258" y="5972"/>
                      <a:pt x="8258" y="5972"/>
                      <a:pt x="8121" y="5972"/>
                    </a:cubicBezTo>
                    <a:cubicBezTo>
                      <a:pt x="8121" y="5563"/>
                      <a:pt x="7951" y="5119"/>
                      <a:pt x="7678" y="4846"/>
                    </a:cubicBezTo>
                    <a:cubicBezTo>
                      <a:pt x="7678" y="4846"/>
                      <a:pt x="7617" y="4786"/>
                      <a:pt x="7536" y="4786"/>
                    </a:cubicBezTo>
                    <a:cubicBezTo>
                      <a:pt x="7496" y="4786"/>
                      <a:pt x="7450" y="4801"/>
                      <a:pt x="7405" y="4846"/>
                    </a:cubicBezTo>
                    <a:lnTo>
                      <a:pt x="7268" y="4846"/>
                    </a:lnTo>
                    <a:cubicBezTo>
                      <a:pt x="7268" y="4573"/>
                      <a:pt x="7098" y="4130"/>
                      <a:pt x="6961" y="3857"/>
                    </a:cubicBezTo>
                    <a:lnTo>
                      <a:pt x="6688" y="3857"/>
                    </a:lnTo>
                    <a:cubicBezTo>
                      <a:pt x="6688" y="3857"/>
                      <a:pt x="6552" y="3857"/>
                      <a:pt x="6552" y="3993"/>
                    </a:cubicBezTo>
                    <a:cubicBezTo>
                      <a:pt x="6415" y="3720"/>
                      <a:pt x="6415" y="3413"/>
                      <a:pt x="6108" y="3140"/>
                    </a:cubicBezTo>
                    <a:cubicBezTo>
                      <a:pt x="5972" y="3140"/>
                      <a:pt x="5835" y="3140"/>
                      <a:pt x="5835" y="3277"/>
                    </a:cubicBezTo>
                    <a:cubicBezTo>
                      <a:pt x="5699" y="3413"/>
                      <a:pt x="5699" y="3550"/>
                      <a:pt x="5562" y="3720"/>
                    </a:cubicBezTo>
                    <a:cubicBezTo>
                      <a:pt x="5562" y="3277"/>
                      <a:pt x="5562" y="2867"/>
                      <a:pt x="5391" y="2424"/>
                    </a:cubicBezTo>
                    <a:cubicBezTo>
                      <a:pt x="5391" y="2345"/>
                      <a:pt x="5300" y="2266"/>
                      <a:pt x="5224" y="2266"/>
                    </a:cubicBezTo>
                    <a:cubicBezTo>
                      <a:pt x="5167" y="2266"/>
                      <a:pt x="5119" y="2308"/>
                      <a:pt x="5119" y="2424"/>
                    </a:cubicBezTo>
                    <a:cubicBezTo>
                      <a:pt x="4982" y="2424"/>
                      <a:pt x="4982" y="2560"/>
                      <a:pt x="4982" y="2697"/>
                    </a:cubicBezTo>
                    <a:cubicBezTo>
                      <a:pt x="4982" y="2287"/>
                      <a:pt x="4982" y="1843"/>
                      <a:pt x="4846" y="1434"/>
                    </a:cubicBezTo>
                    <a:cubicBezTo>
                      <a:pt x="4767" y="1355"/>
                      <a:pt x="4631" y="1276"/>
                      <a:pt x="4530" y="1276"/>
                    </a:cubicBezTo>
                    <a:cubicBezTo>
                      <a:pt x="4457" y="1276"/>
                      <a:pt x="4402" y="1319"/>
                      <a:pt x="4402" y="1434"/>
                    </a:cubicBezTo>
                    <a:cubicBezTo>
                      <a:pt x="4265" y="1570"/>
                      <a:pt x="4265" y="1707"/>
                      <a:pt x="4129" y="1707"/>
                    </a:cubicBezTo>
                    <a:cubicBezTo>
                      <a:pt x="4129" y="1434"/>
                      <a:pt x="4129" y="990"/>
                      <a:pt x="3992" y="717"/>
                    </a:cubicBezTo>
                    <a:cubicBezTo>
                      <a:pt x="3924" y="649"/>
                      <a:pt x="3847" y="615"/>
                      <a:pt x="3771" y="615"/>
                    </a:cubicBezTo>
                    <a:cubicBezTo>
                      <a:pt x="3694" y="615"/>
                      <a:pt x="3617" y="649"/>
                      <a:pt x="3549" y="717"/>
                    </a:cubicBezTo>
                    <a:cubicBezTo>
                      <a:pt x="3139" y="990"/>
                      <a:pt x="3139" y="1707"/>
                      <a:pt x="3003" y="2287"/>
                    </a:cubicBezTo>
                    <a:cubicBezTo>
                      <a:pt x="3003" y="1570"/>
                      <a:pt x="3412" y="854"/>
                      <a:pt x="3139" y="137"/>
                    </a:cubicBezTo>
                    <a:cubicBezTo>
                      <a:pt x="3071" y="69"/>
                      <a:pt x="2960" y="35"/>
                      <a:pt x="2866" y="35"/>
                    </a:cubicBezTo>
                    <a:cubicBezTo>
                      <a:pt x="2773" y="35"/>
                      <a:pt x="2696" y="69"/>
                      <a:pt x="2696" y="137"/>
                    </a:cubicBezTo>
                    <a:cubicBezTo>
                      <a:pt x="2286" y="581"/>
                      <a:pt x="2286" y="1297"/>
                      <a:pt x="2150" y="1843"/>
                    </a:cubicBezTo>
                    <a:cubicBezTo>
                      <a:pt x="2150" y="1434"/>
                      <a:pt x="2423" y="717"/>
                      <a:pt x="2423" y="308"/>
                    </a:cubicBezTo>
                    <a:cubicBezTo>
                      <a:pt x="2423" y="124"/>
                      <a:pt x="2325" y="50"/>
                      <a:pt x="2209" y="50"/>
                    </a:cubicBezTo>
                    <a:cubicBezTo>
                      <a:pt x="2132" y="50"/>
                      <a:pt x="2047" y="83"/>
                      <a:pt x="1979" y="137"/>
                    </a:cubicBezTo>
                    <a:cubicBezTo>
                      <a:pt x="1706" y="717"/>
                      <a:pt x="1570" y="1297"/>
                      <a:pt x="1297" y="1843"/>
                    </a:cubicBezTo>
                    <a:cubicBezTo>
                      <a:pt x="1433" y="1570"/>
                      <a:pt x="1433" y="1434"/>
                      <a:pt x="1433" y="1297"/>
                    </a:cubicBezTo>
                    <a:cubicBezTo>
                      <a:pt x="1570" y="854"/>
                      <a:pt x="1570" y="581"/>
                      <a:pt x="1570" y="137"/>
                    </a:cubicBezTo>
                    <a:cubicBezTo>
                      <a:pt x="1570" y="1"/>
                      <a:pt x="1297" y="1"/>
                      <a:pt x="1297" y="1"/>
                    </a:cubicBezTo>
                    <a:cubicBezTo>
                      <a:pt x="990" y="137"/>
                      <a:pt x="853" y="444"/>
                      <a:pt x="853" y="717"/>
                    </a:cubicBezTo>
                    <a:cubicBezTo>
                      <a:pt x="853" y="444"/>
                      <a:pt x="853" y="308"/>
                      <a:pt x="717" y="137"/>
                    </a:cubicBezTo>
                    <a:cubicBezTo>
                      <a:pt x="717" y="1"/>
                      <a:pt x="580" y="1"/>
                      <a:pt x="5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7307448" y="1270100"/>
                <a:ext cx="626714" cy="717674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0904" extrusionOk="0">
                    <a:moveTo>
                      <a:pt x="238" y="0"/>
                    </a:moveTo>
                    <a:cubicBezTo>
                      <a:pt x="198" y="0"/>
                      <a:pt x="137" y="61"/>
                      <a:pt x="137" y="61"/>
                    </a:cubicBezTo>
                    <a:cubicBezTo>
                      <a:pt x="1" y="641"/>
                      <a:pt x="1" y="1494"/>
                      <a:pt x="274" y="1904"/>
                    </a:cubicBezTo>
                    <a:cubicBezTo>
                      <a:pt x="274" y="1972"/>
                      <a:pt x="342" y="2006"/>
                      <a:pt x="410" y="2006"/>
                    </a:cubicBezTo>
                    <a:cubicBezTo>
                      <a:pt x="479" y="2006"/>
                      <a:pt x="547" y="1972"/>
                      <a:pt x="547" y="1904"/>
                    </a:cubicBezTo>
                    <a:lnTo>
                      <a:pt x="683" y="1767"/>
                    </a:lnTo>
                    <a:cubicBezTo>
                      <a:pt x="683" y="2040"/>
                      <a:pt x="683" y="2484"/>
                      <a:pt x="990" y="2620"/>
                    </a:cubicBezTo>
                    <a:cubicBezTo>
                      <a:pt x="990" y="2689"/>
                      <a:pt x="1024" y="2723"/>
                      <a:pt x="1076" y="2723"/>
                    </a:cubicBezTo>
                    <a:cubicBezTo>
                      <a:pt x="1127" y="2723"/>
                      <a:pt x="1195" y="2689"/>
                      <a:pt x="1263" y="2620"/>
                    </a:cubicBezTo>
                    <a:cubicBezTo>
                      <a:pt x="1536" y="2347"/>
                      <a:pt x="1536" y="2040"/>
                      <a:pt x="1536" y="1767"/>
                    </a:cubicBezTo>
                    <a:cubicBezTo>
                      <a:pt x="1843" y="2620"/>
                      <a:pt x="1980" y="3746"/>
                      <a:pt x="2389" y="4600"/>
                    </a:cubicBezTo>
                    <a:cubicBezTo>
                      <a:pt x="2389" y="4736"/>
                      <a:pt x="2560" y="4736"/>
                      <a:pt x="2697" y="4736"/>
                    </a:cubicBezTo>
                    <a:cubicBezTo>
                      <a:pt x="2970" y="4600"/>
                      <a:pt x="3106" y="4190"/>
                      <a:pt x="3106" y="3746"/>
                    </a:cubicBezTo>
                    <a:cubicBezTo>
                      <a:pt x="3242" y="4463"/>
                      <a:pt x="3242" y="5043"/>
                      <a:pt x="3686" y="5589"/>
                    </a:cubicBezTo>
                    <a:cubicBezTo>
                      <a:pt x="3686" y="5646"/>
                      <a:pt x="3716" y="5665"/>
                      <a:pt x="3757" y="5665"/>
                    </a:cubicBezTo>
                    <a:cubicBezTo>
                      <a:pt x="3838" y="5665"/>
                      <a:pt x="3959" y="5589"/>
                      <a:pt x="3959" y="5589"/>
                    </a:cubicBezTo>
                    <a:cubicBezTo>
                      <a:pt x="4096" y="5453"/>
                      <a:pt x="4096" y="5316"/>
                      <a:pt x="4266" y="5316"/>
                    </a:cubicBezTo>
                    <a:lnTo>
                      <a:pt x="4266" y="5589"/>
                    </a:lnTo>
                    <a:cubicBezTo>
                      <a:pt x="4266" y="6033"/>
                      <a:pt x="4266" y="6613"/>
                      <a:pt x="4539" y="6886"/>
                    </a:cubicBezTo>
                    <a:lnTo>
                      <a:pt x="4812" y="6886"/>
                    </a:lnTo>
                    <a:cubicBezTo>
                      <a:pt x="5119" y="6749"/>
                      <a:pt x="5119" y="6613"/>
                      <a:pt x="5119" y="6306"/>
                    </a:cubicBezTo>
                    <a:cubicBezTo>
                      <a:pt x="5256" y="6442"/>
                      <a:pt x="5256" y="6442"/>
                      <a:pt x="5256" y="6613"/>
                    </a:cubicBezTo>
                    <a:cubicBezTo>
                      <a:pt x="5256" y="7022"/>
                      <a:pt x="5256" y="7602"/>
                      <a:pt x="5529" y="7875"/>
                    </a:cubicBezTo>
                    <a:cubicBezTo>
                      <a:pt x="5597" y="7944"/>
                      <a:pt x="5665" y="7978"/>
                      <a:pt x="5738" y="7978"/>
                    </a:cubicBezTo>
                    <a:cubicBezTo>
                      <a:pt x="5810" y="7978"/>
                      <a:pt x="5887" y="7944"/>
                      <a:pt x="5972" y="7875"/>
                    </a:cubicBezTo>
                    <a:cubicBezTo>
                      <a:pt x="5972" y="7739"/>
                      <a:pt x="6109" y="7739"/>
                      <a:pt x="6109" y="7602"/>
                    </a:cubicBezTo>
                    <a:lnTo>
                      <a:pt x="6109" y="7739"/>
                    </a:lnTo>
                    <a:cubicBezTo>
                      <a:pt x="6109" y="8148"/>
                      <a:pt x="6109" y="8865"/>
                      <a:pt x="6382" y="9172"/>
                    </a:cubicBezTo>
                    <a:cubicBezTo>
                      <a:pt x="6518" y="9309"/>
                      <a:pt x="6518" y="9309"/>
                      <a:pt x="6655" y="9309"/>
                    </a:cubicBezTo>
                    <a:cubicBezTo>
                      <a:pt x="7098" y="9309"/>
                      <a:pt x="7235" y="8865"/>
                      <a:pt x="7235" y="8455"/>
                    </a:cubicBezTo>
                    <a:cubicBezTo>
                      <a:pt x="7371" y="8728"/>
                      <a:pt x="7371" y="9172"/>
                      <a:pt x="7371" y="9581"/>
                    </a:cubicBezTo>
                    <a:cubicBezTo>
                      <a:pt x="7371" y="9854"/>
                      <a:pt x="7371" y="10162"/>
                      <a:pt x="7678" y="10435"/>
                    </a:cubicBezTo>
                    <a:cubicBezTo>
                      <a:pt x="7718" y="10475"/>
                      <a:pt x="7758" y="10491"/>
                      <a:pt x="7798" y="10491"/>
                    </a:cubicBezTo>
                    <a:cubicBezTo>
                      <a:pt x="7895" y="10491"/>
                      <a:pt x="7991" y="10395"/>
                      <a:pt x="8088" y="10298"/>
                    </a:cubicBezTo>
                    <a:cubicBezTo>
                      <a:pt x="8224" y="10025"/>
                      <a:pt x="8224" y="9718"/>
                      <a:pt x="8224" y="9309"/>
                    </a:cubicBezTo>
                    <a:cubicBezTo>
                      <a:pt x="8361" y="9718"/>
                      <a:pt x="8361" y="10298"/>
                      <a:pt x="8532" y="10708"/>
                    </a:cubicBezTo>
                    <a:cubicBezTo>
                      <a:pt x="8532" y="10829"/>
                      <a:pt x="8595" y="10881"/>
                      <a:pt x="8672" y="10881"/>
                    </a:cubicBezTo>
                    <a:cubicBezTo>
                      <a:pt x="8791" y="10881"/>
                      <a:pt x="8941" y="10757"/>
                      <a:pt x="8941" y="10571"/>
                    </a:cubicBezTo>
                    <a:cubicBezTo>
                      <a:pt x="8941" y="10435"/>
                      <a:pt x="8941" y="10162"/>
                      <a:pt x="9077" y="9855"/>
                    </a:cubicBezTo>
                    <a:lnTo>
                      <a:pt x="9077" y="9855"/>
                    </a:lnTo>
                    <a:cubicBezTo>
                      <a:pt x="8941" y="10162"/>
                      <a:pt x="9078" y="10298"/>
                      <a:pt x="9078" y="10571"/>
                    </a:cubicBezTo>
                    <a:cubicBezTo>
                      <a:pt x="9078" y="10793"/>
                      <a:pt x="9188" y="10904"/>
                      <a:pt x="9299" y="10904"/>
                    </a:cubicBezTo>
                    <a:cubicBezTo>
                      <a:pt x="9410" y="10904"/>
                      <a:pt x="9521" y="10793"/>
                      <a:pt x="9521" y="10571"/>
                    </a:cubicBezTo>
                    <a:cubicBezTo>
                      <a:pt x="9521" y="10298"/>
                      <a:pt x="9521" y="9445"/>
                      <a:pt x="9078" y="9309"/>
                    </a:cubicBezTo>
                    <a:cubicBezTo>
                      <a:pt x="8941" y="9309"/>
                      <a:pt x="8941" y="9445"/>
                      <a:pt x="8805" y="9445"/>
                    </a:cubicBezTo>
                    <a:cubicBezTo>
                      <a:pt x="8805" y="9172"/>
                      <a:pt x="8805" y="8728"/>
                      <a:pt x="8668" y="8455"/>
                    </a:cubicBezTo>
                    <a:cubicBezTo>
                      <a:pt x="8668" y="8148"/>
                      <a:pt x="8668" y="7739"/>
                      <a:pt x="8361" y="7602"/>
                    </a:cubicBezTo>
                    <a:cubicBezTo>
                      <a:pt x="8224" y="7602"/>
                      <a:pt x="8088" y="7602"/>
                      <a:pt x="8088" y="7739"/>
                    </a:cubicBezTo>
                    <a:cubicBezTo>
                      <a:pt x="7951" y="8319"/>
                      <a:pt x="7815" y="8728"/>
                      <a:pt x="7815" y="9309"/>
                    </a:cubicBezTo>
                    <a:lnTo>
                      <a:pt x="7815" y="8319"/>
                    </a:lnTo>
                    <a:cubicBezTo>
                      <a:pt x="7815" y="7739"/>
                      <a:pt x="7815" y="7159"/>
                      <a:pt x="7678" y="6613"/>
                    </a:cubicBezTo>
                    <a:cubicBezTo>
                      <a:pt x="7593" y="6527"/>
                      <a:pt x="7482" y="6485"/>
                      <a:pt x="7393" y="6485"/>
                    </a:cubicBezTo>
                    <a:cubicBezTo>
                      <a:pt x="7303" y="6485"/>
                      <a:pt x="7235" y="6527"/>
                      <a:pt x="7235" y="6613"/>
                    </a:cubicBezTo>
                    <a:cubicBezTo>
                      <a:pt x="6962" y="7022"/>
                      <a:pt x="6962" y="7295"/>
                      <a:pt x="6825" y="7739"/>
                    </a:cubicBezTo>
                    <a:cubicBezTo>
                      <a:pt x="6825" y="7875"/>
                      <a:pt x="6825" y="8148"/>
                      <a:pt x="6655" y="8455"/>
                    </a:cubicBezTo>
                    <a:cubicBezTo>
                      <a:pt x="6518" y="7295"/>
                      <a:pt x="6518" y="6169"/>
                      <a:pt x="6382" y="4907"/>
                    </a:cubicBezTo>
                    <a:cubicBezTo>
                      <a:pt x="6382" y="4821"/>
                      <a:pt x="6279" y="4779"/>
                      <a:pt x="6177" y="4779"/>
                    </a:cubicBezTo>
                    <a:cubicBezTo>
                      <a:pt x="6075" y="4779"/>
                      <a:pt x="5972" y="4821"/>
                      <a:pt x="5972" y="4907"/>
                    </a:cubicBezTo>
                    <a:cubicBezTo>
                      <a:pt x="5802" y="5316"/>
                      <a:pt x="5665" y="5760"/>
                      <a:pt x="5665" y="6033"/>
                    </a:cubicBezTo>
                    <a:lnTo>
                      <a:pt x="5665" y="6613"/>
                    </a:lnTo>
                    <a:cubicBezTo>
                      <a:pt x="5665" y="6169"/>
                      <a:pt x="5665" y="5760"/>
                      <a:pt x="5529" y="5316"/>
                    </a:cubicBezTo>
                    <a:cubicBezTo>
                      <a:pt x="5529" y="4907"/>
                      <a:pt x="5665" y="4190"/>
                      <a:pt x="5392" y="3883"/>
                    </a:cubicBezTo>
                    <a:cubicBezTo>
                      <a:pt x="5392" y="3815"/>
                      <a:pt x="5324" y="3781"/>
                      <a:pt x="5234" y="3781"/>
                    </a:cubicBezTo>
                    <a:cubicBezTo>
                      <a:pt x="5145" y="3781"/>
                      <a:pt x="5034" y="3815"/>
                      <a:pt x="4949" y="3883"/>
                    </a:cubicBezTo>
                    <a:cubicBezTo>
                      <a:pt x="4812" y="4327"/>
                      <a:pt x="4812" y="4736"/>
                      <a:pt x="4812" y="5180"/>
                    </a:cubicBezTo>
                    <a:cubicBezTo>
                      <a:pt x="4812" y="5316"/>
                      <a:pt x="4812" y="5760"/>
                      <a:pt x="4676" y="6033"/>
                    </a:cubicBezTo>
                    <a:lnTo>
                      <a:pt x="4676" y="4600"/>
                    </a:lnTo>
                    <a:cubicBezTo>
                      <a:pt x="4676" y="4054"/>
                      <a:pt x="4812" y="3337"/>
                      <a:pt x="4539" y="2757"/>
                    </a:cubicBezTo>
                    <a:cubicBezTo>
                      <a:pt x="4539" y="2620"/>
                      <a:pt x="4428" y="2552"/>
                      <a:pt x="4317" y="2552"/>
                    </a:cubicBezTo>
                    <a:cubicBezTo>
                      <a:pt x="4206" y="2552"/>
                      <a:pt x="4096" y="2620"/>
                      <a:pt x="4096" y="2757"/>
                    </a:cubicBezTo>
                    <a:cubicBezTo>
                      <a:pt x="3959" y="3337"/>
                      <a:pt x="4096" y="4463"/>
                      <a:pt x="3823" y="5043"/>
                    </a:cubicBezTo>
                    <a:cubicBezTo>
                      <a:pt x="3413" y="4190"/>
                      <a:pt x="3686" y="3030"/>
                      <a:pt x="3242" y="2347"/>
                    </a:cubicBezTo>
                    <a:cubicBezTo>
                      <a:pt x="3242" y="2215"/>
                      <a:pt x="3191" y="2165"/>
                      <a:pt x="3122" y="2165"/>
                    </a:cubicBezTo>
                    <a:cubicBezTo>
                      <a:pt x="3032" y="2165"/>
                      <a:pt x="2910" y="2251"/>
                      <a:pt x="2833" y="2347"/>
                    </a:cubicBezTo>
                    <a:cubicBezTo>
                      <a:pt x="2833" y="2620"/>
                      <a:pt x="2833" y="3610"/>
                      <a:pt x="2697" y="4054"/>
                    </a:cubicBezTo>
                    <a:cubicBezTo>
                      <a:pt x="2253" y="3030"/>
                      <a:pt x="2253" y="2040"/>
                      <a:pt x="1843" y="1051"/>
                    </a:cubicBezTo>
                    <a:cubicBezTo>
                      <a:pt x="1843" y="891"/>
                      <a:pt x="1738" y="825"/>
                      <a:pt x="1623" y="825"/>
                    </a:cubicBezTo>
                    <a:cubicBezTo>
                      <a:pt x="1542" y="825"/>
                      <a:pt x="1456" y="858"/>
                      <a:pt x="1400" y="914"/>
                    </a:cubicBezTo>
                    <a:cubicBezTo>
                      <a:pt x="1263" y="1324"/>
                      <a:pt x="1263" y="1767"/>
                      <a:pt x="1127" y="2040"/>
                    </a:cubicBezTo>
                    <a:cubicBezTo>
                      <a:pt x="990" y="1631"/>
                      <a:pt x="990" y="914"/>
                      <a:pt x="990" y="471"/>
                    </a:cubicBezTo>
                    <a:cubicBezTo>
                      <a:pt x="922" y="402"/>
                      <a:pt x="811" y="368"/>
                      <a:pt x="717" y="368"/>
                    </a:cubicBezTo>
                    <a:cubicBezTo>
                      <a:pt x="624" y="368"/>
                      <a:pt x="547" y="402"/>
                      <a:pt x="547" y="471"/>
                    </a:cubicBezTo>
                    <a:cubicBezTo>
                      <a:pt x="547" y="778"/>
                      <a:pt x="547" y="1051"/>
                      <a:pt x="410" y="1324"/>
                    </a:cubicBezTo>
                    <a:cubicBezTo>
                      <a:pt x="274" y="1051"/>
                      <a:pt x="274" y="641"/>
                      <a:pt x="274" y="334"/>
                    </a:cubicBezTo>
                    <a:cubicBezTo>
                      <a:pt x="410" y="334"/>
                      <a:pt x="410" y="198"/>
                      <a:pt x="410" y="198"/>
                    </a:cubicBezTo>
                    <a:lnTo>
                      <a:pt x="274" y="61"/>
                    </a:lnTo>
                    <a:cubicBezTo>
                      <a:pt x="274" y="16"/>
                      <a:pt x="259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7624164" y="1716544"/>
                <a:ext cx="310000" cy="329351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5004" extrusionOk="0">
                    <a:moveTo>
                      <a:pt x="154" y="0"/>
                    </a:moveTo>
                    <a:cubicBezTo>
                      <a:pt x="77" y="0"/>
                      <a:pt x="0" y="35"/>
                      <a:pt x="0" y="103"/>
                    </a:cubicBezTo>
                    <a:cubicBezTo>
                      <a:pt x="0" y="956"/>
                      <a:pt x="137" y="1945"/>
                      <a:pt x="580" y="2662"/>
                    </a:cubicBezTo>
                    <a:cubicBezTo>
                      <a:pt x="674" y="2862"/>
                      <a:pt x="752" y="2940"/>
                      <a:pt x="826" y="2940"/>
                    </a:cubicBezTo>
                    <a:cubicBezTo>
                      <a:pt x="968" y="2940"/>
                      <a:pt x="1096" y="2657"/>
                      <a:pt x="1297" y="2389"/>
                    </a:cubicBezTo>
                    <a:cubicBezTo>
                      <a:pt x="1297" y="3071"/>
                      <a:pt x="1297" y="3788"/>
                      <a:pt x="1570" y="4505"/>
                    </a:cubicBezTo>
                    <a:cubicBezTo>
                      <a:pt x="1570" y="4573"/>
                      <a:pt x="1638" y="4607"/>
                      <a:pt x="1728" y="4607"/>
                    </a:cubicBezTo>
                    <a:cubicBezTo>
                      <a:pt x="1817" y="4607"/>
                      <a:pt x="1928" y="4573"/>
                      <a:pt x="2013" y="4505"/>
                    </a:cubicBezTo>
                    <a:cubicBezTo>
                      <a:pt x="2150" y="4368"/>
                      <a:pt x="2150" y="4232"/>
                      <a:pt x="2150" y="3925"/>
                    </a:cubicBezTo>
                    <a:cubicBezTo>
                      <a:pt x="2150" y="4232"/>
                      <a:pt x="2286" y="4505"/>
                      <a:pt x="2423" y="4778"/>
                    </a:cubicBezTo>
                    <a:cubicBezTo>
                      <a:pt x="2423" y="4863"/>
                      <a:pt x="2491" y="4906"/>
                      <a:pt x="2559" y="4906"/>
                    </a:cubicBezTo>
                    <a:cubicBezTo>
                      <a:pt x="2628" y="4906"/>
                      <a:pt x="2696" y="4863"/>
                      <a:pt x="2696" y="4778"/>
                    </a:cubicBezTo>
                    <a:cubicBezTo>
                      <a:pt x="2866" y="4778"/>
                      <a:pt x="2866" y="4641"/>
                      <a:pt x="3003" y="4641"/>
                    </a:cubicBezTo>
                    <a:lnTo>
                      <a:pt x="3003" y="4778"/>
                    </a:lnTo>
                    <a:cubicBezTo>
                      <a:pt x="3100" y="4899"/>
                      <a:pt x="3198" y="5004"/>
                      <a:pt x="3295" y="5004"/>
                    </a:cubicBezTo>
                    <a:cubicBezTo>
                      <a:pt x="3334" y="5004"/>
                      <a:pt x="3373" y="4987"/>
                      <a:pt x="3412" y="4948"/>
                    </a:cubicBezTo>
                    <a:cubicBezTo>
                      <a:pt x="3549" y="4778"/>
                      <a:pt x="3549" y="4641"/>
                      <a:pt x="3720" y="4505"/>
                    </a:cubicBezTo>
                    <a:lnTo>
                      <a:pt x="3720" y="4641"/>
                    </a:lnTo>
                    <a:cubicBezTo>
                      <a:pt x="3856" y="4778"/>
                      <a:pt x="3993" y="4778"/>
                      <a:pt x="4129" y="4778"/>
                    </a:cubicBezTo>
                    <a:cubicBezTo>
                      <a:pt x="4266" y="4505"/>
                      <a:pt x="4402" y="3925"/>
                      <a:pt x="4402" y="3788"/>
                    </a:cubicBezTo>
                    <a:cubicBezTo>
                      <a:pt x="4573" y="3788"/>
                      <a:pt x="4709" y="3515"/>
                      <a:pt x="4709" y="3379"/>
                    </a:cubicBezTo>
                    <a:cubicBezTo>
                      <a:pt x="4613" y="3283"/>
                      <a:pt x="4501" y="3171"/>
                      <a:pt x="4395" y="3171"/>
                    </a:cubicBezTo>
                    <a:cubicBezTo>
                      <a:pt x="4350" y="3171"/>
                      <a:pt x="4306" y="3191"/>
                      <a:pt x="4266" y="3242"/>
                    </a:cubicBezTo>
                    <a:cubicBezTo>
                      <a:pt x="4129" y="3242"/>
                      <a:pt x="3993" y="3515"/>
                      <a:pt x="3993" y="3788"/>
                    </a:cubicBezTo>
                    <a:cubicBezTo>
                      <a:pt x="3993" y="3652"/>
                      <a:pt x="3856" y="3652"/>
                      <a:pt x="3856" y="3515"/>
                    </a:cubicBezTo>
                    <a:lnTo>
                      <a:pt x="3549" y="3515"/>
                    </a:lnTo>
                    <a:cubicBezTo>
                      <a:pt x="3412" y="3515"/>
                      <a:pt x="3412" y="3652"/>
                      <a:pt x="3412" y="3788"/>
                    </a:cubicBezTo>
                    <a:cubicBezTo>
                      <a:pt x="3412" y="3379"/>
                      <a:pt x="3412" y="3071"/>
                      <a:pt x="3276" y="2798"/>
                    </a:cubicBezTo>
                    <a:cubicBezTo>
                      <a:pt x="3276" y="2730"/>
                      <a:pt x="3174" y="2696"/>
                      <a:pt x="3071" y="2696"/>
                    </a:cubicBezTo>
                    <a:cubicBezTo>
                      <a:pt x="2969" y="2696"/>
                      <a:pt x="2866" y="2730"/>
                      <a:pt x="2866" y="2798"/>
                    </a:cubicBezTo>
                    <a:cubicBezTo>
                      <a:pt x="2696" y="3071"/>
                      <a:pt x="2696" y="3652"/>
                      <a:pt x="2696" y="4095"/>
                    </a:cubicBezTo>
                    <a:cubicBezTo>
                      <a:pt x="2559" y="3788"/>
                      <a:pt x="2696" y="3515"/>
                      <a:pt x="2559" y="3379"/>
                    </a:cubicBezTo>
                    <a:cubicBezTo>
                      <a:pt x="2559" y="3071"/>
                      <a:pt x="2559" y="2798"/>
                      <a:pt x="2423" y="2526"/>
                    </a:cubicBezTo>
                    <a:cubicBezTo>
                      <a:pt x="2423" y="2430"/>
                      <a:pt x="2289" y="2317"/>
                      <a:pt x="2209" y="2317"/>
                    </a:cubicBezTo>
                    <a:cubicBezTo>
                      <a:pt x="2174" y="2317"/>
                      <a:pt x="2150" y="2338"/>
                      <a:pt x="2150" y="2389"/>
                    </a:cubicBezTo>
                    <a:cubicBezTo>
                      <a:pt x="1843" y="2526"/>
                      <a:pt x="1843" y="2662"/>
                      <a:pt x="1843" y="2798"/>
                    </a:cubicBezTo>
                    <a:cubicBezTo>
                      <a:pt x="1706" y="2935"/>
                      <a:pt x="1706" y="3071"/>
                      <a:pt x="1706" y="3071"/>
                    </a:cubicBezTo>
                    <a:cubicBezTo>
                      <a:pt x="1706" y="2526"/>
                      <a:pt x="1706" y="1945"/>
                      <a:pt x="1433" y="1365"/>
                    </a:cubicBezTo>
                    <a:cubicBezTo>
                      <a:pt x="1433" y="1297"/>
                      <a:pt x="1365" y="1263"/>
                      <a:pt x="1276" y="1263"/>
                    </a:cubicBezTo>
                    <a:cubicBezTo>
                      <a:pt x="1186" y="1263"/>
                      <a:pt x="1075" y="1297"/>
                      <a:pt x="990" y="1365"/>
                    </a:cubicBezTo>
                    <a:cubicBezTo>
                      <a:pt x="990" y="1672"/>
                      <a:pt x="717" y="2218"/>
                      <a:pt x="853" y="2389"/>
                    </a:cubicBezTo>
                    <a:cubicBezTo>
                      <a:pt x="717" y="2218"/>
                      <a:pt x="717" y="1945"/>
                      <a:pt x="580" y="1672"/>
                    </a:cubicBezTo>
                    <a:cubicBezTo>
                      <a:pt x="580" y="1092"/>
                      <a:pt x="444" y="683"/>
                      <a:pt x="307" y="103"/>
                    </a:cubicBezTo>
                    <a:cubicBezTo>
                      <a:pt x="307" y="35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7195162" y="1014528"/>
                <a:ext cx="700825" cy="965543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14670" extrusionOk="0">
                    <a:moveTo>
                      <a:pt x="854" y="1521"/>
                    </a:moveTo>
                    <a:cubicBezTo>
                      <a:pt x="854" y="1658"/>
                      <a:pt x="990" y="1794"/>
                      <a:pt x="990" y="2101"/>
                    </a:cubicBezTo>
                    <a:cubicBezTo>
                      <a:pt x="854" y="2101"/>
                      <a:pt x="683" y="2101"/>
                      <a:pt x="547" y="2238"/>
                    </a:cubicBezTo>
                    <a:cubicBezTo>
                      <a:pt x="547" y="1965"/>
                      <a:pt x="683" y="1658"/>
                      <a:pt x="854" y="1521"/>
                    </a:cubicBezTo>
                    <a:close/>
                    <a:moveTo>
                      <a:pt x="4539" y="3808"/>
                    </a:moveTo>
                    <a:lnTo>
                      <a:pt x="4539" y="3808"/>
                    </a:lnTo>
                    <a:cubicBezTo>
                      <a:pt x="4812" y="4081"/>
                      <a:pt x="5119" y="4524"/>
                      <a:pt x="5392" y="4934"/>
                    </a:cubicBezTo>
                    <a:cubicBezTo>
                      <a:pt x="5256" y="4934"/>
                      <a:pt x="5119" y="4934"/>
                      <a:pt x="5119" y="5070"/>
                    </a:cubicBezTo>
                    <a:cubicBezTo>
                      <a:pt x="4948" y="4661"/>
                      <a:pt x="4812" y="4217"/>
                      <a:pt x="4539" y="3808"/>
                    </a:cubicBezTo>
                    <a:close/>
                    <a:moveTo>
                      <a:pt x="5665" y="5207"/>
                    </a:moveTo>
                    <a:cubicBezTo>
                      <a:pt x="5665" y="5207"/>
                      <a:pt x="5665" y="5377"/>
                      <a:pt x="5802" y="5377"/>
                    </a:cubicBezTo>
                    <a:lnTo>
                      <a:pt x="5802" y="5650"/>
                    </a:lnTo>
                    <a:cubicBezTo>
                      <a:pt x="5802" y="5514"/>
                      <a:pt x="5665" y="5514"/>
                      <a:pt x="5665" y="5514"/>
                    </a:cubicBezTo>
                    <a:lnTo>
                      <a:pt x="5665" y="5207"/>
                    </a:lnTo>
                    <a:close/>
                    <a:moveTo>
                      <a:pt x="5529" y="5923"/>
                    </a:moveTo>
                    <a:cubicBezTo>
                      <a:pt x="5665" y="6060"/>
                      <a:pt x="5802" y="6060"/>
                      <a:pt x="5972" y="6060"/>
                    </a:cubicBezTo>
                    <a:cubicBezTo>
                      <a:pt x="6109" y="6230"/>
                      <a:pt x="6245" y="6367"/>
                      <a:pt x="6382" y="6503"/>
                    </a:cubicBezTo>
                    <a:cubicBezTo>
                      <a:pt x="6518" y="6640"/>
                      <a:pt x="6518" y="6776"/>
                      <a:pt x="6655" y="6913"/>
                    </a:cubicBezTo>
                    <a:cubicBezTo>
                      <a:pt x="6655" y="6913"/>
                      <a:pt x="6518" y="7083"/>
                      <a:pt x="6382" y="7083"/>
                    </a:cubicBezTo>
                    <a:lnTo>
                      <a:pt x="6382" y="6913"/>
                    </a:lnTo>
                    <a:cubicBezTo>
                      <a:pt x="6271" y="6802"/>
                      <a:pt x="6161" y="6603"/>
                      <a:pt x="5960" y="6603"/>
                    </a:cubicBezTo>
                    <a:cubicBezTo>
                      <a:pt x="5913" y="6603"/>
                      <a:pt x="5860" y="6614"/>
                      <a:pt x="5802" y="6640"/>
                    </a:cubicBezTo>
                    <a:cubicBezTo>
                      <a:pt x="5802" y="6776"/>
                      <a:pt x="5665" y="6776"/>
                      <a:pt x="5529" y="6913"/>
                    </a:cubicBezTo>
                    <a:cubicBezTo>
                      <a:pt x="5392" y="6776"/>
                      <a:pt x="5256" y="6503"/>
                      <a:pt x="5119" y="6367"/>
                    </a:cubicBezTo>
                    <a:cubicBezTo>
                      <a:pt x="5256" y="6230"/>
                      <a:pt x="5392" y="6060"/>
                      <a:pt x="5529" y="5923"/>
                    </a:cubicBezTo>
                    <a:close/>
                    <a:moveTo>
                      <a:pt x="4812" y="7220"/>
                    </a:moveTo>
                    <a:cubicBezTo>
                      <a:pt x="4909" y="7316"/>
                      <a:pt x="5090" y="7413"/>
                      <a:pt x="5285" y="7413"/>
                    </a:cubicBezTo>
                    <a:cubicBezTo>
                      <a:pt x="5366" y="7413"/>
                      <a:pt x="5449" y="7396"/>
                      <a:pt x="5529" y="7356"/>
                    </a:cubicBezTo>
                    <a:lnTo>
                      <a:pt x="5529" y="7493"/>
                    </a:lnTo>
                    <a:cubicBezTo>
                      <a:pt x="5392" y="7493"/>
                      <a:pt x="5119" y="7493"/>
                      <a:pt x="4948" y="7629"/>
                    </a:cubicBezTo>
                    <a:cubicBezTo>
                      <a:pt x="4948" y="7493"/>
                      <a:pt x="4812" y="7356"/>
                      <a:pt x="4812" y="7220"/>
                    </a:cubicBezTo>
                    <a:close/>
                    <a:moveTo>
                      <a:pt x="5802" y="7766"/>
                    </a:moveTo>
                    <a:lnTo>
                      <a:pt x="5802" y="7937"/>
                    </a:lnTo>
                    <a:lnTo>
                      <a:pt x="5972" y="7937"/>
                    </a:lnTo>
                    <a:lnTo>
                      <a:pt x="5972" y="8073"/>
                    </a:lnTo>
                    <a:cubicBezTo>
                      <a:pt x="5802" y="8073"/>
                      <a:pt x="5665" y="7937"/>
                      <a:pt x="5529" y="7937"/>
                    </a:cubicBezTo>
                    <a:cubicBezTo>
                      <a:pt x="5529" y="7937"/>
                      <a:pt x="5665" y="7766"/>
                      <a:pt x="5802" y="7766"/>
                    </a:cubicBezTo>
                    <a:close/>
                    <a:moveTo>
                      <a:pt x="6825" y="7356"/>
                    </a:moveTo>
                    <a:cubicBezTo>
                      <a:pt x="6962" y="7629"/>
                      <a:pt x="7098" y="8073"/>
                      <a:pt x="7371" y="8346"/>
                    </a:cubicBezTo>
                    <a:cubicBezTo>
                      <a:pt x="7098" y="8210"/>
                      <a:pt x="6655" y="8073"/>
                      <a:pt x="6382" y="7766"/>
                    </a:cubicBezTo>
                    <a:lnTo>
                      <a:pt x="6382" y="7629"/>
                    </a:lnTo>
                    <a:cubicBezTo>
                      <a:pt x="6518" y="7493"/>
                      <a:pt x="6655" y="7493"/>
                      <a:pt x="6825" y="7356"/>
                    </a:cubicBezTo>
                    <a:close/>
                    <a:moveTo>
                      <a:pt x="5665" y="8346"/>
                    </a:moveTo>
                    <a:lnTo>
                      <a:pt x="5802" y="8483"/>
                    </a:lnTo>
                    <a:lnTo>
                      <a:pt x="5802" y="8619"/>
                    </a:lnTo>
                    <a:cubicBezTo>
                      <a:pt x="5665" y="8483"/>
                      <a:pt x="5529" y="8483"/>
                      <a:pt x="5256" y="8483"/>
                    </a:cubicBezTo>
                    <a:cubicBezTo>
                      <a:pt x="5256" y="8619"/>
                      <a:pt x="5119" y="8619"/>
                      <a:pt x="5119" y="8790"/>
                    </a:cubicBezTo>
                    <a:cubicBezTo>
                      <a:pt x="4993" y="8563"/>
                      <a:pt x="5053" y="8430"/>
                      <a:pt x="5202" y="8430"/>
                    </a:cubicBezTo>
                    <a:cubicBezTo>
                      <a:pt x="5256" y="8430"/>
                      <a:pt x="5320" y="8447"/>
                      <a:pt x="5392" y="8483"/>
                    </a:cubicBezTo>
                    <a:cubicBezTo>
                      <a:pt x="5529" y="8483"/>
                      <a:pt x="5665" y="8483"/>
                      <a:pt x="5665" y="8346"/>
                    </a:cubicBezTo>
                    <a:close/>
                    <a:moveTo>
                      <a:pt x="6109" y="9336"/>
                    </a:moveTo>
                    <a:lnTo>
                      <a:pt x="6109" y="9336"/>
                    </a:lnTo>
                    <a:cubicBezTo>
                      <a:pt x="6382" y="9472"/>
                      <a:pt x="6655" y="9472"/>
                      <a:pt x="6825" y="9472"/>
                    </a:cubicBezTo>
                    <a:cubicBezTo>
                      <a:pt x="7098" y="9643"/>
                      <a:pt x="7371" y="9779"/>
                      <a:pt x="7815" y="9779"/>
                    </a:cubicBezTo>
                    <a:cubicBezTo>
                      <a:pt x="7815" y="9916"/>
                      <a:pt x="7815" y="10052"/>
                      <a:pt x="7951" y="10189"/>
                    </a:cubicBezTo>
                    <a:cubicBezTo>
                      <a:pt x="7678" y="10189"/>
                      <a:pt x="7508" y="10052"/>
                      <a:pt x="7371" y="10052"/>
                    </a:cubicBezTo>
                    <a:cubicBezTo>
                      <a:pt x="7098" y="9779"/>
                      <a:pt x="6518" y="9643"/>
                      <a:pt x="6109" y="9336"/>
                    </a:cubicBezTo>
                    <a:close/>
                    <a:moveTo>
                      <a:pt x="8224" y="9916"/>
                    </a:moveTo>
                    <a:cubicBezTo>
                      <a:pt x="8344" y="10155"/>
                      <a:pt x="8490" y="10420"/>
                      <a:pt x="8616" y="10665"/>
                    </a:cubicBezTo>
                    <a:lnTo>
                      <a:pt x="8616" y="10665"/>
                    </a:lnTo>
                    <a:cubicBezTo>
                      <a:pt x="8561" y="10632"/>
                      <a:pt x="8467" y="10632"/>
                      <a:pt x="8361" y="10632"/>
                    </a:cubicBezTo>
                    <a:cubicBezTo>
                      <a:pt x="8361" y="10325"/>
                      <a:pt x="8361" y="10189"/>
                      <a:pt x="8224" y="9916"/>
                    </a:cubicBezTo>
                    <a:close/>
                    <a:moveTo>
                      <a:pt x="9384" y="12031"/>
                    </a:moveTo>
                    <a:cubicBezTo>
                      <a:pt x="9384" y="12202"/>
                      <a:pt x="9521" y="12338"/>
                      <a:pt x="9657" y="12475"/>
                    </a:cubicBezTo>
                    <a:lnTo>
                      <a:pt x="9384" y="12475"/>
                    </a:lnTo>
                    <a:cubicBezTo>
                      <a:pt x="9214" y="12611"/>
                      <a:pt x="9214" y="12611"/>
                      <a:pt x="9077" y="12611"/>
                    </a:cubicBezTo>
                    <a:cubicBezTo>
                      <a:pt x="9077" y="12611"/>
                      <a:pt x="9077" y="12475"/>
                      <a:pt x="8941" y="12338"/>
                    </a:cubicBezTo>
                    <a:cubicBezTo>
                      <a:pt x="9077" y="12202"/>
                      <a:pt x="9214" y="12031"/>
                      <a:pt x="9384" y="12031"/>
                    </a:cubicBezTo>
                    <a:close/>
                    <a:moveTo>
                      <a:pt x="1060" y="1"/>
                    </a:moveTo>
                    <a:cubicBezTo>
                      <a:pt x="952" y="1"/>
                      <a:pt x="854" y="75"/>
                      <a:pt x="854" y="259"/>
                    </a:cubicBezTo>
                    <a:cubicBezTo>
                      <a:pt x="683" y="805"/>
                      <a:pt x="547" y="1248"/>
                      <a:pt x="274" y="1794"/>
                    </a:cubicBezTo>
                    <a:cubicBezTo>
                      <a:pt x="137" y="1965"/>
                      <a:pt x="1" y="2238"/>
                      <a:pt x="137" y="2511"/>
                    </a:cubicBezTo>
                    <a:cubicBezTo>
                      <a:pt x="137" y="2647"/>
                      <a:pt x="274" y="2647"/>
                      <a:pt x="410" y="2647"/>
                    </a:cubicBezTo>
                    <a:cubicBezTo>
                      <a:pt x="547" y="2647"/>
                      <a:pt x="683" y="2511"/>
                      <a:pt x="854" y="2511"/>
                    </a:cubicBezTo>
                    <a:lnTo>
                      <a:pt x="854" y="2647"/>
                    </a:lnTo>
                    <a:cubicBezTo>
                      <a:pt x="683" y="2647"/>
                      <a:pt x="547" y="2647"/>
                      <a:pt x="547" y="2818"/>
                    </a:cubicBezTo>
                    <a:cubicBezTo>
                      <a:pt x="683" y="3091"/>
                      <a:pt x="854" y="3501"/>
                      <a:pt x="1127" y="3671"/>
                    </a:cubicBezTo>
                    <a:cubicBezTo>
                      <a:pt x="1127" y="3710"/>
                      <a:pt x="1138" y="3727"/>
                      <a:pt x="1157" y="3727"/>
                    </a:cubicBezTo>
                    <a:cubicBezTo>
                      <a:pt x="1205" y="3727"/>
                      <a:pt x="1302" y="3622"/>
                      <a:pt x="1400" y="3501"/>
                    </a:cubicBezTo>
                    <a:lnTo>
                      <a:pt x="1400" y="3808"/>
                    </a:lnTo>
                    <a:cubicBezTo>
                      <a:pt x="1468" y="3876"/>
                      <a:pt x="1579" y="3910"/>
                      <a:pt x="1673" y="3910"/>
                    </a:cubicBezTo>
                    <a:cubicBezTo>
                      <a:pt x="1767" y="3910"/>
                      <a:pt x="1843" y="3876"/>
                      <a:pt x="1843" y="3808"/>
                    </a:cubicBezTo>
                    <a:cubicBezTo>
                      <a:pt x="1980" y="4217"/>
                      <a:pt x="2696" y="4661"/>
                      <a:pt x="3242" y="4797"/>
                    </a:cubicBezTo>
                    <a:cubicBezTo>
                      <a:pt x="3413" y="4934"/>
                      <a:pt x="3686" y="5070"/>
                      <a:pt x="3959" y="5070"/>
                    </a:cubicBezTo>
                    <a:cubicBezTo>
                      <a:pt x="3978" y="5089"/>
                      <a:pt x="4000" y="5098"/>
                      <a:pt x="4024" y="5098"/>
                    </a:cubicBezTo>
                    <a:cubicBezTo>
                      <a:pt x="4169" y="5098"/>
                      <a:pt x="4360" y="4778"/>
                      <a:pt x="4095" y="4661"/>
                    </a:cubicBezTo>
                    <a:cubicBezTo>
                      <a:pt x="3959" y="4524"/>
                      <a:pt x="3822" y="4217"/>
                      <a:pt x="3686" y="3944"/>
                    </a:cubicBezTo>
                    <a:cubicBezTo>
                      <a:pt x="3822" y="3671"/>
                      <a:pt x="3686" y="3501"/>
                      <a:pt x="3413" y="3364"/>
                    </a:cubicBezTo>
                    <a:cubicBezTo>
                      <a:pt x="3413" y="3228"/>
                      <a:pt x="3242" y="3228"/>
                      <a:pt x="3242" y="3091"/>
                    </a:cubicBezTo>
                    <a:cubicBezTo>
                      <a:pt x="3242" y="2955"/>
                      <a:pt x="3106" y="2374"/>
                      <a:pt x="3106" y="2238"/>
                    </a:cubicBezTo>
                    <a:lnTo>
                      <a:pt x="3106" y="2238"/>
                    </a:lnTo>
                    <a:cubicBezTo>
                      <a:pt x="3242" y="2374"/>
                      <a:pt x="3242" y="2647"/>
                      <a:pt x="3413" y="2818"/>
                    </a:cubicBezTo>
                    <a:cubicBezTo>
                      <a:pt x="3413" y="2818"/>
                      <a:pt x="3549" y="2818"/>
                      <a:pt x="3549" y="2955"/>
                    </a:cubicBezTo>
                    <a:cubicBezTo>
                      <a:pt x="3413" y="3228"/>
                      <a:pt x="3686" y="3501"/>
                      <a:pt x="3822" y="3808"/>
                    </a:cubicBezTo>
                    <a:cubicBezTo>
                      <a:pt x="3959" y="4217"/>
                      <a:pt x="4266" y="4934"/>
                      <a:pt x="4676" y="5377"/>
                    </a:cubicBezTo>
                    <a:cubicBezTo>
                      <a:pt x="4403" y="5514"/>
                      <a:pt x="4095" y="6060"/>
                      <a:pt x="4403" y="6367"/>
                    </a:cubicBezTo>
                    <a:cubicBezTo>
                      <a:pt x="4403" y="6367"/>
                      <a:pt x="4266" y="6367"/>
                      <a:pt x="4266" y="6503"/>
                    </a:cubicBezTo>
                    <a:cubicBezTo>
                      <a:pt x="4095" y="7083"/>
                      <a:pt x="4403" y="7493"/>
                      <a:pt x="4676" y="7937"/>
                    </a:cubicBezTo>
                    <a:cubicBezTo>
                      <a:pt x="4539" y="7937"/>
                      <a:pt x="4539" y="8073"/>
                      <a:pt x="4403" y="8073"/>
                    </a:cubicBezTo>
                    <a:cubicBezTo>
                      <a:pt x="4266" y="8346"/>
                      <a:pt x="4266" y="8619"/>
                      <a:pt x="4403" y="8790"/>
                    </a:cubicBezTo>
                    <a:cubicBezTo>
                      <a:pt x="4812" y="9199"/>
                      <a:pt x="5256" y="9472"/>
                      <a:pt x="5802" y="9779"/>
                    </a:cubicBezTo>
                    <a:cubicBezTo>
                      <a:pt x="5665" y="10189"/>
                      <a:pt x="5529" y="10769"/>
                      <a:pt x="5392" y="11349"/>
                    </a:cubicBezTo>
                    <a:cubicBezTo>
                      <a:pt x="5392" y="11428"/>
                      <a:pt x="5483" y="11506"/>
                      <a:pt x="5586" y="11506"/>
                    </a:cubicBezTo>
                    <a:cubicBezTo>
                      <a:pt x="5662" y="11506"/>
                      <a:pt x="5744" y="11464"/>
                      <a:pt x="5802" y="11349"/>
                    </a:cubicBezTo>
                    <a:lnTo>
                      <a:pt x="5802" y="11622"/>
                    </a:lnTo>
                    <a:cubicBezTo>
                      <a:pt x="5802" y="11690"/>
                      <a:pt x="5878" y="11724"/>
                      <a:pt x="5955" y="11724"/>
                    </a:cubicBezTo>
                    <a:cubicBezTo>
                      <a:pt x="6032" y="11724"/>
                      <a:pt x="6109" y="11690"/>
                      <a:pt x="6109" y="11622"/>
                    </a:cubicBezTo>
                    <a:cubicBezTo>
                      <a:pt x="6109" y="11349"/>
                      <a:pt x="6109" y="11042"/>
                      <a:pt x="6245" y="10905"/>
                    </a:cubicBezTo>
                    <a:cubicBezTo>
                      <a:pt x="6356" y="10795"/>
                      <a:pt x="6287" y="10595"/>
                      <a:pt x="6185" y="10595"/>
                    </a:cubicBezTo>
                    <a:cubicBezTo>
                      <a:pt x="6161" y="10595"/>
                      <a:pt x="6135" y="10606"/>
                      <a:pt x="6109" y="10632"/>
                    </a:cubicBezTo>
                    <a:cubicBezTo>
                      <a:pt x="5972" y="10632"/>
                      <a:pt x="5972" y="10768"/>
                      <a:pt x="5972" y="10769"/>
                    </a:cubicBezTo>
                    <a:lnTo>
                      <a:pt x="5972" y="10769"/>
                    </a:lnTo>
                    <a:cubicBezTo>
                      <a:pt x="5972" y="10496"/>
                      <a:pt x="6109" y="10189"/>
                      <a:pt x="6109" y="9916"/>
                    </a:cubicBezTo>
                    <a:lnTo>
                      <a:pt x="6245" y="9916"/>
                    </a:lnTo>
                    <a:cubicBezTo>
                      <a:pt x="6825" y="10189"/>
                      <a:pt x="7508" y="10496"/>
                      <a:pt x="8088" y="10769"/>
                    </a:cubicBezTo>
                    <a:lnTo>
                      <a:pt x="8088" y="11042"/>
                    </a:lnTo>
                    <a:cubicBezTo>
                      <a:pt x="7951" y="11178"/>
                      <a:pt x="7815" y="11349"/>
                      <a:pt x="7815" y="11485"/>
                    </a:cubicBezTo>
                    <a:cubicBezTo>
                      <a:pt x="7678" y="11758"/>
                      <a:pt x="7815" y="12202"/>
                      <a:pt x="8088" y="12338"/>
                    </a:cubicBezTo>
                    <a:cubicBezTo>
                      <a:pt x="8088" y="12475"/>
                      <a:pt x="8088" y="12475"/>
                      <a:pt x="8224" y="12475"/>
                    </a:cubicBezTo>
                    <a:cubicBezTo>
                      <a:pt x="8088" y="12748"/>
                      <a:pt x="8088" y="12884"/>
                      <a:pt x="8088" y="13192"/>
                    </a:cubicBezTo>
                    <a:cubicBezTo>
                      <a:pt x="8163" y="13493"/>
                      <a:pt x="8333" y="13587"/>
                      <a:pt x="8515" y="13587"/>
                    </a:cubicBezTo>
                    <a:cubicBezTo>
                      <a:pt x="8663" y="13587"/>
                      <a:pt x="8819" y="13526"/>
                      <a:pt x="8941" y="13464"/>
                    </a:cubicBezTo>
                    <a:lnTo>
                      <a:pt x="8941" y="13464"/>
                    </a:lnTo>
                    <a:cubicBezTo>
                      <a:pt x="8804" y="13908"/>
                      <a:pt x="8804" y="14181"/>
                      <a:pt x="8941" y="14454"/>
                    </a:cubicBezTo>
                    <a:cubicBezTo>
                      <a:pt x="8941" y="14550"/>
                      <a:pt x="9008" y="14662"/>
                      <a:pt x="9095" y="14662"/>
                    </a:cubicBezTo>
                    <a:cubicBezTo>
                      <a:pt x="9132" y="14662"/>
                      <a:pt x="9173" y="14642"/>
                      <a:pt x="9214" y="14591"/>
                    </a:cubicBezTo>
                    <a:cubicBezTo>
                      <a:pt x="9384" y="14591"/>
                      <a:pt x="9521" y="14454"/>
                      <a:pt x="9657" y="14454"/>
                    </a:cubicBezTo>
                    <a:cubicBezTo>
                      <a:pt x="9781" y="14594"/>
                      <a:pt x="9941" y="14670"/>
                      <a:pt x="10077" y="14670"/>
                    </a:cubicBezTo>
                    <a:cubicBezTo>
                      <a:pt x="10242" y="14670"/>
                      <a:pt x="10374" y="14560"/>
                      <a:pt x="10374" y="14318"/>
                    </a:cubicBezTo>
                    <a:cubicBezTo>
                      <a:pt x="10374" y="13941"/>
                      <a:pt x="10245" y="13809"/>
                      <a:pt x="10080" y="13809"/>
                    </a:cubicBezTo>
                    <a:cubicBezTo>
                      <a:pt x="9990" y="13809"/>
                      <a:pt x="9890" y="13848"/>
                      <a:pt x="9794" y="13908"/>
                    </a:cubicBezTo>
                    <a:cubicBezTo>
                      <a:pt x="9657" y="13737"/>
                      <a:pt x="9657" y="13601"/>
                      <a:pt x="9521" y="13601"/>
                    </a:cubicBezTo>
                    <a:lnTo>
                      <a:pt x="9521" y="13464"/>
                    </a:lnTo>
                    <a:cubicBezTo>
                      <a:pt x="9657" y="13192"/>
                      <a:pt x="9657" y="12884"/>
                      <a:pt x="9794" y="12748"/>
                    </a:cubicBezTo>
                    <a:lnTo>
                      <a:pt x="9794" y="12611"/>
                    </a:lnTo>
                    <a:cubicBezTo>
                      <a:pt x="9930" y="12748"/>
                      <a:pt x="9930" y="12884"/>
                      <a:pt x="10067" y="12884"/>
                    </a:cubicBezTo>
                    <a:cubicBezTo>
                      <a:pt x="10238" y="12884"/>
                      <a:pt x="10374" y="12884"/>
                      <a:pt x="10374" y="12748"/>
                    </a:cubicBezTo>
                    <a:cubicBezTo>
                      <a:pt x="10647" y="12031"/>
                      <a:pt x="9384" y="10632"/>
                      <a:pt x="8941" y="10052"/>
                    </a:cubicBezTo>
                    <a:cubicBezTo>
                      <a:pt x="8804" y="9779"/>
                      <a:pt x="8531" y="9472"/>
                      <a:pt x="8361" y="9063"/>
                    </a:cubicBezTo>
                    <a:cubicBezTo>
                      <a:pt x="8088" y="8619"/>
                      <a:pt x="7815" y="8073"/>
                      <a:pt x="7508" y="7629"/>
                    </a:cubicBezTo>
                    <a:cubicBezTo>
                      <a:pt x="7508" y="7356"/>
                      <a:pt x="7371" y="7220"/>
                      <a:pt x="7235" y="7083"/>
                    </a:cubicBezTo>
                    <a:cubicBezTo>
                      <a:pt x="7371" y="6913"/>
                      <a:pt x="7371" y="6776"/>
                      <a:pt x="7235" y="6776"/>
                    </a:cubicBezTo>
                    <a:cubicBezTo>
                      <a:pt x="7098" y="6503"/>
                      <a:pt x="6962" y="6367"/>
                      <a:pt x="6825" y="6230"/>
                    </a:cubicBezTo>
                    <a:cubicBezTo>
                      <a:pt x="6382" y="5514"/>
                      <a:pt x="5972" y="4934"/>
                      <a:pt x="5529" y="4354"/>
                    </a:cubicBezTo>
                    <a:cubicBezTo>
                      <a:pt x="5119" y="3808"/>
                      <a:pt x="4539" y="3091"/>
                      <a:pt x="3959" y="2818"/>
                    </a:cubicBezTo>
                    <a:cubicBezTo>
                      <a:pt x="3686" y="2374"/>
                      <a:pt x="3549" y="1965"/>
                      <a:pt x="3106" y="1794"/>
                    </a:cubicBezTo>
                    <a:cubicBezTo>
                      <a:pt x="3034" y="1758"/>
                      <a:pt x="2962" y="1741"/>
                      <a:pt x="2895" y="1741"/>
                    </a:cubicBezTo>
                    <a:cubicBezTo>
                      <a:pt x="2708" y="1741"/>
                      <a:pt x="2560" y="1875"/>
                      <a:pt x="2560" y="2101"/>
                    </a:cubicBezTo>
                    <a:cubicBezTo>
                      <a:pt x="2696" y="2374"/>
                      <a:pt x="2696" y="2511"/>
                      <a:pt x="2696" y="2818"/>
                    </a:cubicBezTo>
                    <a:cubicBezTo>
                      <a:pt x="2543" y="2733"/>
                      <a:pt x="2398" y="2690"/>
                      <a:pt x="2274" y="2690"/>
                    </a:cubicBezTo>
                    <a:cubicBezTo>
                      <a:pt x="2150" y="2690"/>
                      <a:pt x="2048" y="2733"/>
                      <a:pt x="1980" y="2818"/>
                    </a:cubicBezTo>
                    <a:cubicBezTo>
                      <a:pt x="1843" y="2511"/>
                      <a:pt x="1843" y="2238"/>
                      <a:pt x="1707" y="1794"/>
                    </a:cubicBezTo>
                    <a:cubicBezTo>
                      <a:pt x="1707" y="1385"/>
                      <a:pt x="1536" y="532"/>
                      <a:pt x="1263" y="88"/>
                    </a:cubicBezTo>
                    <a:cubicBezTo>
                      <a:pt x="1209" y="34"/>
                      <a:pt x="1132" y="1"/>
                      <a:pt x="10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7343385" y="1101935"/>
                <a:ext cx="319017" cy="35317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5366" extrusionOk="0">
                    <a:moveTo>
                      <a:pt x="1434" y="3196"/>
                    </a:moveTo>
                    <a:cubicBezTo>
                      <a:pt x="1570" y="3742"/>
                      <a:pt x="1570" y="4186"/>
                      <a:pt x="1434" y="4732"/>
                    </a:cubicBezTo>
                    <a:cubicBezTo>
                      <a:pt x="1434" y="4902"/>
                      <a:pt x="1434" y="4902"/>
                      <a:pt x="1297" y="4902"/>
                    </a:cubicBezTo>
                    <a:cubicBezTo>
                      <a:pt x="581" y="4902"/>
                      <a:pt x="1161" y="3606"/>
                      <a:pt x="1434" y="3333"/>
                    </a:cubicBezTo>
                    <a:lnTo>
                      <a:pt x="1434" y="3196"/>
                    </a:lnTo>
                    <a:close/>
                    <a:moveTo>
                      <a:pt x="1426" y="0"/>
                    </a:moveTo>
                    <a:cubicBezTo>
                      <a:pt x="1297" y="0"/>
                      <a:pt x="1161" y="97"/>
                      <a:pt x="1161" y="193"/>
                    </a:cubicBezTo>
                    <a:cubicBezTo>
                      <a:pt x="1161" y="1046"/>
                      <a:pt x="1161" y="1900"/>
                      <a:pt x="1434" y="2753"/>
                    </a:cubicBezTo>
                    <a:lnTo>
                      <a:pt x="1434" y="2889"/>
                    </a:lnTo>
                    <a:lnTo>
                      <a:pt x="1161" y="2889"/>
                    </a:lnTo>
                    <a:cubicBezTo>
                      <a:pt x="990" y="3026"/>
                      <a:pt x="854" y="3196"/>
                      <a:pt x="854" y="3196"/>
                    </a:cubicBezTo>
                    <a:cubicBezTo>
                      <a:pt x="717" y="2889"/>
                      <a:pt x="581" y="2616"/>
                      <a:pt x="444" y="2343"/>
                    </a:cubicBezTo>
                    <a:cubicBezTo>
                      <a:pt x="391" y="2222"/>
                      <a:pt x="310" y="2170"/>
                      <a:pt x="233" y="2170"/>
                    </a:cubicBezTo>
                    <a:cubicBezTo>
                      <a:pt x="114" y="2170"/>
                      <a:pt x="1" y="2294"/>
                      <a:pt x="1" y="2480"/>
                    </a:cubicBezTo>
                    <a:cubicBezTo>
                      <a:pt x="137" y="2616"/>
                      <a:pt x="137" y="2616"/>
                      <a:pt x="308" y="2753"/>
                    </a:cubicBezTo>
                    <a:cubicBezTo>
                      <a:pt x="137" y="2753"/>
                      <a:pt x="1" y="2889"/>
                      <a:pt x="1" y="3026"/>
                    </a:cubicBezTo>
                    <a:cubicBezTo>
                      <a:pt x="137" y="3333"/>
                      <a:pt x="581" y="3606"/>
                      <a:pt x="581" y="3879"/>
                    </a:cubicBezTo>
                    <a:cubicBezTo>
                      <a:pt x="444" y="3879"/>
                      <a:pt x="581" y="4049"/>
                      <a:pt x="581" y="4049"/>
                    </a:cubicBezTo>
                    <a:cubicBezTo>
                      <a:pt x="581" y="4459"/>
                      <a:pt x="581" y="4732"/>
                      <a:pt x="717" y="5039"/>
                    </a:cubicBezTo>
                    <a:cubicBezTo>
                      <a:pt x="817" y="5239"/>
                      <a:pt x="1082" y="5365"/>
                      <a:pt x="1323" y="5365"/>
                    </a:cubicBezTo>
                    <a:cubicBezTo>
                      <a:pt x="1412" y="5365"/>
                      <a:pt x="1497" y="5348"/>
                      <a:pt x="1570" y="5312"/>
                    </a:cubicBezTo>
                    <a:cubicBezTo>
                      <a:pt x="2151" y="5039"/>
                      <a:pt x="2014" y="4049"/>
                      <a:pt x="1843" y="3606"/>
                    </a:cubicBezTo>
                    <a:cubicBezTo>
                      <a:pt x="1843" y="2616"/>
                      <a:pt x="1434" y="1627"/>
                      <a:pt x="1570" y="637"/>
                    </a:cubicBezTo>
                    <a:lnTo>
                      <a:pt x="1570" y="637"/>
                    </a:lnTo>
                    <a:cubicBezTo>
                      <a:pt x="1843" y="1046"/>
                      <a:pt x="2014" y="1319"/>
                      <a:pt x="2287" y="1627"/>
                    </a:cubicBezTo>
                    <a:cubicBezTo>
                      <a:pt x="2867" y="2343"/>
                      <a:pt x="3550" y="2753"/>
                      <a:pt x="3857" y="3469"/>
                    </a:cubicBezTo>
                    <a:cubicBezTo>
                      <a:pt x="3857" y="3606"/>
                      <a:pt x="3993" y="3606"/>
                      <a:pt x="4130" y="3606"/>
                    </a:cubicBezTo>
                    <a:cubicBezTo>
                      <a:pt x="4266" y="3879"/>
                      <a:pt x="4266" y="4049"/>
                      <a:pt x="4403" y="4322"/>
                    </a:cubicBezTo>
                    <a:cubicBezTo>
                      <a:pt x="4453" y="4362"/>
                      <a:pt x="4511" y="4379"/>
                      <a:pt x="4569" y="4379"/>
                    </a:cubicBezTo>
                    <a:cubicBezTo>
                      <a:pt x="4710" y="4379"/>
                      <a:pt x="4846" y="4282"/>
                      <a:pt x="4846" y="4186"/>
                    </a:cubicBezTo>
                    <a:cubicBezTo>
                      <a:pt x="4573" y="3606"/>
                      <a:pt x="4403" y="3026"/>
                      <a:pt x="4130" y="2616"/>
                    </a:cubicBezTo>
                    <a:cubicBezTo>
                      <a:pt x="4061" y="2548"/>
                      <a:pt x="3993" y="2514"/>
                      <a:pt x="3942" y="2514"/>
                    </a:cubicBezTo>
                    <a:cubicBezTo>
                      <a:pt x="3891" y="2514"/>
                      <a:pt x="3857" y="2548"/>
                      <a:pt x="3857" y="2616"/>
                    </a:cubicBezTo>
                    <a:cubicBezTo>
                      <a:pt x="3550" y="2343"/>
                      <a:pt x="3277" y="2036"/>
                      <a:pt x="3140" y="1900"/>
                    </a:cubicBezTo>
                    <a:cubicBezTo>
                      <a:pt x="2424" y="1319"/>
                      <a:pt x="2151" y="637"/>
                      <a:pt x="1570" y="57"/>
                    </a:cubicBezTo>
                    <a:cubicBezTo>
                      <a:pt x="1530" y="17"/>
                      <a:pt x="1479" y="0"/>
                      <a:pt x="1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28"/>
            <p:cNvGrpSpPr/>
            <p:nvPr/>
          </p:nvGrpSpPr>
          <p:grpSpPr>
            <a:xfrm>
              <a:off x="-4657531" y="2048297"/>
              <a:ext cx="4359442" cy="1481720"/>
              <a:chOff x="109654" y="2913450"/>
              <a:chExt cx="8085019" cy="2747488"/>
            </a:xfrm>
          </p:grpSpPr>
          <p:sp>
            <p:nvSpPr>
              <p:cNvPr id="380" name="Google Shape;380;p28"/>
              <p:cNvSpPr/>
              <p:nvPr/>
            </p:nvSpPr>
            <p:spPr>
              <a:xfrm>
                <a:off x="324945" y="4341495"/>
                <a:ext cx="1403756" cy="1319443"/>
              </a:xfrm>
              <a:custGeom>
                <a:avLst/>
                <a:gdLst/>
                <a:ahLst/>
                <a:cxnLst/>
                <a:rect l="l" t="t" r="r" b="b"/>
                <a:pathLst>
                  <a:path w="21328" h="20047" extrusionOk="0">
                    <a:moveTo>
                      <a:pt x="10173" y="533"/>
                    </a:moveTo>
                    <a:cubicBezTo>
                      <a:pt x="10673" y="533"/>
                      <a:pt x="11175" y="570"/>
                      <a:pt x="11670" y="646"/>
                    </a:cubicBezTo>
                    <a:cubicBezTo>
                      <a:pt x="16789" y="1362"/>
                      <a:pt x="21327" y="6754"/>
                      <a:pt x="19928" y="12043"/>
                    </a:cubicBezTo>
                    <a:cubicBezTo>
                      <a:pt x="18838" y="16459"/>
                      <a:pt x="14639" y="19478"/>
                      <a:pt x="10288" y="19478"/>
                    </a:cubicBezTo>
                    <a:cubicBezTo>
                      <a:pt x="9462" y="19478"/>
                      <a:pt x="8631" y="19369"/>
                      <a:pt x="7814" y="19140"/>
                    </a:cubicBezTo>
                    <a:cubicBezTo>
                      <a:pt x="5255" y="18560"/>
                      <a:pt x="3140" y="16854"/>
                      <a:pt x="1843" y="14602"/>
                    </a:cubicBezTo>
                    <a:cubicBezTo>
                      <a:pt x="853" y="12896"/>
                      <a:pt x="717" y="10473"/>
                      <a:pt x="853" y="8460"/>
                    </a:cubicBezTo>
                    <a:cubicBezTo>
                      <a:pt x="1160" y="5764"/>
                      <a:pt x="2150" y="4194"/>
                      <a:pt x="4129" y="2659"/>
                    </a:cubicBezTo>
                    <a:cubicBezTo>
                      <a:pt x="5744" y="1266"/>
                      <a:pt x="7951" y="533"/>
                      <a:pt x="10173" y="533"/>
                    </a:cubicBezTo>
                    <a:close/>
                    <a:moveTo>
                      <a:pt x="10089" y="0"/>
                    </a:moveTo>
                    <a:cubicBezTo>
                      <a:pt x="8170" y="0"/>
                      <a:pt x="6248" y="532"/>
                      <a:pt x="4573" y="1635"/>
                    </a:cubicBezTo>
                    <a:cubicBezTo>
                      <a:pt x="2559" y="2932"/>
                      <a:pt x="990" y="5218"/>
                      <a:pt x="717" y="6754"/>
                    </a:cubicBezTo>
                    <a:cubicBezTo>
                      <a:pt x="0" y="9176"/>
                      <a:pt x="0" y="11736"/>
                      <a:pt x="990" y="14158"/>
                    </a:cubicBezTo>
                    <a:cubicBezTo>
                      <a:pt x="2013" y="16308"/>
                      <a:pt x="3856" y="18014"/>
                      <a:pt x="5835" y="19004"/>
                    </a:cubicBezTo>
                    <a:cubicBezTo>
                      <a:pt x="7263" y="19712"/>
                      <a:pt x="8766" y="20046"/>
                      <a:pt x="10247" y="20046"/>
                    </a:cubicBezTo>
                    <a:cubicBezTo>
                      <a:pt x="13473" y="20046"/>
                      <a:pt x="16597" y="18464"/>
                      <a:pt x="18631" y="15728"/>
                    </a:cubicBezTo>
                    <a:cubicBezTo>
                      <a:pt x="20065" y="14022"/>
                      <a:pt x="20918" y="11599"/>
                      <a:pt x="20611" y="9313"/>
                    </a:cubicBezTo>
                    <a:cubicBezTo>
                      <a:pt x="20474" y="7061"/>
                      <a:pt x="19211" y="4774"/>
                      <a:pt x="17642" y="3205"/>
                    </a:cubicBezTo>
                    <a:cubicBezTo>
                      <a:pt x="15626" y="1108"/>
                      <a:pt x="12860" y="0"/>
                      <a:pt x="10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5602827" y="4341495"/>
                <a:ext cx="1403756" cy="1319443"/>
              </a:xfrm>
              <a:custGeom>
                <a:avLst/>
                <a:gdLst/>
                <a:ahLst/>
                <a:cxnLst/>
                <a:rect l="l" t="t" r="r" b="b"/>
                <a:pathLst>
                  <a:path w="21328" h="20047" extrusionOk="0">
                    <a:moveTo>
                      <a:pt x="10173" y="533"/>
                    </a:moveTo>
                    <a:cubicBezTo>
                      <a:pt x="10673" y="533"/>
                      <a:pt x="11175" y="570"/>
                      <a:pt x="11670" y="646"/>
                    </a:cubicBezTo>
                    <a:cubicBezTo>
                      <a:pt x="16789" y="1362"/>
                      <a:pt x="21327" y="6754"/>
                      <a:pt x="19928" y="12043"/>
                    </a:cubicBezTo>
                    <a:cubicBezTo>
                      <a:pt x="18724" y="16459"/>
                      <a:pt x="14603" y="19478"/>
                      <a:pt x="10280" y="19478"/>
                    </a:cubicBezTo>
                    <a:cubicBezTo>
                      <a:pt x="9459" y="19478"/>
                      <a:pt x="8631" y="19369"/>
                      <a:pt x="7815" y="19140"/>
                    </a:cubicBezTo>
                    <a:cubicBezTo>
                      <a:pt x="5255" y="18560"/>
                      <a:pt x="3140" y="16854"/>
                      <a:pt x="1843" y="14602"/>
                    </a:cubicBezTo>
                    <a:cubicBezTo>
                      <a:pt x="853" y="12896"/>
                      <a:pt x="717" y="10473"/>
                      <a:pt x="853" y="8460"/>
                    </a:cubicBezTo>
                    <a:cubicBezTo>
                      <a:pt x="1161" y="5764"/>
                      <a:pt x="2150" y="4194"/>
                      <a:pt x="4129" y="2659"/>
                    </a:cubicBezTo>
                    <a:cubicBezTo>
                      <a:pt x="5745" y="1266"/>
                      <a:pt x="7951" y="533"/>
                      <a:pt x="10173" y="533"/>
                    </a:cubicBezTo>
                    <a:close/>
                    <a:moveTo>
                      <a:pt x="10089" y="0"/>
                    </a:moveTo>
                    <a:cubicBezTo>
                      <a:pt x="8170" y="0"/>
                      <a:pt x="6249" y="532"/>
                      <a:pt x="4573" y="1635"/>
                    </a:cubicBezTo>
                    <a:cubicBezTo>
                      <a:pt x="2560" y="2932"/>
                      <a:pt x="990" y="5218"/>
                      <a:pt x="717" y="6754"/>
                    </a:cubicBezTo>
                    <a:cubicBezTo>
                      <a:pt x="0" y="9176"/>
                      <a:pt x="0" y="11736"/>
                      <a:pt x="990" y="14158"/>
                    </a:cubicBezTo>
                    <a:cubicBezTo>
                      <a:pt x="2014" y="16308"/>
                      <a:pt x="3856" y="18014"/>
                      <a:pt x="5835" y="19004"/>
                    </a:cubicBezTo>
                    <a:cubicBezTo>
                      <a:pt x="7264" y="19712"/>
                      <a:pt x="8766" y="20046"/>
                      <a:pt x="10247" y="20046"/>
                    </a:cubicBezTo>
                    <a:cubicBezTo>
                      <a:pt x="13473" y="20046"/>
                      <a:pt x="16597" y="18464"/>
                      <a:pt x="18632" y="15728"/>
                    </a:cubicBezTo>
                    <a:cubicBezTo>
                      <a:pt x="20065" y="14022"/>
                      <a:pt x="20918" y="11599"/>
                      <a:pt x="20611" y="9313"/>
                    </a:cubicBezTo>
                    <a:cubicBezTo>
                      <a:pt x="20474" y="7061"/>
                      <a:pt x="19212" y="4774"/>
                      <a:pt x="17642" y="3205"/>
                    </a:cubicBezTo>
                    <a:cubicBezTo>
                      <a:pt x="15626" y="1108"/>
                      <a:pt x="12860" y="0"/>
                      <a:pt x="10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3567207" y="3239250"/>
                <a:ext cx="188370" cy="513311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7799" extrusionOk="0">
                    <a:moveTo>
                      <a:pt x="2630" y="0"/>
                    </a:moveTo>
                    <a:cubicBezTo>
                      <a:pt x="2564" y="0"/>
                      <a:pt x="2504" y="45"/>
                      <a:pt x="2504" y="149"/>
                    </a:cubicBezTo>
                    <a:cubicBezTo>
                      <a:pt x="1924" y="1139"/>
                      <a:pt x="1514" y="2265"/>
                      <a:pt x="1207" y="3425"/>
                    </a:cubicBezTo>
                    <a:cubicBezTo>
                      <a:pt x="934" y="4141"/>
                      <a:pt x="798" y="4824"/>
                      <a:pt x="525" y="5404"/>
                    </a:cubicBezTo>
                    <a:cubicBezTo>
                      <a:pt x="354" y="6121"/>
                      <a:pt x="81" y="6701"/>
                      <a:pt x="81" y="7383"/>
                    </a:cubicBezTo>
                    <a:cubicBezTo>
                      <a:pt x="1" y="7644"/>
                      <a:pt x="168" y="7798"/>
                      <a:pt x="348" y="7798"/>
                    </a:cubicBezTo>
                    <a:cubicBezTo>
                      <a:pt x="473" y="7798"/>
                      <a:pt x="605" y="7722"/>
                      <a:pt x="661" y="7554"/>
                    </a:cubicBezTo>
                    <a:cubicBezTo>
                      <a:pt x="798" y="6394"/>
                      <a:pt x="1207" y="5131"/>
                      <a:pt x="1651" y="3834"/>
                    </a:cubicBezTo>
                    <a:cubicBezTo>
                      <a:pt x="1787" y="3288"/>
                      <a:pt x="2060" y="2572"/>
                      <a:pt x="2231" y="1855"/>
                    </a:cubicBezTo>
                    <a:cubicBezTo>
                      <a:pt x="2367" y="1275"/>
                      <a:pt x="2640" y="866"/>
                      <a:pt x="2777" y="285"/>
                    </a:cubicBezTo>
                    <a:cubicBezTo>
                      <a:pt x="2861" y="117"/>
                      <a:pt x="2737" y="0"/>
                      <a:pt x="2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6146352" y="4923337"/>
                <a:ext cx="251554" cy="211998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221" extrusionOk="0">
                    <a:moveTo>
                      <a:pt x="1816" y="551"/>
                    </a:moveTo>
                    <a:cubicBezTo>
                      <a:pt x="2569" y="551"/>
                      <a:pt x="3303" y="1056"/>
                      <a:pt x="2832" y="1997"/>
                    </a:cubicBezTo>
                    <a:cubicBezTo>
                      <a:pt x="2606" y="2478"/>
                      <a:pt x="2168" y="2748"/>
                      <a:pt x="1714" y="2748"/>
                    </a:cubicBezTo>
                    <a:cubicBezTo>
                      <a:pt x="1620" y="2748"/>
                      <a:pt x="1526" y="2737"/>
                      <a:pt x="1433" y="2714"/>
                    </a:cubicBezTo>
                    <a:cubicBezTo>
                      <a:pt x="853" y="2441"/>
                      <a:pt x="717" y="1997"/>
                      <a:pt x="580" y="1587"/>
                    </a:cubicBezTo>
                    <a:cubicBezTo>
                      <a:pt x="580" y="884"/>
                      <a:pt x="1204" y="551"/>
                      <a:pt x="1816" y="551"/>
                    </a:cubicBezTo>
                    <a:close/>
                    <a:moveTo>
                      <a:pt x="1928" y="0"/>
                    </a:moveTo>
                    <a:cubicBezTo>
                      <a:pt x="1240" y="0"/>
                      <a:pt x="273" y="626"/>
                      <a:pt x="273" y="1280"/>
                    </a:cubicBezTo>
                    <a:cubicBezTo>
                      <a:pt x="0" y="1997"/>
                      <a:pt x="580" y="2850"/>
                      <a:pt x="1263" y="3123"/>
                    </a:cubicBezTo>
                    <a:cubicBezTo>
                      <a:pt x="1446" y="3189"/>
                      <a:pt x="1638" y="3220"/>
                      <a:pt x="1828" y="3220"/>
                    </a:cubicBezTo>
                    <a:cubicBezTo>
                      <a:pt x="2521" y="3220"/>
                      <a:pt x="3198" y="2803"/>
                      <a:pt x="3412" y="2133"/>
                    </a:cubicBezTo>
                    <a:cubicBezTo>
                      <a:pt x="3822" y="1144"/>
                      <a:pt x="3140" y="291"/>
                      <a:pt x="2116" y="18"/>
                    </a:cubicBezTo>
                    <a:cubicBezTo>
                      <a:pt x="2056" y="6"/>
                      <a:pt x="1994" y="0"/>
                      <a:pt x="1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7082811" y="3784355"/>
                <a:ext cx="968702" cy="1143842"/>
              </a:xfrm>
              <a:custGeom>
                <a:avLst/>
                <a:gdLst/>
                <a:ahLst/>
                <a:cxnLst/>
                <a:rect l="l" t="t" r="r" b="b"/>
                <a:pathLst>
                  <a:path w="14718" h="17379" extrusionOk="0">
                    <a:moveTo>
                      <a:pt x="2993" y="1"/>
                    </a:moveTo>
                    <a:cubicBezTo>
                      <a:pt x="1309" y="1"/>
                      <a:pt x="1" y="2153"/>
                      <a:pt x="1264" y="3537"/>
                    </a:cubicBezTo>
                    <a:cubicBezTo>
                      <a:pt x="1288" y="3561"/>
                      <a:pt x="1321" y="3571"/>
                      <a:pt x="1359" y="3571"/>
                    </a:cubicBezTo>
                    <a:cubicBezTo>
                      <a:pt x="1538" y="3571"/>
                      <a:pt x="1820" y="3343"/>
                      <a:pt x="1708" y="3230"/>
                    </a:cubicBezTo>
                    <a:cubicBezTo>
                      <a:pt x="991" y="2240"/>
                      <a:pt x="1537" y="671"/>
                      <a:pt x="2834" y="534"/>
                    </a:cubicBezTo>
                    <a:cubicBezTo>
                      <a:pt x="2897" y="527"/>
                      <a:pt x="2960" y="523"/>
                      <a:pt x="3022" y="523"/>
                    </a:cubicBezTo>
                    <a:cubicBezTo>
                      <a:pt x="4070" y="523"/>
                      <a:pt x="4997" y="1564"/>
                      <a:pt x="5802" y="2240"/>
                    </a:cubicBezTo>
                    <a:cubicBezTo>
                      <a:pt x="7372" y="3810"/>
                      <a:pt x="8532" y="5789"/>
                      <a:pt x="9522" y="7802"/>
                    </a:cubicBezTo>
                    <a:cubicBezTo>
                      <a:pt x="10511" y="9782"/>
                      <a:pt x="11945" y="11488"/>
                      <a:pt x="13071" y="13330"/>
                    </a:cubicBezTo>
                    <a:cubicBezTo>
                      <a:pt x="13787" y="14320"/>
                      <a:pt x="14197" y="15617"/>
                      <a:pt x="12934" y="16333"/>
                    </a:cubicBezTo>
                    <a:cubicBezTo>
                      <a:pt x="12397" y="16640"/>
                      <a:pt x="11782" y="16794"/>
                      <a:pt x="11149" y="16794"/>
                    </a:cubicBezTo>
                    <a:cubicBezTo>
                      <a:pt x="10938" y="16794"/>
                      <a:pt x="10725" y="16777"/>
                      <a:pt x="10511" y="16743"/>
                    </a:cubicBezTo>
                    <a:cubicBezTo>
                      <a:pt x="10471" y="16703"/>
                      <a:pt x="10417" y="16686"/>
                      <a:pt x="10360" y="16686"/>
                    </a:cubicBezTo>
                    <a:cubicBezTo>
                      <a:pt x="10221" y="16686"/>
                      <a:pt x="10068" y="16783"/>
                      <a:pt x="10068" y="16879"/>
                    </a:cubicBezTo>
                    <a:lnTo>
                      <a:pt x="10068" y="17016"/>
                    </a:lnTo>
                    <a:cubicBezTo>
                      <a:pt x="10068" y="17186"/>
                      <a:pt x="10238" y="17323"/>
                      <a:pt x="10375" y="17323"/>
                    </a:cubicBezTo>
                    <a:cubicBezTo>
                      <a:pt x="10586" y="17359"/>
                      <a:pt x="10819" y="17378"/>
                      <a:pt x="11064" y="17378"/>
                    </a:cubicBezTo>
                    <a:cubicBezTo>
                      <a:pt x="12646" y="17378"/>
                      <a:pt x="14717" y="16595"/>
                      <a:pt x="14333" y="14764"/>
                    </a:cubicBezTo>
                    <a:cubicBezTo>
                      <a:pt x="14060" y="13330"/>
                      <a:pt x="13071" y="12068"/>
                      <a:pt x="12218" y="10908"/>
                    </a:cubicBezTo>
                    <a:cubicBezTo>
                      <a:pt x="11228" y="9509"/>
                      <a:pt x="10375" y="7939"/>
                      <a:pt x="9522" y="6369"/>
                    </a:cubicBezTo>
                    <a:cubicBezTo>
                      <a:pt x="8225" y="4083"/>
                      <a:pt x="6383" y="1114"/>
                      <a:pt x="3687" y="125"/>
                    </a:cubicBezTo>
                    <a:cubicBezTo>
                      <a:pt x="3452" y="40"/>
                      <a:pt x="3219" y="1"/>
                      <a:pt x="2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7700513" y="4216846"/>
                <a:ext cx="121302" cy="1259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914" extrusionOk="0">
                    <a:moveTo>
                      <a:pt x="432" y="1"/>
                    </a:moveTo>
                    <a:cubicBezTo>
                      <a:pt x="334" y="1"/>
                      <a:pt x="235" y="22"/>
                      <a:pt x="137" y="71"/>
                    </a:cubicBezTo>
                    <a:cubicBezTo>
                      <a:pt x="0" y="208"/>
                      <a:pt x="137" y="515"/>
                      <a:pt x="273" y="515"/>
                    </a:cubicBezTo>
                    <a:lnTo>
                      <a:pt x="410" y="515"/>
                    </a:lnTo>
                    <a:cubicBezTo>
                      <a:pt x="546" y="515"/>
                      <a:pt x="683" y="651"/>
                      <a:pt x="683" y="651"/>
                    </a:cubicBezTo>
                    <a:cubicBezTo>
                      <a:pt x="853" y="651"/>
                      <a:pt x="853" y="788"/>
                      <a:pt x="990" y="924"/>
                    </a:cubicBezTo>
                    <a:cubicBezTo>
                      <a:pt x="990" y="924"/>
                      <a:pt x="1126" y="1061"/>
                      <a:pt x="1126" y="1231"/>
                    </a:cubicBezTo>
                    <a:lnTo>
                      <a:pt x="1126" y="1368"/>
                    </a:lnTo>
                    <a:cubicBezTo>
                      <a:pt x="683" y="1504"/>
                      <a:pt x="853" y="1914"/>
                      <a:pt x="1263" y="1914"/>
                    </a:cubicBezTo>
                    <a:cubicBezTo>
                      <a:pt x="1843" y="1777"/>
                      <a:pt x="1706" y="1061"/>
                      <a:pt x="1536" y="788"/>
                    </a:cubicBezTo>
                    <a:cubicBezTo>
                      <a:pt x="1312" y="452"/>
                      <a:pt x="881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540565" y="4577134"/>
                <a:ext cx="916377" cy="881954"/>
              </a:xfrm>
              <a:custGeom>
                <a:avLst/>
                <a:gdLst/>
                <a:ahLst/>
                <a:cxnLst/>
                <a:rect l="l" t="t" r="r" b="b"/>
                <a:pathLst>
                  <a:path w="13923" h="13400" extrusionOk="0">
                    <a:moveTo>
                      <a:pt x="6914" y="391"/>
                    </a:moveTo>
                    <a:cubicBezTo>
                      <a:pt x="9987" y="391"/>
                      <a:pt x="13090" y="2941"/>
                      <a:pt x="13376" y="5994"/>
                    </a:cubicBezTo>
                    <a:cubicBezTo>
                      <a:pt x="13649" y="9407"/>
                      <a:pt x="10681" y="12648"/>
                      <a:pt x="7405" y="12819"/>
                    </a:cubicBezTo>
                    <a:cubicBezTo>
                      <a:pt x="7290" y="12827"/>
                      <a:pt x="7177" y="12832"/>
                      <a:pt x="7064" y="12832"/>
                    </a:cubicBezTo>
                    <a:cubicBezTo>
                      <a:pt x="5352" y="12832"/>
                      <a:pt x="3776" y="11886"/>
                      <a:pt x="2559" y="10669"/>
                    </a:cubicBezTo>
                    <a:cubicBezTo>
                      <a:pt x="1433" y="9407"/>
                      <a:pt x="990" y="8110"/>
                      <a:pt x="853" y="6540"/>
                    </a:cubicBezTo>
                    <a:cubicBezTo>
                      <a:pt x="853" y="5278"/>
                      <a:pt x="1126" y="4288"/>
                      <a:pt x="1843" y="3128"/>
                    </a:cubicBezTo>
                    <a:cubicBezTo>
                      <a:pt x="2832" y="1558"/>
                      <a:pt x="4538" y="705"/>
                      <a:pt x="6245" y="432"/>
                    </a:cubicBezTo>
                    <a:cubicBezTo>
                      <a:pt x="6467" y="405"/>
                      <a:pt x="6690" y="391"/>
                      <a:pt x="6914" y="391"/>
                    </a:cubicBezTo>
                    <a:close/>
                    <a:moveTo>
                      <a:pt x="6795" y="0"/>
                    </a:moveTo>
                    <a:cubicBezTo>
                      <a:pt x="6611" y="0"/>
                      <a:pt x="6428" y="8"/>
                      <a:pt x="6245" y="23"/>
                    </a:cubicBezTo>
                    <a:cubicBezTo>
                      <a:pt x="3003" y="296"/>
                      <a:pt x="0" y="3435"/>
                      <a:pt x="273" y="6677"/>
                    </a:cubicBezTo>
                    <a:cubicBezTo>
                      <a:pt x="273" y="10089"/>
                      <a:pt x="3685" y="12956"/>
                      <a:pt x="6688" y="13365"/>
                    </a:cubicBezTo>
                    <a:cubicBezTo>
                      <a:pt x="6891" y="13389"/>
                      <a:pt x="7093" y="13400"/>
                      <a:pt x="7293" y="13400"/>
                    </a:cubicBezTo>
                    <a:cubicBezTo>
                      <a:pt x="10863" y="13400"/>
                      <a:pt x="13922" y="9764"/>
                      <a:pt x="13922" y="6404"/>
                    </a:cubicBezTo>
                    <a:cubicBezTo>
                      <a:pt x="13922" y="2770"/>
                      <a:pt x="10344" y="0"/>
                      <a:pt x="6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596708" y="4661118"/>
                <a:ext cx="804092" cy="704247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10700" extrusionOk="0">
                    <a:moveTo>
                      <a:pt x="6245" y="402"/>
                    </a:moveTo>
                    <a:cubicBezTo>
                      <a:pt x="8313" y="402"/>
                      <a:pt x="10270" y="2059"/>
                      <a:pt x="10954" y="4002"/>
                    </a:cubicBezTo>
                    <a:cubicBezTo>
                      <a:pt x="11943" y="6834"/>
                      <a:pt x="9247" y="9973"/>
                      <a:pt x="6552" y="10110"/>
                    </a:cubicBezTo>
                    <a:cubicBezTo>
                      <a:pt x="6459" y="10120"/>
                      <a:pt x="6366" y="10124"/>
                      <a:pt x="6272" y="10124"/>
                    </a:cubicBezTo>
                    <a:cubicBezTo>
                      <a:pt x="5058" y="10124"/>
                      <a:pt x="3795" y="9332"/>
                      <a:pt x="3003" y="8540"/>
                    </a:cubicBezTo>
                    <a:cubicBezTo>
                      <a:pt x="2423" y="7960"/>
                      <a:pt x="1979" y="7278"/>
                      <a:pt x="1706" y="6561"/>
                    </a:cubicBezTo>
                    <a:cubicBezTo>
                      <a:pt x="1570" y="5571"/>
                      <a:pt x="1433" y="4718"/>
                      <a:pt x="1843" y="3558"/>
                    </a:cubicBezTo>
                    <a:cubicBezTo>
                      <a:pt x="2286" y="2296"/>
                      <a:pt x="3412" y="1306"/>
                      <a:pt x="4709" y="726"/>
                    </a:cubicBezTo>
                    <a:cubicBezTo>
                      <a:pt x="5216" y="503"/>
                      <a:pt x="5734" y="402"/>
                      <a:pt x="6245" y="402"/>
                    </a:cubicBezTo>
                    <a:close/>
                    <a:moveTo>
                      <a:pt x="6174" y="1"/>
                    </a:moveTo>
                    <a:cubicBezTo>
                      <a:pt x="5619" y="1"/>
                      <a:pt x="5066" y="91"/>
                      <a:pt x="4538" y="282"/>
                    </a:cubicBezTo>
                    <a:cubicBezTo>
                      <a:pt x="1706" y="1306"/>
                      <a:pt x="0" y="4991"/>
                      <a:pt x="1706" y="7551"/>
                    </a:cubicBezTo>
                    <a:lnTo>
                      <a:pt x="1706" y="7687"/>
                    </a:lnTo>
                    <a:cubicBezTo>
                      <a:pt x="2648" y="9441"/>
                      <a:pt x="4517" y="10700"/>
                      <a:pt x="6519" y="10700"/>
                    </a:cubicBezTo>
                    <a:cubicBezTo>
                      <a:pt x="6620" y="10700"/>
                      <a:pt x="6722" y="10697"/>
                      <a:pt x="6825" y="10690"/>
                    </a:cubicBezTo>
                    <a:cubicBezTo>
                      <a:pt x="9964" y="10383"/>
                      <a:pt x="12216" y="6834"/>
                      <a:pt x="11534" y="4002"/>
                    </a:cubicBezTo>
                    <a:cubicBezTo>
                      <a:pt x="10845" y="1579"/>
                      <a:pt x="8491" y="1"/>
                      <a:pt x="6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868404" y="4923337"/>
                <a:ext cx="251620" cy="21199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221" extrusionOk="0">
                    <a:moveTo>
                      <a:pt x="1873" y="551"/>
                    </a:moveTo>
                    <a:cubicBezTo>
                      <a:pt x="2611" y="551"/>
                      <a:pt x="3304" y="1056"/>
                      <a:pt x="2833" y="1997"/>
                    </a:cubicBezTo>
                    <a:cubicBezTo>
                      <a:pt x="2720" y="2478"/>
                      <a:pt x="2207" y="2748"/>
                      <a:pt x="1724" y="2748"/>
                    </a:cubicBezTo>
                    <a:cubicBezTo>
                      <a:pt x="1625" y="2748"/>
                      <a:pt x="1527" y="2737"/>
                      <a:pt x="1434" y="2714"/>
                    </a:cubicBezTo>
                    <a:cubicBezTo>
                      <a:pt x="854" y="2441"/>
                      <a:pt x="718" y="1997"/>
                      <a:pt x="581" y="1587"/>
                    </a:cubicBezTo>
                    <a:cubicBezTo>
                      <a:pt x="642" y="884"/>
                      <a:pt x="1273" y="551"/>
                      <a:pt x="1873" y="551"/>
                    </a:cubicBezTo>
                    <a:close/>
                    <a:moveTo>
                      <a:pt x="1929" y="0"/>
                    </a:moveTo>
                    <a:cubicBezTo>
                      <a:pt x="1241" y="0"/>
                      <a:pt x="274" y="626"/>
                      <a:pt x="274" y="1280"/>
                    </a:cubicBezTo>
                    <a:cubicBezTo>
                      <a:pt x="1" y="1997"/>
                      <a:pt x="581" y="2850"/>
                      <a:pt x="1264" y="3123"/>
                    </a:cubicBezTo>
                    <a:cubicBezTo>
                      <a:pt x="1447" y="3189"/>
                      <a:pt x="1638" y="3220"/>
                      <a:pt x="1828" y="3220"/>
                    </a:cubicBezTo>
                    <a:cubicBezTo>
                      <a:pt x="2522" y="3220"/>
                      <a:pt x="3199" y="2803"/>
                      <a:pt x="3413" y="2133"/>
                    </a:cubicBezTo>
                    <a:cubicBezTo>
                      <a:pt x="3823" y="1144"/>
                      <a:pt x="3140" y="291"/>
                      <a:pt x="2117" y="18"/>
                    </a:cubicBezTo>
                    <a:cubicBezTo>
                      <a:pt x="2057" y="6"/>
                      <a:pt x="1994" y="0"/>
                      <a:pt x="1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5818447" y="4577134"/>
                <a:ext cx="916377" cy="881954"/>
              </a:xfrm>
              <a:custGeom>
                <a:avLst/>
                <a:gdLst/>
                <a:ahLst/>
                <a:cxnLst/>
                <a:rect l="l" t="t" r="r" b="b"/>
                <a:pathLst>
                  <a:path w="13923" h="13400" extrusionOk="0">
                    <a:moveTo>
                      <a:pt x="6914" y="391"/>
                    </a:moveTo>
                    <a:cubicBezTo>
                      <a:pt x="9987" y="391"/>
                      <a:pt x="13090" y="2941"/>
                      <a:pt x="13376" y="5994"/>
                    </a:cubicBezTo>
                    <a:cubicBezTo>
                      <a:pt x="13649" y="9407"/>
                      <a:pt x="10681" y="12648"/>
                      <a:pt x="7405" y="12819"/>
                    </a:cubicBezTo>
                    <a:cubicBezTo>
                      <a:pt x="7291" y="12827"/>
                      <a:pt x="7177" y="12832"/>
                      <a:pt x="7064" y="12832"/>
                    </a:cubicBezTo>
                    <a:cubicBezTo>
                      <a:pt x="5352" y="12832"/>
                      <a:pt x="3776" y="11886"/>
                      <a:pt x="2559" y="10669"/>
                    </a:cubicBezTo>
                    <a:cubicBezTo>
                      <a:pt x="1433" y="9407"/>
                      <a:pt x="990" y="8110"/>
                      <a:pt x="853" y="6540"/>
                    </a:cubicBezTo>
                    <a:cubicBezTo>
                      <a:pt x="853" y="5278"/>
                      <a:pt x="1126" y="4288"/>
                      <a:pt x="1843" y="3128"/>
                    </a:cubicBezTo>
                    <a:cubicBezTo>
                      <a:pt x="2832" y="1558"/>
                      <a:pt x="4539" y="705"/>
                      <a:pt x="6245" y="432"/>
                    </a:cubicBezTo>
                    <a:cubicBezTo>
                      <a:pt x="6467" y="405"/>
                      <a:pt x="6690" y="391"/>
                      <a:pt x="6914" y="391"/>
                    </a:cubicBezTo>
                    <a:close/>
                    <a:moveTo>
                      <a:pt x="6794" y="0"/>
                    </a:moveTo>
                    <a:cubicBezTo>
                      <a:pt x="6611" y="0"/>
                      <a:pt x="6428" y="8"/>
                      <a:pt x="6245" y="23"/>
                    </a:cubicBezTo>
                    <a:cubicBezTo>
                      <a:pt x="3003" y="296"/>
                      <a:pt x="0" y="3435"/>
                      <a:pt x="273" y="6677"/>
                    </a:cubicBezTo>
                    <a:cubicBezTo>
                      <a:pt x="137" y="10089"/>
                      <a:pt x="3686" y="12956"/>
                      <a:pt x="6688" y="13365"/>
                    </a:cubicBezTo>
                    <a:cubicBezTo>
                      <a:pt x="6891" y="13389"/>
                      <a:pt x="7093" y="13400"/>
                      <a:pt x="7293" y="13400"/>
                    </a:cubicBezTo>
                    <a:cubicBezTo>
                      <a:pt x="10863" y="13400"/>
                      <a:pt x="13922" y="9764"/>
                      <a:pt x="13922" y="6404"/>
                    </a:cubicBezTo>
                    <a:cubicBezTo>
                      <a:pt x="13793" y="2770"/>
                      <a:pt x="10332" y="0"/>
                      <a:pt x="6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5874589" y="4661118"/>
                <a:ext cx="804092" cy="704247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10700" extrusionOk="0">
                    <a:moveTo>
                      <a:pt x="6157" y="402"/>
                    </a:moveTo>
                    <a:cubicBezTo>
                      <a:pt x="8313" y="402"/>
                      <a:pt x="10270" y="2059"/>
                      <a:pt x="10954" y="4002"/>
                    </a:cubicBezTo>
                    <a:cubicBezTo>
                      <a:pt x="11943" y="6834"/>
                      <a:pt x="9248" y="9973"/>
                      <a:pt x="6552" y="10110"/>
                    </a:cubicBezTo>
                    <a:cubicBezTo>
                      <a:pt x="6459" y="10120"/>
                      <a:pt x="6366" y="10124"/>
                      <a:pt x="6272" y="10124"/>
                    </a:cubicBezTo>
                    <a:cubicBezTo>
                      <a:pt x="5058" y="10124"/>
                      <a:pt x="3795" y="9332"/>
                      <a:pt x="3003" y="8540"/>
                    </a:cubicBezTo>
                    <a:cubicBezTo>
                      <a:pt x="2423" y="7960"/>
                      <a:pt x="1979" y="7278"/>
                      <a:pt x="1706" y="6561"/>
                    </a:cubicBezTo>
                    <a:cubicBezTo>
                      <a:pt x="1570" y="5571"/>
                      <a:pt x="1433" y="4718"/>
                      <a:pt x="1843" y="3558"/>
                    </a:cubicBezTo>
                    <a:cubicBezTo>
                      <a:pt x="2287" y="2296"/>
                      <a:pt x="3413" y="1306"/>
                      <a:pt x="4539" y="726"/>
                    </a:cubicBezTo>
                    <a:cubicBezTo>
                      <a:pt x="5080" y="503"/>
                      <a:pt x="5624" y="402"/>
                      <a:pt x="6157" y="402"/>
                    </a:cubicBezTo>
                    <a:close/>
                    <a:moveTo>
                      <a:pt x="6174" y="1"/>
                    </a:moveTo>
                    <a:cubicBezTo>
                      <a:pt x="5619" y="1"/>
                      <a:pt x="5066" y="91"/>
                      <a:pt x="4539" y="282"/>
                    </a:cubicBezTo>
                    <a:cubicBezTo>
                      <a:pt x="1706" y="1306"/>
                      <a:pt x="0" y="4991"/>
                      <a:pt x="1706" y="7551"/>
                    </a:cubicBezTo>
                    <a:lnTo>
                      <a:pt x="1706" y="7687"/>
                    </a:lnTo>
                    <a:cubicBezTo>
                      <a:pt x="2648" y="9441"/>
                      <a:pt x="4517" y="10700"/>
                      <a:pt x="6519" y="10700"/>
                    </a:cubicBezTo>
                    <a:cubicBezTo>
                      <a:pt x="6621" y="10700"/>
                      <a:pt x="6723" y="10697"/>
                      <a:pt x="6825" y="10690"/>
                    </a:cubicBezTo>
                    <a:cubicBezTo>
                      <a:pt x="9964" y="10383"/>
                      <a:pt x="12216" y="6834"/>
                      <a:pt x="11534" y="4002"/>
                    </a:cubicBezTo>
                    <a:cubicBezTo>
                      <a:pt x="10846" y="1579"/>
                      <a:pt x="8492" y="1"/>
                      <a:pt x="6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6894242" y="5214187"/>
                <a:ext cx="289794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718" extrusionOk="0">
                    <a:moveTo>
                      <a:pt x="3993" y="1"/>
                    </a:moveTo>
                    <a:cubicBezTo>
                      <a:pt x="2696" y="1"/>
                      <a:pt x="1433" y="1"/>
                      <a:pt x="307" y="274"/>
                    </a:cubicBezTo>
                    <a:cubicBezTo>
                      <a:pt x="0" y="274"/>
                      <a:pt x="0" y="717"/>
                      <a:pt x="307" y="717"/>
                    </a:cubicBezTo>
                    <a:cubicBezTo>
                      <a:pt x="853" y="717"/>
                      <a:pt x="1433" y="581"/>
                      <a:pt x="2013" y="581"/>
                    </a:cubicBezTo>
                    <a:cubicBezTo>
                      <a:pt x="2559" y="581"/>
                      <a:pt x="3276" y="581"/>
                      <a:pt x="3856" y="410"/>
                    </a:cubicBezTo>
                    <a:lnTo>
                      <a:pt x="3856" y="581"/>
                    </a:lnTo>
                    <a:cubicBezTo>
                      <a:pt x="3993" y="581"/>
                      <a:pt x="4129" y="581"/>
                      <a:pt x="4129" y="410"/>
                    </a:cubicBezTo>
                    <a:cubicBezTo>
                      <a:pt x="4402" y="274"/>
                      <a:pt x="4266" y="1"/>
                      <a:pt x="3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3646649" y="2913450"/>
                <a:ext cx="3160688" cy="885838"/>
              </a:xfrm>
              <a:custGeom>
                <a:avLst/>
                <a:gdLst/>
                <a:ahLst/>
                <a:cxnLst/>
                <a:rect l="l" t="t" r="r" b="b"/>
                <a:pathLst>
                  <a:path w="48022" h="13459" extrusionOk="0">
                    <a:moveTo>
                      <a:pt x="26047" y="0"/>
                    </a:moveTo>
                    <a:cubicBezTo>
                      <a:pt x="24241" y="0"/>
                      <a:pt x="22410" y="159"/>
                      <a:pt x="20645" y="253"/>
                    </a:cubicBezTo>
                    <a:cubicBezTo>
                      <a:pt x="17778" y="561"/>
                      <a:pt x="14946" y="697"/>
                      <a:pt x="12250" y="970"/>
                    </a:cubicBezTo>
                    <a:cubicBezTo>
                      <a:pt x="9691" y="1243"/>
                      <a:pt x="7132" y="1550"/>
                      <a:pt x="4709" y="1960"/>
                    </a:cubicBezTo>
                    <a:cubicBezTo>
                      <a:pt x="3583" y="2267"/>
                      <a:pt x="2559" y="2676"/>
                      <a:pt x="1570" y="3120"/>
                    </a:cubicBezTo>
                    <a:cubicBezTo>
                      <a:pt x="1160" y="3393"/>
                      <a:pt x="0" y="3973"/>
                      <a:pt x="0" y="4519"/>
                    </a:cubicBezTo>
                    <a:cubicBezTo>
                      <a:pt x="0" y="4672"/>
                      <a:pt x="111" y="4749"/>
                      <a:pt x="222" y="4749"/>
                    </a:cubicBezTo>
                    <a:cubicBezTo>
                      <a:pt x="333" y="4749"/>
                      <a:pt x="444" y="4672"/>
                      <a:pt x="444" y="4519"/>
                    </a:cubicBezTo>
                    <a:cubicBezTo>
                      <a:pt x="444" y="4382"/>
                      <a:pt x="1433" y="3802"/>
                      <a:pt x="1570" y="3666"/>
                    </a:cubicBezTo>
                    <a:cubicBezTo>
                      <a:pt x="2013" y="3393"/>
                      <a:pt x="2559" y="3256"/>
                      <a:pt x="3140" y="2949"/>
                    </a:cubicBezTo>
                    <a:cubicBezTo>
                      <a:pt x="4266" y="2676"/>
                      <a:pt x="5426" y="2403"/>
                      <a:pt x="6552" y="2267"/>
                    </a:cubicBezTo>
                    <a:cubicBezTo>
                      <a:pt x="8975" y="1823"/>
                      <a:pt x="11534" y="1687"/>
                      <a:pt x="13957" y="1414"/>
                    </a:cubicBezTo>
                    <a:cubicBezTo>
                      <a:pt x="16516" y="1107"/>
                      <a:pt x="18939" y="970"/>
                      <a:pt x="21327" y="834"/>
                    </a:cubicBezTo>
                    <a:cubicBezTo>
                      <a:pt x="22993" y="740"/>
                      <a:pt x="24595" y="565"/>
                      <a:pt x="26220" y="565"/>
                    </a:cubicBezTo>
                    <a:cubicBezTo>
                      <a:pt x="26959" y="565"/>
                      <a:pt x="27702" y="601"/>
                      <a:pt x="28459" y="697"/>
                    </a:cubicBezTo>
                    <a:cubicBezTo>
                      <a:pt x="30711" y="834"/>
                      <a:pt x="32861" y="1107"/>
                      <a:pt x="35147" y="1414"/>
                    </a:cubicBezTo>
                    <a:cubicBezTo>
                      <a:pt x="37263" y="1687"/>
                      <a:pt x="39549" y="1960"/>
                      <a:pt x="41391" y="3120"/>
                    </a:cubicBezTo>
                    <a:cubicBezTo>
                      <a:pt x="45077" y="5235"/>
                      <a:pt x="46373" y="9501"/>
                      <a:pt x="47363" y="13186"/>
                    </a:cubicBezTo>
                    <a:cubicBezTo>
                      <a:pt x="47421" y="13375"/>
                      <a:pt x="47559" y="13458"/>
                      <a:pt x="47688" y="13458"/>
                    </a:cubicBezTo>
                    <a:cubicBezTo>
                      <a:pt x="47863" y="13458"/>
                      <a:pt x="48022" y="13305"/>
                      <a:pt x="47943" y="13050"/>
                    </a:cubicBezTo>
                    <a:cubicBezTo>
                      <a:pt x="46919" y="9091"/>
                      <a:pt x="45657" y="5099"/>
                      <a:pt x="41972" y="2813"/>
                    </a:cubicBezTo>
                    <a:cubicBezTo>
                      <a:pt x="40095" y="1550"/>
                      <a:pt x="37979" y="1107"/>
                      <a:pt x="35829" y="834"/>
                    </a:cubicBezTo>
                    <a:cubicBezTo>
                      <a:pt x="33270" y="561"/>
                      <a:pt x="30882" y="253"/>
                      <a:pt x="28459" y="117"/>
                    </a:cubicBezTo>
                    <a:cubicBezTo>
                      <a:pt x="27665" y="32"/>
                      <a:pt x="26858" y="0"/>
                      <a:pt x="26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5295128" y="3219833"/>
                <a:ext cx="1518870" cy="786124"/>
              </a:xfrm>
              <a:custGeom>
                <a:avLst/>
                <a:gdLst/>
                <a:ahLst/>
                <a:cxnLst/>
                <a:rect l="l" t="t" r="r" b="b"/>
                <a:pathLst>
                  <a:path w="23077" h="11944" extrusionOk="0">
                    <a:moveTo>
                      <a:pt x="410" y="0"/>
                    </a:moveTo>
                    <a:cubicBezTo>
                      <a:pt x="410" y="0"/>
                      <a:pt x="137" y="0"/>
                      <a:pt x="137" y="171"/>
                    </a:cubicBezTo>
                    <a:cubicBezTo>
                      <a:pt x="274" y="717"/>
                      <a:pt x="1" y="1570"/>
                      <a:pt x="1" y="2150"/>
                    </a:cubicBezTo>
                    <a:lnTo>
                      <a:pt x="1" y="4266"/>
                    </a:lnTo>
                    <a:cubicBezTo>
                      <a:pt x="1" y="5562"/>
                      <a:pt x="274" y="6689"/>
                      <a:pt x="854" y="7849"/>
                    </a:cubicBezTo>
                    <a:cubicBezTo>
                      <a:pt x="1980" y="10408"/>
                      <a:pt x="4675" y="11397"/>
                      <a:pt x="7098" y="11807"/>
                    </a:cubicBezTo>
                    <a:cubicBezTo>
                      <a:pt x="8395" y="11943"/>
                      <a:pt x="9794" y="11943"/>
                      <a:pt x="11227" y="11943"/>
                    </a:cubicBezTo>
                    <a:lnTo>
                      <a:pt x="16482" y="11943"/>
                    </a:lnTo>
                    <a:cubicBezTo>
                      <a:pt x="17915" y="11807"/>
                      <a:pt x="19314" y="11670"/>
                      <a:pt x="20611" y="11261"/>
                    </a:cubicBezTo>
                    <a:cubicBezTo>
                      <a:pt x="21737" y="10681"/>
                      <a:pt x="22454" y="9828"/>
                      <a:pt x="22897" y="8702"/>
                    </a:cubicBezTo>
                    <a:cubicBezTo>
                      <a:pt x="23076" y="8411"/>
                      <a:pt x="22888" y="8194"/>
                      <a:pt x="22700" y="8194"/>
                    </a:cubicBezTo>
                    <a:cubicBezTo>
                      <a:pt x="22600" y="8194"/>
                      <a:pt x="22501" y="8254"/>
                      <a:pt x="22454" y="8395"/>
                    </a:cubicBezTo>
                    <a:cubicBezTo>
                      <a:pt x="21737" y="9691"/>
                      <a:pt x="21020" y="10544"/>
                      <a:pt x="19621" y="10954"/>
                    </a:cubicBezTo>
                    <a:cubicBezTo>
                      <a:pt x="18325" y="11261"/>
                      <a:pt x="16755" y="11261"/>
                      <a:pt x="15356" y="11397"/>
                    </a:cubicBezTo>
                    <a:cubicBezTo>
                      <a:pt x="14329" y="11397"/>
                      <a:pt x="13257" y="11417"/>
                      <a:pt x="12175" y="11417"/>
                    </a:cubicBezTo>
                    <a:cubicBezTo>
                      <a:pt x="10417" y="11417"/>
                      <a:pt x="8630" y="11365"/>
                      <a:pt x="6962" y="11090"/>
                    </a:cubicBezTo>
                    <a:cubicBezTo>
                      <a:pt x="4402" y="10681"/>
                      <a:pt x="1980" y="9555"/>
                      <a:pt x="1127" y="6825"/>
                    </a:cubicBezTo>
                    <a:cubicBezTo>
                      <a:pt x="717" y="5835"/>
                      <a:pt x="547" y="4573"/>
                      <a:pt x="547" y="3413"/>
                    </a:cubicBezTo>
                    <a:lnTo>
                      <a:pt x="547" y="1434"/>
                    </a:lnTo>
                    <a:cubicBezTo>
                      <a:pt x="547" y="1024"/>
                      <a:pt x="717" y="580"/>
                      <a:pt x="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109654" y="4380667"/>
                <a:ext cx="176128" cy="31072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721" extrusionOk="0">
                    <a:moveTo>
                      <a:pt x="1566" y="1"/>
                    </a:moveTo>
                    <a:cubicBezTo>
                      <a:pt x="1358" y="1"/>
                      <a:pt x="1162" y="46"/>
                      <a:pt x="1019" y="142"/>
                    </a:cubicBezTo>
                    <a:cubicBezTo>
                      <a:pt x="303" y="585"/>
                      <a:pt x="166" y="1438"/>
                      <a:pt x="166" y="2155"/>
                    </a:cubicBezTo>
                    <a:cubicBezTo>
                      <a:pt x="1" y="2815"/>
                      <a:pt x="155" y="4721"/>
                      <a:pt x="1185" y="4721"/>
                    </a:cubicBezTo>
                    <a:cubicBezTo>
                      <a:pt x="1220" y="4721"/>
                      <a:pt x="1255" y="4718"/>
                      <a:pt x="1292" y="4714"/>
                    </a:cubicBezTo>
                    <a:cubicBezTo>
                      <a:pt x="1565" y="4543"/>
                      <a:pt x="1429" y="4134"/>
                      <a:pt x="1292" y="4134"/>
                    </a:cubicBezTo>
                    <a:cubicBezTo>
                      <a:pt x="162" y="4134"/>
                      <a:pt x="561" y="457"/>
                      <a:pt x="1630" y="457"/>
                    </a:cubicBezTo>
                    <a:cubicBezTo>
                      <a:pt x="1788" y="457"/>
                      <a:pt x="1961" y="537"/>
                      <a:pt x="2145" y="722"/>
                    </a:cubicBezTo>
                    <a:cubicBezTo>
                      <a:pt x="2225" y="802"/>
                      <a:pt x="2308" y="835"/>
                      <a:pt x="2381" y="835"/>
                    </a:cubicBezTo>
                    <a:cubicBezTo>
                      <a:pt x="2557" y="835"/>
                      <a:pt x="2675" y="642"/>
                      <a:pt x="2555" y="449"/>
                    </a:cubicBezTo>
                    <a:cubicBezTo>
                      <a:pt x="2377" y="160"/>
                      <a:pt x="1953" y="1"/>
                      <a:pt x="1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643833" y="3866628"/>
                <a:ext cx="416888" cy="216408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3288" extrusionOk="0">
                    <a:moveTo>
                      <a:pt x="1980" y="1"/>
                    </a:moveTo>
                    <a:cubicBezTo>
                      <a:pt x="1263" y="137"/>
                      <a:pt x="854" y="410"/>
                      <a:pt x="717" y="990"/>
                    </a:cubicBezTo>
                    <a:cubicBezTo>
                      <a:pt x="410" y="1434"/>
                      <a:pt x="1" y="2560"/>
                      <a:pt x="274" y="3140"/>
                    </a:cubicBezTo>
                    <a:cubicBezTo>
                      <a:pt x="274" y="3242"/>
                      <a:pt x="336" y="3287"/>
                      <a:pt x="414" y="3287"/>
                    </a:cubicBezTo>
                    <a:cubicBezTo>
                      <a:pt x="544" y="3287"/>
                      <a:pt x="717" y="3162"/>
                      <a:pt x="717" y="2970"/>
                    </a:cubicBezTo>
                    <a:cubicBezTo>
                      <a:pt x="581" y="2560"/>
                      <a:pt x="854" y="1980"/>
                      <a:pt x="990" y="1707"/>
                    </a:cubicBezTo>
                    <a:cubicBezTo>
                      <a:pt x="1107" y="975"/>
                      <a:pt x="1551" y="545"/>
                      <a:pt x="2213" y="545"/>
                    </a:cubicBezTo>
                    <a:cubicBezTo>
                      <a:pt x="2323" y="545"/>
                      <a:pt x="2439" y="557"/>
                      <a:pt x="2560" y="581"/>
                    </a:cubicBezTo>
                    <a:cubicBezTo>
                      <a:pt x="3140" y="717"/>
                      <a:pt x="3822" y="990"/>
                      <a:pt x="4403" y="1263"/>
                    </a:cubicBezTo>
                    <a:cubicBezTo>
                      <a:pt x="4846" y="1434"/>
                      <a:pt x="5392" y="1570"/>
                      <a:pt x="5836" y="1980"/>
                    </a:cubicBezTo>
                    <a:cubicBezTo>
                      <a:pt x="5884" y="2088"/>
                      <a:pt x="5966" y="2137"/>
                      <a:pt x="6046" y="2137"/>
                    </a:cubicBezTo>
                    <a:cubicBezTo>
                      <a:pt x="6193" y="2137"/>
                      <a:pt x="6334" y="1972"/>
                      <a:pt x="6245" y="1707"/>
                    </a:cubicBezTo>
                    <a:cubicBezTo>
                      <a:pt x="5972" y="1127"/>
                      <a:pt x="4983" y="990"/>
                      <a:pt x="4266" y="717"/>
                    </a:cubicBezTo>
                    <a:cubicBezTo>
                      <a:pt x="3549" y="410"/>
                      <a:pt x="2696" y="1"/>
                      <a:pt x="1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859453" y="3754342"/>
                <a:ext cx="271826" cy="25162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823" extrusionOk="0">
                    <a:moveTo>
                      <a:pt x="1980" y="1"/>
                    </a:moveTo>
                    <a:cubicBezTo>
                      <a:pt x="1400" y="1"/>
                      <a:pt x="990" y="1"/>
                      <a:pt x="410" y="137"/>
                    </a:cubicBezTo>
                    <a:cubicBezTo>
                      <a:pt x="273" y="274"/>
                      <a:pt x="273" y="410"/>
                      <a:pt x="273" y="717"/>
                    </a:cubicBezTo>
                    <a:cubicBezTo>
                      <a:pt x="137" y="1127"/>
                      <a:pt x="0" y="1707"/>
                      <a:pt x="0" y="2287"/>
                    </a:cubicBezTo>
                    <a:cubicBezTo>
                      <a:pt x="0" y="2423"/>
                      <a:pt x="137" y="2492"/>
                      <a:pt x="273" y="2492"/>
                    </a:cubicBezTo>
                    <a:cubicBezTo>
                      <a:pt x="410" y="2492"/>
                      <a:pt x="546" y="2423"/>
                      <a:pt x="546" y="2287"/>
                    </a:cubicBezTo>
                    <a:cubicBezTo>
                      <a:pt x="546" y="1843"/>
                      <a:pt x="546" y="1434"/>
                      <a:pt x="717" y="990"/>
                    </a:cubicBezTo>
                    <a:cubicBezTo>
                      <a:pt x="854" y="717"/>
                      <a:pt x="717" y="581"/>
                      <a:pt x="1263" y="581"/>
                    </a:cubicBezTo>
                    <a:lnTo>
                      <a:pt x="3549" y="581"/>
                    </a:lnTo>
                    <a:lnTo>
                      <a:pt x="3549" y="1843"/>
                    </a:lnTo>
                    <a:cubicBezTo>
                      <a:pt x="3549" y="2423"/>
                      <a:pt x="3413" y="2969"/>
                      <a:pt x="3413" y="3549"/>
                    </a:cubicBezTo>
                    <a:cubicBezTo>
                      <a:pt x="3413" y="3686"/>
                      <a:pt x="3549" y="3822"/>
                      <a:pt x="3686" y="3822"/>
                    </a:cubicBezTo>
                    <a:cubicBezTo>
                      <a:pt x="3822" y="3822"/>
                      <a:pt x="3959" y="3686"/>
                      <a:pt x="3959" y="3549"/>
                    </a:cubicBezTo>
                    <a:lnTo>
                      <a:pt x="3959" y="2969"/>
                    </a:lnTo>
                    <a:cubicBezTo>
                      <a:pt x="4129" y="2696"/>
                      <a:pt x="3959" y="2423"/>
                      <a:pt x="3959" y="2116"/>
                    </a:cubicBezTo>
                    <a:cubicBezTo>
                      <a:pt x="4129" y="1570"/>
                      <a:pt x="3959" y="990"/>
                      <a:pt x="4129" y="410"/>
                    </a:cubicBezTo>
                    <a:cubicBezTo>
                      <a:pt x="4129" y="274"/>
                      <a:pt x="3959" y="1"/>
                      <a:pt x="38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76723" y="3980032"/>
                <a:ext cx="5482269" cy="1198273"/>
              </a:xfrm>
              <a:custGeom>
                <a:avLst/>
                <a:gdLst/>
                <a:ahLst/>
                <a:cxnLst/>
                <a:rect l="l" t="t" r="r" b="b"/>
                <a:pathLst>
                  <a:path w="83295" h="18206" extrusionOk="0">
                    <a:moveTo>
                      <a:pt x="14357" y="0"/>
                    </a:moveTo>
                    <a:cubicBezTo>
                      <a:pt x="10211" y="0"/>
                      <a:pt x="5927" y="1422"/>
                      <a:pt x="2969" y="4249"/>
                    </a:cubicBezTo>
                    <a:cubicBezTo>
                      <a:pt x="1263" y="5956"/>
                      <a:pt x="137" y="8242"/>
                      <a:pt x="0" y="10630"/>
                    </a:cubicBezTo>
                    <a:cubicBezTo>
                      <a:pt x="0" y="11791"/>
                      <a:pt x="273" y="12917"/>
                      <a:pt x="853" y="13906"/>
                    </a:cubicBezTo>
                    <a:cubicBezTo>
                      <a:pt x="1263" y="14759"/>
                      <a:pt x="1979" y="15066"/>
                      <a:pt x="2832" y="15066"/>
                    </a:cubicBezTo>
                    <a:lnTo>
                      <a:pt x="2832" y="14759"/>
                    </a:lnTo>
                    <a:lnTo>
                      <a:pt x="2832" y="14623"/>
                    </a:lnTo>
                    <a:cubicBezTo>
                      <a:pt x="0" y="13770"/>
                      <a:pt x="410" y="9641"/>
                      <a:pt x="1399" y="7389"/>
                    </a:cubicBezTo>
                    <a:cubicBezTo>
                      <a:pt x="2559" y="4966"/>
                      <a:pt x="4675" y="3260"/>
                      <a:pt x="7098" y="2100"/>
                    </a:cubicBezTo>
                    <a:cubicBezTo>
                      <a:pt x="9241" y="1104"/>
                      <a:pt x="11811" y="535"/>
                      <a:pt x="14360" y="535"/>
                    </a:cubicBezTo>
                    <a:cubicBezTo>
                      <a:pt x="14692" y="535"/>
                      <a:pt x="15025" y="544"/>
                      <a:pt x="15355" y="564"/>
                    </a:cubicBezTo>
                    <a:cubicBezTo>
                      <a:pt x="18324" y="701"/>
                      <a:pt x="21327" y="1827"/>
                      <a:pt x="24023" y="3123"/>
                    </a:cubicBezTo>
                    <a:cubicBezTo>
                      <a:pt x="29278" y="5512"/>
                      <a:pt x="34123" y="8651"/>
                      <a:pt x="39378" y="11210"/>
                    </a:cubicBezTo>
                    <a:cubicBezTo>
                      <a:pt x="44497" y="13906"/>
                      <a:pt x="49888" y="15476"/>
                      <a:pt x="55587" y="16465"/>
                    </a:cubicBezTo>
                    <a:cubicBezTo>
                      <a:pt x="60398" y="17319"/>
                      <a:pt x="65516" y="17762"/>
                      <a:pt x="70498" y="18035"/>
                    </a:cubicBezTo>
                    <a:cubicBezTo>
                      <a:pt x="72631" y="18172"/>
                      <a:pt x="74764" y="18206"/>
                      <a:pt x="76896" y="18206"/>
                    </a:cubicBezTo>
                    <a:cubicBezTo>
                      <a:pt x="79029" y="18206"/>
                      <a:pt x="81162" y="18172"/>
                      <a:pt x="83294" y="18172"/>
                    </a:cubicBezTo>
                    <a:cubicBezTo>
                      <a:pt x="83294" y="18035"/>
                      <a:pt x="83158" y="17899"/>
                      <a:pt x="83158" y="17762"/>
                    </a:cubicBezTo>
                    <a:lnTo>
                      <a:pt x="83021" y="17626"/>
                    </a:lnTo>
                    <a:cubicBezTo>
                      <a:pt x="81072" y="17626"/>
                      <a:pt x="79122" y="17645"/>
                      <a:pt x="77164" y="17645"/>
                    </a:cubicBezTo>
                    <a:cubicBezTo>
                      <a:pt x="73983" y="17645"/>
                      <a:pt x="70783" y="17593"/>
                      <a:pt x="67530" y="17319"/>
                    </a:cubicBezTo>
                    <a:cubicBezTo>
                      <a:pt x="61558" y="16773"/>
                      <a:pt x="55450" y="16056"/>
                      <a:pt x="49615" y="14623"/>
                    </a:cubicBezTo>
                    <a:cubicBezTo>
                      <a:pt x="43780" y="13053"/>
                      <a:pt x="38525" y="10357"/>
                      <a:pt x="33407" y="7389"/>
                    </a:cubicBezTo>
                    <a:cubicBezTo>
                      <a:pt x="28561" y="4659"/>
                      <a:pt x="23579" y="1554"/>
                      <a:pt x="18051" y="393"/>
                    </a:cubicBezTo>
                    <a:cubicBezTo>
                      <a:pt x="16860" y="131"/>
                      <a:pt x="15615" y="0"/>
                      <a:pt x="14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1524215" y="4634725"/>
                <a:ext cx="4172961" cy="673840"/>
              </a:xfrm>
              <a:custGeom>
                <a:avLst/>
                <a:gdLst/>
                <a:ahLst/>
                <a:cxnLst/>
                <a:rect l="l" t="t" r="r" b="b"/>
                <a:pathLst>
                  <a:path w="63402" h="10238" extrusionOk="0">
                    <a:moveTo>
                      <a:pt x="274" y="1"/>
                    </a:moveTo>
                    <a:cubicBezTo>
                      <a:pt x="137" y="1"/>
                      <a:pt x="1" y="137"/>
                      <a:pt x="137" y="274"/>
                    </a:cubicBezTo>
                    <a:cubicBezTo>
                      <a:pt x="990" y="991"/>
                      <a:pt x="1536" y="2253"/>
                      <a:pt x="2117" y="3243"/>
                    </a:cubicBezTo>
                    <a:cubicBezTo>
                      <a:pt x="2833" y="4266"/>
                      <a:pt x="3550" y="5256"/>
                      <a:pt x="4403" y="6109"/>
                    </a:cubicBezTo>
                    <a:cubicBezTo>
                      <a:pt x="6109" y="7815"/>
                      <a:pt x="8225" y="8361"/>
                      <a:pt x="10647" y="8532"/>
                    </a:cubicBezTo>
                    <a:cubicBezTo>
                      <a:pt x="13650" y="8668"/>
                      <a:pt x="16482" y="8805"/>
                      <a:pt x="19451" y="8941"/>
                    </a:cubicBezTo>
                    <a:cubicBezTo>
                      <a:pt x="22317" y="9214"/>
                      <a:pt x="25286" y="9521"/>
                      <a:pt x="28289" y="9658"/>
                    </a:cubicBezTo>
                    <a:cubicBezTo>
                      <a:pt x="34260" y="10067"/>
                      <a:pt x="40096" y="10067"/>
                      <a:pt x="46067" y="10238"/>
                    </a:cubicBezTo>
                    <a:cubicBezTo>
                      <a:pt x="51868" y="10238"/>
                      <a:pt x="57567" y="10238"/>
                      <a:pt x="63402" y="9931"/>
                    </a:cubicBezTo>
                    <a:lnTo>
                      <a:pt x="63265" y="9794"/>
                    </a:lnTo>
                    <a:cubicBezTo>
                      <a:pt x="63265" y="9658"/>
                      <a:pt x="63129" y="9521"/>
                      <a:pt x="63129" y="9385"/>
                    </a:cubicBezTo>
                    <a:cubicBezTo>
                      <a:pt x="57703" y="9521"/>
                      <a:pt x="52175" y="9658"/>
                      <a:pt x="46750" y="9658"/>
                    </a:cubicBezTo>
                    <a:cubicBezTo>
                      <a:pt x="43917" y="9521"/>
                      <a:pt x="41085" y="9521"/>
                      <a:pt x="38389" y="9521"/>
                    </a:cubicBezTo>
                    <a:cubicBezTo>
                      <a:pt x="35387" y="9521"/>
                      <a:pt x="32418" y="9214"/>
                      <a:pt x="29415" y="9078"/>
                    </a:cubicBezTo>
                    <a:cubicBezTo>
                      <a:pt x="23580" y="8805"/>
                      <a:pt x="17745" y="7952"/>
                      <a:pt x="11944" y="7952"/>
                    </a:cubicBezTo>
                    <a:cubicBezTo>
                      <a:pt x="10647" y="7952"/>
                      <a:pt x="9214" y="7815"/>
                      <a:pt x="8088" y="7508"/>
                    </a:cubicBezTo>
                    <a:cubicBezTo>
                      <a:pt x="6655" y="7235"/>
                      <a:pt x="5529" y="6382"/>
                      <a:pt x="4676" y="5529"/>
                    </a:cubicBezTo>
                    <a:cubicBezTo>
                      <a:pt x="3686" y="4539"/>
                      <a:pt x="2970" y="3550"/>
                      <a:pt x="2253" y="2560"/>
                    </a:cubicBezTo>
                    <a:cubicBezTo>
                      <a:pt x="1707" y="1707"/>
                      <a:pt x="1127" y="683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5454605" y="4088895"/>
                <a:ext cx="2569647" cy="1088621"/>
              </a:xfrm>
              <a:custGeom>
                <a:avLst/>
                <a:gdLst/>
                <a:ahLst/>
                <a:cxnLst/>
                <a:rect l="l" t="t" r="r" b="b"/>
                <a:pathLst>
                  <a:path w="39042" h="16540" extrusionOk="0">
                    <a:moveTo>
                      <a:pt x="13862" y="0"/>
                    </a:moveTo>
                    <a:cubicBezTo>
                      <a:pt x="10334" y="0"/>
                      <a:pt x="6724" y="1486"/>
                      <a:pt x="4095" y="3858"/>
                    </a:cubicBezTo>
                    <a:cubicBezTo>
                      <a:pt x="2560" y="5155"/>
                      <a:pt x="1263" y="6997"/>
                      <a:pt x="683" y="8840"/>
                    </a:cubicBezTo>
                    <a:cubicBezTo>
                      <a:pt x="0" y="11263"/>
                      <a:pt x="546" y="13822"/>
                      <a:pt x="1126" y="16108"/>
                    </a:cubicBezTo>
                    <a:cubicBezTo>
                      <a:pt x="1178" y="16212"/>
                      <a:pt x="1275" y="16257"/>
                      <a:pt x="1375" y="16257"/>
                    </a:cubicBezTo>
                    <a:cubicBezTo>
                      <a:pt x="1537" y="16257"/>
                      <a:pt x="1706" y="16140"/>
                      <a:pt x="1706" y="15972"/>
                    </a:cubicBezTo>
                    <a:cubicBezTo>
                      <a:pt x="1126" y="13549"/>
                      <a:pt x="546" y="11126"/>
                      <a:pt x="1263" y="8703"/>
                    </a:cubicBezTo>
                    <a:cubicBezTo>
                      <a:pt x="1979" y="6724"/>
                      <a:pt x="3686" y="4882"/>
                      <a:pt x="5392" y="3585"/>
                    </a:cubicBezTo>
                    <a:cubicBezTo>
                      <a:pt x="7909" y="1672"/>
                      <a:pt x="11080" y="619"/>
                      <a:pt x="14233" y="619"/>
                    </a:cubicBezTo>
                    <a:cubicBezTo>
                      <a:pt x="15524" y="619"/>
                      <a:pt x="16812" y="795"/>
                      <a:pt x="18051" y="1162"/>
                    </a:cubicBezTo>
                    <a:cubicBezTo>
                      <a:pt x="22317" y="2595"/>
                      <a:pt x="25422" y="6281"/>
                      <a:pt x="28425" y="9420"/>
                    </a:cubicBezTo>
                    <a:cubicBezTo>
                      <a:pt x="29858" y="10853"/>
                      <a:pt x="31257" y="12389"/>
                      <a:pt x="32827" y="13685"/>
                    </a:cubicBezTo>
                    <a:cubicBezTo>
                      <a:pt x="34669" y="14948"/>
                      <a:pt x="36512" y="15972"/>
                      <a:pt x="38662" y="16518"/>
                    </a:cubicBezTo>
                    <a:cubicBezTo>
                      <a:pt x="38692" y="16533"/>
                      <a:pt x="38720" y="16539"/>
                      <a:pt x="38746" y="16539"/>
                    </a:cubicBezTo>
                    <a:cubicBezTo>
                      <a:pt x="38960" y="16539"/>
                      <a:pt x="39041" y="16093"/>
                      <a:pt x="38798" y="15972"/>
                    </a:cubicBezTo>
                    <a:cubicBezTo>
                      <a:pt x="36375" y="15119"/>
                      <a:pt x="34260" y="13958"/>
                      <a:pt x="32247" y="12389"/>
                    </a:cubicBezTo>
                    <a:cubicBezTo>
                      <a:pt x="30404" y="10853"/>
                      <a:pt x="29005" y="9147"/>
                      <a:pt x="27299" y="7441"/>
                    </a:cubicBezTo>
                    <a:cubicBezTo>
                      <a:pt x="24159" y="4165"/>
                      <a:pt x="20611" y="889"/>
                      <a:pt x="15902" y="173"/>
                    </a:cubicBezTo>
                    <a:cubicBezTo>
                      <a:pt x="15230" y="56"/>
                      <a:pt x="14548" y="0"/>
                      <a:pt x="13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6838100" y="4693961"/>
                <a:ext cx="1217295" cy="647447"/>
              </a:xfrm>
              <a:custGeom>
                <a:avLst/>
                <a:gdLst/>
                <a:ahLst/>
                <a:cxnLst/>
                <a:rect l="l" t="t" r="r" b="b"/>
                <a:pathLst>
                  <a:path w="18495" h="9837" extrusionOk="0">
                    <a:moveTo>
                      <a:pt x="193" y="1"/>
                    </a:moveTo>
                    <a:cubicBezTo>
                      <a:pt x="105" y="1"/>
                      <a:pt x="0" y="67"/>
                      <a:pt x="0" y="227"/>
                    </a:cubicBezTo>
                    <a:cubicBezTo>
                      <a:pt x="444" y="1353"/>
                      <a:pt x="1160" y="2513"/>
                      <a:pt x="1706" y="3503"/>
                    </a:cubicBezTo>
                    <a:cubicBezTo>
                      <a:pt x="2286" y="4629"/>
                      <a:pt x="2866" y="5755"/>
                      <a:pt x="3719" y="6915"/>
                    </a:cubicBezTo>
                    <a:cubicBezTo>
                      <a:pt x="5119" y="8894"/>
                      <a:pt x="7132" y="9747"/>
                      <a:pt x="9691" y="9747"/>
                    </a:cubicBezTo>
                    <a:cubicBezTo>
                      <a:pt x="10214" y="9804"/>
                      <a:pt x="10743" y="9837"/>
                      <a:pt x="11273" y="9837"/>
                    </a:cubicBezTo>
                    <a:cubicBezTo>
                      <a:pt x="12022" y="9837"/>
                      <a:pt x="12773" y="9771"/>
                      <a:pt x="13513" y="9611"/>
                    </a:cubicBezTo>
                    <a:cubicBezTo>
                      <a:pt x="14809" y="9474"/>
                      <a:pt x="15936" y="9474"/>
                      <a:pt x="17062" y="8894"/>
                    </a:cubicBezTo>
                    <a:cubicBezTo>
                      <a:pt x="17642" y="8758"/>
                      <a:pt x="18495" y="8041"/>
                      <a:pt x="18495" y="7325"/>
                    </a:cubicBezTo>
                    <a:cubicBezTo>
                      <a:pt x="18410" y="6882"/>
                      <a:pt x="18105" y="6661"/>
                      <a:pt x="17715" y="6661"/>
                    </a:cubicBezTo>
                    <a:cubicBezTo>
                      <a:pt x="17473" y="6661"/>
                      <a:pt x="17199" y="6746"/>
                      <a:pt x="16925" y="6915"/>
                    </a:cubicBezTo>
                    <a:cubicBezTo>
                      <a:pt x="16789" y="7052"/>
                      <a:pt x="16925" y="7325"/>
                      <a:pt x="17062" y="7325"/>
                    </a:cubicBezTo>
                    <a:cubicBezTo>
                      <a:pt x="17140" y="7301"/>
                      <a:pt x="17216" y="7289"/>
                      <a:pt x="17288" y="7289"/>
                    </a:cubicBezTo>
                    <a:cubicBezTo>
                      <a:pt x="17624" y="7289"/>
                      <a:pt x="17843" y="7539"/>
                      <a:pt x="17505" y="7905"/>
                    </a:cubicBezTo>
                    <a:cubicBezTo>
                      <a:pt x="17198" y="8314"/>
                      <a:pt x="16652" y="8485"/>
                      <a:pt x="16209" y="8621"/>
                    </a:cubicBezTo>
                    <a:cubicBezTo>
                      <a:pt x="15355" y="8894"/>
                      <a:pt x="14093" y="8894"/>
                      <a:pt x="13103" y="9031"/>
                    </a:cubicBezTo>
                    <a:cubicBezTo>
                      <a:pt x="12251" y="9170"/>
                      <a:pt x="11378" y="9246"/>
                      <a:pt x="10505" y="9246"/>
                    </a:cubicBezTo>
                    <a:cubicBezTo>
                      <a:pt x="9457" y="9246"/>
                      <a:pt x="8411" y="9136"/>
                      <a:pt x="7405" y="8894"/>
                    </a:cubicBezTo>
                    <a:cubicBezTo>
                      <a:pt x="5426" y="8485"/>
                      <a:pt x="4265" y="6779"/>
                      <a:pt x="3139" y="5072"/>
                    </a:cubicBezTo>
                    <a:cubicBezTo>
                      <a:pt x="2696" y="4356"/>
                      <a:pt x="2286" y="3503"/>
                      <a:pt x="1843" y="2786"/>
                    </a:cubicBezTo>
                    <a:cubicBezTo>
                      <a:pt x="1297" y="1933"/>
                      <a:pt x="717" y="1080"/>
                      <a:pt x="307" y="91"/>
                    </a:cubicBezTo>
                    <a:cubicBezTo>
                      <a:pt x="307" y="34"/>
                      <a:pt x="254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616295" y="5173051"/>
                <a:ext cx="1974262" cy="115312"/>
              </a:xfrm>
              <a:custGeom>
                <a:avLst/>
                <a:gdLst/>
                <a:ahLst/>
                <a:cxnLst/>
                <a:rect l="l" t="t" r="r" b="b"/>
                <a:pathLst>
                  <a:path w="29996" h="1752" extrusionOk="0">
                    <a:moveTo>
                      <a:pt x="2473" y="0"/>
                    </a:moveTo>
                    <a:cubicBezTo>
                      <a:pt x="1737" y="0"/>
                      <a:pt x="1013" y="46"/>
                      <a:pt x="308" y="182"/>
                    </a:cubicBezTo>
                    <a:cubicBezTo>
                      <a:pt x="1" y="353"/>
                      <a:pt x="1" y="762"/>
                      <a:pt x="308" y="762"/>
                    </a:cubicBezTo>
                    <a:cubicBezTo>
                      <a:pt x="308" y="762"/>
                      <a:pt x="445" y="762"/>
                      <a:pt x="445" y="626"/>
                    </a:cubicBezTo>
                    <a:cubicBezTo>
                      <a:pt x="868" y="598"/>
                      <a:pt x="1292" y="587"/>
                      <a:pt x="1719" y="587"/>
                    </a:cubicBezTo>
                    <a:cubicBezTo>
                      <a:pt x="3424" y="587"/>
                      <a:pt x="5160" y="762"/>
                      <a:pt x="6962" y="762"/>
                    </a:cubicBezTo>
                    <a:cubicBezTo>
                      <a:pt x="9385" y="762"/>
                      <a:pt x="11808" y="899"/>
                      <a:pt x="14367" y="1035"/>
                    </a:cubicBezTo>
                    <a:cubicBezTo>
                      <a:pt x="15663" y="1206"/>
                      <a:pt x="16926" y="1206"/>
                      <a:pt x="18223" y="1342"/>
                    </a:cubicBezTo>
                    <a:cubicBezTo>
                      <a:pt x="19349" y="1479"/>
                      <a:pt x="20475" y="1479"/>
                      <a:pt x="21635" y="1479"/>
                    </a:cubicBezTo>
                    <a:cubicBezTo>
                      <a:pt x="22898" y="1479"/>
                      <a:pt x="24194" y="1615"/>
                      <a:pt x="25457" y="1615"/>
                    </a:cubicBezTo>
                    <a:cubicBezTo>
                      <a:pt x="25751" y="1646"/>
                      <a:pt x="26050" y="1656"/>
                      <a:pt x="26353" y="1656"/>
                    </a:cubicBezTo>
                    <a:cubicBezTo>
                      <a:pt x="26894" y="1656"/>
                      <a:pt x="27450" y="1625"/>
                      <a:pt x="28015" y="1625"/>
                    </a:cubicBezTo>
                    <a:cubicBezTo>
                      <a:pt x="28531" y="1625"/>
                      <a:pt x="29056" y="1651"/>
                      <a:pt x="29586" y="1752"/>
                    </a:cubicBezTo>
                    <a:cubicBezTo>
                      <a:pt x="29859" y="1752"/>
                      <a:pt x="29995" y="1342"/>
                      <a:pt x="29722" y="1342"/>
                    </a:cubicBezTo>
                    <a:cubicBezTo>
                      <a:pt x="29189" y="1197"/>
                      <a:pt x="28686" y="1159"/>
                      <a:pt x="28181" y="1159"/>
                    </a:cubicBezTo>
                    <a:cubicBezTo>
                      <a:pt x="27620" y="1159"/>
                      <a:pt x="27057" y="1206"/>
                      <a:pt x="26446" y="1206"/>
                    </a:cubicBezTo>
                    <a:cubicBezTo>
                      <a:pt x="25047" y="1206"/>
                      <a:pt x="23614" y="899"/>
                      <a:pt x="22181" y="899"/>
                    </a:cubicBezTo>
                    <a:cubicBezTo>
                      <a:pt x="19758" y="899"/>
                      <a:pt x="17199" y="762"/>
                      <a:pt x="14640" y="626"/>
                    </a:cubicBezTo>
                    <a:cubicBezTo>
                      <a:pt x="12081" y="353"/>
                      <a:pt x="9521" y="182"/>
                      <a:pt x="6962" y="182"/>
                    </a:cubicBezTo>
                    <a:cubicBezTo>
                      <a:pt x="5461" y="182"/>
                      <a:pt x="3944" y="0"/>
                      <a:pt x="2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093041" y="3698199"/>
                <a:ext cx="2396415" cy="118208"/>
              </a:xfrm>
              <a:custGeom>
                <a:avLst/>
                <a:gdLst/>
                <a:ahLst/>
                <a:cxnLst/>
                <a:rect l="l" t="t" r="r" b="b"/>
                <a:pathLst>
                  <a:path w="36410" h="1796" extrusionOk="0">
                    <a:moveTo>
                      <a:pt x="36102" y="1"/>
                    </a:moveTo>
                    <a:cubicBezTo>
                      <a:pt x="34703" y="1"/>
                      <a:pt x="33270" y="274"/>
                      <a:pt x="31837" y="410"/>
                    </a:cubicBezTo>
                    <a:cubicBezTo>
                      <a:pt x="30267" y="581"/>
                      <a:pt x="28732" y="581"/>
                      <a:pt x="27162" y="717"/>
                    </a:cubicBezTo>
                    <a:cubicBezTo>
                      <a:pt x="25729" y="785"/>
                      <a:pt x="24304" y="785"/>
                      <a:pt x="22884" y="785"/>
                    </a:cubicBezTo>
                    <a:cubicBezTo>
                      <a:pt x="21464" y="785"/>
                      <a:pt x="20048" y="785"/>
                      <a:pt x="18631" y="854"/>
                    </a:cubicBezTo>
                    <a:cubicBezTo>
                      <a:pt x="15629" y="1127"/>
                      <a:pt x="12523" y="990"/>
                      <a:pt x="9521" y="1127"/>
                    </a:cubicBezTo>
                    <a:lnTo>
                      <a:pt x="4846" y="1127"/>
                    </a:lnTo>
                    <a:cubicBezTo>
                      <a:pt x="3276" y="1127"/>
                      <a:pt x="1843" y="1127"/>
                      <a:pt x="273" y="1263"/>
                    </a:cubicBezTo>
                    <a:cubicBezTo>
                      <a:pt x="0" y="1263"/>
                      <a:pt x="0" y="1570"/>
                      <a:pt x="273" y="1570"/>
                    </a:cubicBezTo>
                    <a:cubicBezTo>
                      <a:pt x="1502" y="1746"/>
                      <a:pt x="2774" y="1796"/>
                      <a:pt x="4063" y="1796"/>
                    </a:cubicBezTo>
                    <a:cubicBezTo>
                      <a:pt x="5782" y="1796"/>
                      <a:pt x="7532" y="1707"/>
                      <a:pt x="9248" y="1707"/>
                    </a:cubicBezTo>
                    <a:cubicBezTo>
                      <a:pt x="10732" y="1639"/>
                      <a:pt x="12225" y="1639"/>
                      <a:pt x="13718" y="1639"/>
                    </a:cubicBezTo>
                    <a:cubicBezTo>
                      <a:pt x="15211" y="1639"/>
                      <a:pt x="16704" y="1639"/>
                      <a:pt x="18188" y="1570"/>
                    </a:cubicBezTo>
                    <a:cubicBezTo>
                      <a:pt x="21054" y="1263"/>
                      <a:pt x="23886" y="1263"/>
                      <a:pt x="26719" y="1263"/>
                    </a:cubicBezTo>
                    <a:cubicBezTo>
                      <a:pt x="28288" y="1263"/>
                      <a:pt x="29994" y="1127"/>
                      <a:pt x="31564" y="990"/>
                    </a:cubicBezTo>
                    <a:cubicBezTo>
                      <a:pt x="32997" y="990"/>
                      <a:pt x="34533" y="717"/>
                      <a:pt x="36102" y="581"/>
                    </a:cubicBezTo>
                    <a:cubicBezTo>
                      <a:pt x="36410" y="581"/>
                      <a:pt x="36410" y="1"/>
                      <a:pt x="36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1111010" y="3174945"/>
                <a:ext cx="2582810" cy="821995"/>
              </a:xfrm>
              <a:custGeom>
                <a:avLst/>
                <a:gdLst/>
                <a:ahLst/>
                <a:cxnLst/>
                <a:rect l="l" t="t" r="r" b="b"/>
                <a:pathLst>
                  <a:path w="39242" h="12489" extrusionOk="0">
                    <a:moveTo>
                      <a:pt x="38922" y="0"/>
                    </a:moveTo>
                    <a:cubicBezTo>
                      <a:pt x="38803" y="0"/>
                      <a:pt x="38696" y="76"/>
                      <a:pt x="38696" y="273"/>
                    </a:cubicBezTo>
                    <a:cubicBezTo>
                      <a:pt x="37672" y="3549"/>
                      <a:pt x="37399" y="7814"/>
                      <a:pt x="34840" y="10373"/>
                    </a:cubicBezTo>
                    <a:cubicBezTo>
                      <a:pt x="33577" y="11636"/>
                      <a:pt x="31428" y="11772"/>
                      <a:pt x="29721" y="11772"/>
                    </a:cubicBezTo>
                    <a:lnTo>
                      <a:pt x="23750" y="11772"/>
                    </a:lnTo>
                    <a:cubicBezTo>
                      <a:pt x="22476" y="11875"/>
                      <a:pt x="21183" y="11909"/>
                      <a:pt x="19878" y="11909"/>
                    </a:cubicBezTo>
                    <a:cubicBezTo>
                      <a:pt x="17267" y="11909"/>
                      <a:pt x="14605" y="11772"/>
                      <a:pt x="11943" y="11772"/>
                    </a:cubicBezTo>
                    <a:cubicBezTo>
                      <a:pt x="10954" y="11858"/>
                      <a:pt x="9998" y="11900"/>
                      <a:pt x="9039" y="11900"/>
                    </a:cubicBezTo>
                    <a:cubicBezTo>
                      <a:pt x="8079" y="11900"/>
                      <a:pt x="7115" y="11858"/>
                      <a:pt x="6108" y="11772"/>
                    </a:cubicBezTo>
                    <a:cubicBezTo>
                      <a:pt x="5177" y="11772"/>
                      <a:pt x="4246" y="11742"/>
                      <a:pt x="3311" y="11742"/>
                    </a:cubicBezTo>
                    <a:cubicBezTo>
                      <a:pt x="2259" y="11742"/>
                      <a:pt x="1203" y="11780"/>
                      <a:pt x="137" y="11943"/>
                    </a:cubicBezTo>
                    <a:cubicBezTo>
                      <a:pt x="0" y="11943"/>
                      <a:pt x="0" y="12352"/>
                      <a:pt x="137" y="12352"/>
                    </a:cubicBezTo>
                    <a:cubicBezTo>
                      <a:pt x="853" y="12307"/>
                      <a:pt x="1566" y="12292"/>
                      <a:pt x="2273" y="12292"/>
                    </a:cubicBezTo>
                    <a:cubicBezTo>
                      <a:pt x="3686" y="12292"/>
                      <a:pt x="5073" y="12352"/>
                      <a:pt x="6415" y="12352"/>
                    </a:cubicBezTo>
                    <a:cubicBezTo>
                      <a:pt x="7166" y="12398"/>
                      <a:pt x="7905" y="12413"/>
                      <a:pt x="8642" y="12413"/>
                    </a:cubicBezTo>
                    <a:cubicBezTo>
                      <a:pt x="10116" y="12413"/>
                      <a:pt x="11579" y="12352"/>
                      <a:pt x="13104" y="12352"/>
                    </a:cubicBezTo>
                    <a:cubicBezTo>
                      <a:pt x="15219" y="12352"/>
                      <a:pt x="17198" y="12489"/>
                      <a:pt x="19348" y="12489"/>
                    </a:cubicBezTo>
                    <a:cubicBezTo>
                      <a:pt x="21327" y="12489"/>
                      <a:pt x="23477" y="12352"/>
                      <a:pt x="25593" y="12352"/>
                    </a:cubicBezTo>
                    <a:cubicBezTo>
                      <a:pt x="25860" y="12341"/>
                      <a:pt x="26134" y="12336"/>
                      <a:pt x="26414" y="12336"/>
                    </a:cubicBezTo>
                    <a:cubicBezTo>
                      <a:pt x="27333" y="12336"/>
                      <a:pt x="28312" y="12384"/>
                      <a:pt x="29297" y="12384"/>
                    </a:cubicBezTo>
                    <a:cubicBezTo>
                      <a:pt x="31534" y="12384"/>
                      <a:pt x="33794" y="12136"/>
                      <a:pt x="35420" y="10510"/>
                    </a:cubicBezTo>
                    <a:cubicBezTo>
                      <a:pt x="36546" y="9384"/>
                      <a:pt x="37126" y="7814"/>
                      <a:pt x="37672" y="6244"/>
                    </a:cubicBezTo>
                    <a:cubicBezTo>
                      <a:pt x="38252" y="4402"/>
                      <a:pt x="38525" y="2559"/>
                      <a:pt x="39105" y="682"/>
                    </a:cubicBezTo>
                    <a:cubicBezTo>
                      <a:pt x="39105" y="682"/>
                      <a:pt x="39242" y="546"/>
                      <a:pt x="39242" y="409"/>
                    </a:cubicBezTo>
                    <a:lnTo>
                      <a:pt x="39242" y="273"/>
                    </a:lnTo>
                    <a:cubicBezTo>
                      <a:pt x="39242" y="121"/>
                      <a:pt x="39072" y="0"/>
                      <a:pt x="38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6781957" y="3763359"/>
                <a:ext cx="1217295" cy="1394739"/>
              </a:xfrm>
              <a:custGeom>
                <a:avLst/>
                <a:gdLst/>
                <a:ahLst/>
                <a:cxnLst/>
                <a:rect l="l" t="t" r="r" b="b"/>
                <a:pathLst>
                  <a:path w="18495" h="21191" extrusionOk="0">
                    <a:moveTo>
                      <a:pt x="307" y="0"/>
                    </a:moveTo>
                    <a:cubicBezTo>
                      <a:pt x="0" y="0"/>
                      <a:pt x="0" y="444"/>
                      <a:pt x="307" y="580"/>
                    </a:cubicBezTo>
                    <a:cubicBezTo>
                      <a:pt x="580" y="580"/>
                      <a:pt x="1433" y="990"/>
                      <a:pt x="1843" y="1126"/>
                    </a:cubicBezTo>
                    <a:cubicBezTo>
                      <a:pt x="3276" y="1706"/>
                      <a:pt x="4265" y="2286"/>
                      <a:pt x="5255" y="3412"/>
                    </a:cubicBezTo>
                    <a:cubicBezTo>
                      <a:pt x="5972" y="4266"/>
                      <a:pt x="6552" y="5392"/>
                      <a:pt x="7268" y="6245"/>
                    </a:cubicBezTo>
                    <a:cubicBezTo>
                      <a:pt x="8121" y="7405"/>
                      <a:pt x="8838" y="8667"/>
                      <a:pt x="9384" y="9828"/>
                    </a:cubicBezTo>
                    <a:cubicBezTo>
                      <a:pt x="10817" y="12080"/>
                      <a:pt x="12250" y="14230"/>
                      <a:pt x="13786" y="16209"/>
                    </a:cubicBezTo>
                    <a:cubicBezTo>
                      <a:pt x="14502" y="17198"/>
                      <a:pt x="15219" y="18358"/>
                      <a:pt x="16072" y="19211"/>
                    </a:cubicBezTo>
                    <a:cubicBezTo>
                      <a:pt x="16652" y="19757"/>
                      <a:pt x="17062" y="20611"/>
                      <a:pt x="17778" y="21054"/>
                    </a:cubicBezTo>
                    <a:cubicBezTo>
                      <a:pt x="17778" y="21191"/>
                      <a:pt x="17778" y="21191"/>
                      <a:pt x="17915" y="21191"/>
                    </a:cubicBezTo>
                    <a:lnTo>
                      <a:pt x="18051" y="21191"/>
                    </a:lnTo>
                    <a:cubicBezTo>
                      <a:pt x="18358" y="21191"/>
                      <a:pt x="18495" y="20747"/>
                      <a:pt x="18051" y="20611"/>
                    </a:cubicBezTo>
                    <a:cubicBezTo>
                      <a:pt x="17778" y="20474"/>
                      <a:pt x="17642" y="20065"/>
                      <a:pt x="17369" y="19757"/>
                    </a:cubicBezTo>
                    <a:cubicBezTo>
                      <a:pt x="16925" y="19348"/>
                      <a:pt x="16516" y="18768"/>
                      <a:pt x="16072" y="18188"/>
                    </a:cubicBezTo>
                    <a:cubicBezTo>
                      <a:pt x="15219" y="17198"/>
                      <a:pt x="14366" y="15936"/>
                      <a:pt x="13376" y="14775"/>
                    </a:cubicBezTo>
                    <a:cubicBezTo>
                      <a:pt x="11807" y="12523"/>
                      <a:pt x="10544" y="10237"/>
                      <a:pt x="9111" y="7951"/>
                    </a:cubicBezTo>
                    <a:cubicBezTo>
                      <a:pt x="7985" y="5972"/>
                      <a:pt x="6688" y="3993"/>
                      <a:pt x="4982" y="2286"/>
                    </a:cubicBezTo>
                    <a:cubicBezTo>
                      <a:pt x="4265" y="1570"/>
                      <a:pt x="3412" y="1126"/>
                      <a:pt x="2423" y="717"/>
                    </a:cubicBezTo>
                    <a:cubicBezTo>
                      <a:pt x="1706" y="444"/>
                      <a:pt x="990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7904878" y="4789726"/>
                <a:ext cx="289794" cy="28301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300" extrusionOk="0">
                    <a:moveTo>
                      <a:pt x="1625" y="0"/>
                    </a:moveTo>
                    <a:cubicBezTo>
                      <a:pt x="1487" y="0"/>
                      <a:pt x="1321" y="229"/>
                      <a:pt x="1434" y="342"/>
                    </a:cubicBezTo>
                    <a:lnTo>
                      <a:pt x="1434" y="478"/>
                    </a:lnTo>
                    <a:cubicBezTo>
                      <a:pt x="1434" y="615"/>
                      <a:pt x="1570" y="615"/>
                      <a:pt x="1707" y="615"/>
                    </a:cubicBezTo>
                    <a:cubicBezTo>
                      <a:pt x="2150" y="888"/>
                      <a:pt x="2696" y="1195"/>
                      <a:pt x="3140" y="1604"/>
                    </a:cubicBezTo>
                    <a:cubicBezTo>
                      <a:pt x="3549" y="2048"/>
                      <a:pt x="3413" y="2594"/>
                      <a:pt x="3003" y="3037"/>
                    </a:cubicBezTo>
                    <a:cubicBezTo>
                      <a:pt x="2782" y="3174"/>
                      <a:pt x="2568" y="3208"/>
                      <a:pt x="2355" y="3208"/>
                    </a:cubicBezTo>
                    <a:cubicBezTo>
                      <a:pt x="2142" y="3208"/>
                      <a:pt x="1928" y="3174"/>
                      <a:pt x="1707" y="3174"/>
                    </a:cubicBezTo>
                    <a:cubicBezTo>
                      <a:pt x="1537" y="3117"/>
                      <a:pt x="1362" y="3084"/>
                      <a:pt x="1185" y="3084"/>
                    </a:cubicBezTo>
                    <a:cubicBezTo>
                      <a:pt x="936" y="3084"/>
                      <a:pt x="684" y="3150"/>
                      <a:pt x="444" y="3310"/>
                    </a:cubicBezTo>
                    <a:cubicBezTo>
                      <a:pt x="137" y="3447"/>
                      <a:pt x="1" y="3890"/>
                      <a:pt x="1" y="4163"/>
                    </a:cubicBezTo>
                    <a:cubicBezTo>
                      <a:pt x="1" y="4300"/>
                      <a:pt x="137" y="4300"/>
                      <a:pt x="308" y="4300"/>
                    </a:cubicBezTo>
                    <a:cubicBezTo>
                      <a:pt x="444" y="4300"/>
                      <a:pt x="581" y="4163"/>
                      <a:pt x="444" y="4027"/>
                    </a:cubicBezTo>
                    <a:lnTo>
                      <a:pt x="581" y="4027"/>
                    </a:lnTo>
                    <a:cubicBezTo>
                      <a:pt x="717" y="3617"/>
                      <a:pt x="1161" y="3617"/>
                      <a:pt x="1570" y="3617"/>
                    </a:cubicBezTo>
                    <a:cubicBezTo>
                      <a:pt x="1843" y="3754"/>
                      <a:pt x="2287" y="3890"/>
                      <a:pt x="2560" y="3890"/>
                    </a:cubicBezTo>
                    <a:cubicBezTo>
                      <a:pt x="3140" y="3754"/>
                      <a:pt x="3720" y="3310"/>
                      <a:pt x="3856" y="2764"/>
                    </a:cubicBezTo>
                    <a:cubicBezTo>
                      <a:pt x="4402" y="1331"/>
                      <a:pt x="2867" y="478"/>
                      <a:pt x="1707" y="35"/>
                    </a:cubicBezTo>
                    <a:cubicBezTo>
                      <a:pt x="1683" y="11"/>
                      <a:pt x="1655" y="0"/>
                      <a:pt x="1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3731949" y="3210816"/>
                <a:ext cx="1610423" cy="56208"/>
              </a:xfrm>
              <a:custGeom>
                <a:avLst/>
                <a:gdLst/>
                <a:ahLst/>
                <a:cxnLst/>
                <a:rect l="l" t="t" r="r" b="b"/>
                <a:pathLst>
                  <a:path w="24468" h="854" extrusionOk="0">
                    <a:moveTo>
                      <a:pt x="24024" y="1"/>
                    </a:moveTo>
                    <a:cubicBezTo>
                      <a:pt x="16073" y="1"/>
                      <a:pt x="8259" y="1"/>
                      <a:pt x="274" y="308"/>
                    </a:cubicBezTo>
                    <a:cubicBezTo>
                      <a:pt x="137" y="308"/>
                      <a:pt x="1" y="444"/>
                      <a:pt x="1" y="581"/>
                    </a:cubicBezTo>
                    <a:cubicBezTo>
                      <a:pt x="1" y="854"/>
                      <a:pt x="274" y="854"/>
                      <a:pt x="410" y="854"/>
                    </a:cubicBezTo>
                    <a:cubicBezTo>
                      <a:pt x="2287" y="854"/>
                      <a:pt x="4130" y="854"/>
                      <a:pt x="5972" y="717"/>
                    </a:cubicBezTo>
                    <a:cubicBezTo>
                      <a:pt x="7952" y="717"/>
                      <a:pt x="9794" y="717"/>
                      <a:pt x="11807" y="581"/>
                    </a:cubicBezTo>
                    <a:cubicBezTo>
                      <a:pt x="12467" y="535"/>
                      <a:pt x="13146" y="520"/>
                      <a:pt x="13831" y="520"/>
                    </a:cubicBezTo>
                    <a:cubicBezTo>
                      <a:pt x="15201" y="520"/>
                      <a:pt x="16596" y="581"/>
                      <a:pt x="17915" y="581"/>
                    </a:cubicBezTo>
                    <a:cubicBezTo>
                      <a:pt x="18575" y="535"/>
                      <a:pt x="19254" y="520"/>
                      <a:pt x="19939" y="520"/>
                    </a:cubicBezTo>
                    <a:cubicBezTo>
                      <a:pt x="21309" y="520"/>
                      <a:pt x="22704" y="581"/>
                      <a:pt x="24024" y="581"/>
                    </a:cubicBezTo>
                    <a:cubicBezTo>
                      <a:pt x="24467" y="581"/>
                      <a:pt x="24467" y="1"/>
                      <a:pt x="24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3563521" y="3467704"/>
                <a:ext cx="1787801" cy="333892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5073" extrusionOk="0">
                    <a:moveTo>
                      <a:pt x="26411" y="1"/>
                    </a:moveTo>
                    <a:cubicBezTo>
                      <a:pt x="26356" y="1"/>
                      <a:pt x="26310" y="34"/>
                      <a:pt x="26310" y="90"/>
                    </a:cubicBezTo>
                    <a:cubicBezTo>
                      <a:pt x="26173" y="1353"/>
                      <a:pt x="26583" y="2513"/>
                      <a:pt x="25729" y="3366"/>
                    </a:cubicBezTo>
                    <a:cubicBezTo>
                      <a:pt x="25083" y="4012"/>
                      <a:pt x="24104" y="4091"/>
                      <a:pt x="23237" y="4091"/>
                    </a:cubicBezTo>
                    <a:cubicBezTo>
                      <a:pt x="22959" y="4091"/>
                      <a:pt x="22694" y="4083"/>
                      <a:pt x="22454" y="4083"/>
                    </a:cubicBezTo>
                    <a:cubicBezTo>
                      <a:pt x="22117" y="4032"/>
                      <a:pt x="21780" y="4011"/>
                      <a:pt x="21442" y="4011"/>
                    </a:cubicBezTo>
                    <a:cubicBezTo>
                      <a:pt x="20651" y="4011"/>
                      <a:pt x="19854" y="4124"/>
                      <a:pt x="19041" y="4219"/>
                    </a:cubicBezTo>
                    <a:cubicBezTo>
                      <a:pt x="18620" y="4265"/>
                      <a:pt x="18196" y="4280"/>
                      <a:pt x="17770" y="4280"/>
                    </a:cubicBezTo>
                    <a:cubicBezTo>
                      <a:pt x="16918" y="4280"/>
                      <a:pt x="16061" y="4219"/>
                      <a:pt x="15220" y="4219"/>
                    </a:cubicBezTo>
                    <a:cubicBezTo>
                      <a:pt x="13513" y="4219"/>
                      <a:pt x="11868" y="4280"/>
                      <a:pt x="10202" y="4280"/>
                    </a:cubicBezTo>
                    <a:cubicBezTo>
                      <a:pt x="9369" y="4280"/>
                      <a:pt x="8531" y="4265"/>
                      <a:pt x="7678" y="4219"/>
                    </a:cubicBezTo>
                    <a:cubicBezTo>
                      <a:pt x="5256" y="4219"/>
                      <a:pt x="2696" y="3912"/>
                      <a:pt x="274" y="3912"/>
                    </a:cubicBezTo>
                    <a:cubicBezTo>
                      <a:pt x="1" y="3912"/>
                      <a:pt x="1" y="4356"/>
                      <a:pt x="274" y="4492"/>
                    </a:cubicBezTo>
                    <a:cubicBezTo>
                      <a:pt x="5836" y="5072"/>
                      <a:pt x="11364" y="4765"/>
                      <a:pt x="16926" y="4936"/>
                    </a:cubicBezTo>
                    <a:cubicBezTo>
                      <a:pt x="18188" y="4936"/>
                      <a:pt x="19485" y="4765"/>
                      <a:pt x="20747" y="4629"/>
                    </a:cubicBezTo>
                    <a:cubicBezTo>
                      <a:pt x="20993" y="4600"/>
                      <a:pt x="21242" y="4589"/>
                      <a:pt x="21494" y="4589"/>
                    </a:cubicBezTo>
                    <a:cubicBezTo>
                      <a:pt x="22183" y="4589"/>
                      <a:pt x="22889" y="4668"/>
                      <a:pt x="23566" y="4668"/>
                    </a:cubicBezTo>
                    <a:cubicBezTo>
                      <a:pt x="23814" y="4668"/>
                      <a:pt x="24058" y="4658"/>
                      <a:pt x="24296" y="4629"/>
                    </a:cubicBezTo>
                    <a:cubicBezTo>
                      <a:pt x="25149" y="4492"/>
                      <a:pt x="26002" y="4083"/>
                      <a:pt x="26446" y="3366"/>
                    </a:cubicBezTo>
                    <a:cubicBezTo>
                      <a:pt x="27163" y="2377"/>
                      <a:pt x="26446" y="1216"/>
                      <a:pt x="26583" y="227"/>
                    </a:cubicBezTo>
                    <a:cubicBezTo>
                      <a:pt x="26583" y="67"/>
                      <a:pt x="26489" y="1"/>
                      <a:pt x="26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3291758" y="3678454"/>
                <a:ext cx="319017" cy="127528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19376" extrusionOk="0">
                    <a:moveTo>
                      <a:pt x="4604" y="0"/>
                    </a:moveTo>
                    <a:cubicBezTo>
                      <a:pt x="4530" y="0"/>
                      <a:pt x="4454" y="48"/>
                      <a:pt x="4403" y="164"/>
                    </a:cubicBezTo>
                    <a:cubicBezTo>
                      <a:pt x="3857" y="1734"/>
                      <a:pt x="3550" y="3440"/>
                      <a:pt x="3004" y="4975"/>
                    </a:cubicBezTo>
                    <a:cubicBezTo>
                      <a:pt x="2424" y="6852"/>
                      <a:pt x="1707" y="8558"/>
                      <a:pt x="1127" y="10265"/>
                    </a:cubicBezTo>
                    <a:cubicBezTo>
                      <a:pt x="717" y="11800"/>
                      <a:pt x="274" y="13677"/>
                      <a:pt x="137" y="15383"/>
                    </a:cubicBezTo>
                    <a:cubicBezTo>
                      <a:pt x="1" y="16065"/>
                      <a:pt x="1" y="16919"/>
                      <a:pt x="137" y="17635"/>
                    </a:cubicBezTo>
                    <a:cubicBezTo>
                      <a:pt x="274" y="18079"/>
                      <a:pt x="717" y="18625"/>
                      <a:pt x="717" y="19068"/>
                    </a:cubicBezTo>
                    <a:cubicBezTo>
                      <a:pt x="717" y="19273"/>
                      <a:pt x="862" y="19375"/>
                      <a:pt x="1007" y="19375"/>
                    </a:cubicBezTo>
                    <a:cubicBezTo>
                      <a:pt x="1152" y="19375"/>
                      <a:pt x="1297" y="19273"/>
                      <a:pt x="1297" y="19068"/>
                    </a:cubicBezTo>
                    <a:cubicBezTo>
                      <a:pt x="1297" y="18795"/>
                      <a:pt x="1127" y="18352"/>
                      <a:pt x="990" y="18079"/>
                    </a:cubicBezTo>
                    <a:cubicBezTo>
                      <a:pt x="581" y="17226"/>
                      <a:pt x="581" y="16236"/>
                      <a:pt x="717" y="15383"/>
                    </a:cubicBezTo>
                    <a:cubicBezTo>
                      <a:pt x="854" y="13506"/>
                      <a:pt x="1434" y="11800"/>
                      <a:pt x="1843" y="10094"/>
                    </a:cubicBezTo>
                    <a:cubicBezTo>
                      <a:pt x="3004" y="6852"/>
                      <a:pt x="4130" y="3576"/>
                      <a:pt x="4846" y="301"/>
                    </a:cubicBezTo>
                    <a:cubicBezTo>
                      <a:pt x="4846" y="131"/>
                      <a:pt x="4727" y="0"/>
                      <a:pt x="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5256953" y="3588151"/>
                <a:ext cx="103399" cy="156994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3853" extrusionOk="0">
                    <a:moveTo>
                      <a:pt x="990" y="1"/>
                    </a:moveTo>
                    <a:cubicBezTo>
                      <a:pt x="922" y="1"/>
                      <a:pt x="854" y="35"/>
                      <a:pt x="854" y="103"/>
                    </a:cubicBezTo>
                    <a:cubicBezTo>
                      <a:pt x="717" y="1946"/>
                      <a:pt x="854" y="3652"/>
                      <a:pt x="854" y="5358"/>
                    </a:cubicBezTo>
                    <a:cubicBezTo>
                      <a:pt x="717" y="7371"/>
                      <a:pt x="581" y="9487"/>
                      <a:pt x="444" y="11466"/>
                    </a:cubicBezTo>
                    <a:cubicBezTo>
                      <a:pt x="137" y="15458"/>
                      <a:pt x="0" y="19451"/>
                      <a:pt x="137" y="23580"/>
                    </a:cubicBezTo>
                    <a:cubicBezTo>
                      <a:pt x="137" y="23716"/>
                      <a:pt x="273" y="23853"/>
                      <a:pt x="581" y="23853"/>
                    </a:cubicBezTo>
                    <a:cubicBezTo>
                      <a:pt x="717" y="23853"/>
                      <a:pt x="854" y="23716"/>
                      <a:pt x="854" y="23580"/>
                    </a:cubicBezTo>
                    <a:lnTo>
                      <a:pt x="854" y="18018"/>
                    </a:lnTo>
                    <a:cubicBezTo>
                      <a:pt x="854" y="16038"/>
                      <a:pt x="854" y="13889"/>
                      <a:pt x="990" y="11773"/>
                    </a:cubicBezTo>
                    <a:cubicBezTo>
                      <a:pt x="1127" y="7917"/>
                      <a:pt x="1570" y="4095"/>
                      <a:pt x="1127" y="103"/>
                    </a:cubicBezTo>
                    <a:cubicBezTo>
                      <a:pt x="1127" y="35"/>
                      <a:pt x="1058" y="1"/>
                      <a:pt x="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3469204" y="4070137"/>
                <a:ext cx="336920" cy="126896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1928" extrusionOk="0">
                    <a:moveTo>
                      <a:pt x="1574" y="533"/>
                    </a:moveTo>
                    <a:cubicBezTo>
                      <a:pt x="1847" y="533"/>
                      <a:pt x="2105" y="594"/>
                      <a:pt x="2287" y="594"/>
                    </a:cubicBezTo>
                    <a:cubicBezTo>
                      <a:pt x="2418" y="594"/>
                      <a:pt x="2668" y="580"/>
                      <a:pt x="2947" y="580"/>
                    </a:cubicBezTo>
                    <a:cubicBezTo>
                      <a:pt x="3540" y="580"/>
                      <a:pt x="4266" y="643"/>
                      <a:pt x="4266" y="1038"/>
                    </a:cubicBezTo>
                    <a:cubicBezTo>
                      <a:pt x="3993" y="816"/>
                      <a:pt x="3600" y="739"/>
                      <a:pt x="3225" y="739"/>
                    </a:cubicBezTo>
                    <a:cubicBezTo>
                      <a:pt x="2850" y="739"/>
                      <a:pt x="2491" y="816"/>
                      <a:pt x="2287" y="901"/>
                    </a:cubicBezTo>
                    <a:cubicBezTo>
                      <a:pt x="2150" y="1038"/>
                      <a:pt x="2014" y="1038"/>
                      <a:pt x="2014" y="1038"/>
                    </a:cubicBezTo>
                    <a:cubicBezTo>
                      <a:pt x="1868" y="1127"/>
                      <a:pt x="1755" y="1173"/>
                      <a:pt x="1660" y="1173"/>
                    </a:cubicBezTo>
                    <a:cubicBezTo>
                      <a:pt x="1466" y="1173"/>
                      <a:pt x="1344" y="983"/>
                      <a:pt x="1161" y="594"/>
                    </a:cubicBezTo>
                    <a:cubicBezTo>
                      <a:pt x="1297" y="549"/>
                      <a:pt x="1437" y="533"/>
                      <a:pt x="1574" y="533"/>
                    </a:cubicBezTo>
                    <a:close/>
                    <a:moveTo>
                      <a:pt x="1312" y="1"/>
                    </a:moveTo>
                    <a:cubicBezTo>
                      <a:pt x="1092" y="1"/>
                      <a:pt x="855" y="39"/>
                      <a:pt x="581" y="185"/>
                    </a:cubicBezTo>
                    <a:cubicBezTo>
                      <a:pt x="0" y="594"/>
                      <a:pt x="308" y="1584"/>
                      <a:pt x="854" y="1891"/>
                    </a:cubicBezTo>
                    <a:cubicBezTo>
                      <a:pt x="937" y="1917"/>
                      <a:pt x="1020" y="1928"/>
                      <a:pt x="1101" y="1928"/>
                    </a:cubicBezTo>
                    <a:cubicBezTo>
                      <a:pt x="1448" y="1928"/>
                      <a:pt x="1765" y="1722"/>
                      <a:pt x="2014" y="1584"/>
                    </a:cubicBezTo>
                    <a:cubicBezTo>
                      <a:pt x="2455" y="1473"/>
                      <a:pt x="2741" y="1274"/>
                      <a:pt x="3195" y="1274"/>
                    </a:cubicBezTo>
                    <a:cubicBezTo>
                      <a:pt x="3302" y="1274"/>
                      <a:pt x="3419" y="1285"/>
                      <a:pt x="3549" y="1311"/>
                    </a:cubicBezTo>
                    <a:cubicBezTo>
                      <a:pt x="3720" y="1311"/>
                      <a:pt x="3856" y="1447"/>
                      <a:pt x="3993" y="1584"/>
                    </a:cubicBezTo>
                    <a:cubicBezTo>
                      <a:pt x="3993" y="1706"/>
                      <a:pt x="4202" y="1810"/>
                      <a:pt x="4383" y="1810"/>
                    </a:cubicBezTo>
                    <a:cubicBezTo>
                      <a:pt x="4456" y="1810"/>
                      <a:pt x="4524" y="1793"/>
                      <a:pt x="4573" y="1754"/>
                    </a:cubicBezTo>
                    <a:cubicBezTo>
                      <a:pt x="5119" y="901"/>
                      <a:pt x="4709" y="321"/>
                      <a:pt x="3720" y="185"/>
                    </a:cubicBezTo>
                    <a:cubicBezTo>
                      <a:pt x="3276" y="48"/>
                      <a:pt x="2560" y="48"/>
                      <a:pt x="2014" y="48"/>
                    </a:cubicBezTo>
                    <a:cubicBezTo>
                      <a:pt x="1780" y="48"/>
                      <a:pt x="1556" y="1"/>
                      <a:pt x="1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5286176" y="3219833"/>
                <a:ext cx="1420013" cy="747358"/>
              </a:xfrm>
              <a:custGeom>
                <a:avLst/>
                <a:gdLst/>
                <a:ahLst/>
                <a:cxnLst/>
                <a:rect l="l" t="t" r="r" b="b"/>
                <a:pathLst>
                  <a:path w="21575" h="11355" extrusionOk="0">
                    <a:moveTo>
                      <a:pt x="273" y="0"/>
                    </a:moveTo>
                    <a:cubicBezTo>
                      <a:pt x="0" y="0"/>
                      <a:pt x="0" y="307"/>
                      <a:pt x="273" y="444"/>
                    </a:cubicBezTo>
                    <a:cubicBezTo>
                      <a:pt x="1263" y="717"/>
                      <a:pt x="2389" y="717"/>
                      <a:pt x="3412" y="1024"/>
                    </a:cubicBezTo>
                    <a:cubicBezTo>
                      <a:pt x="4538" y="1434"/>
                      <a:pt x="5664" y="2014"/>
                      <a:pt x="6654" y="2730"/>
                    </a:cubicBezTo>
                    <a:cubicBezTo>
                      <a:pt x="8360" y="4129"/>
                      <a:pt x="9657" y="5835"/>
                      <a:pt x="11090" y="7542"/>
                    </a:cubicBezTo>
                    <a:cubicBezTo>
                      <a:pt x="12353" y="9111"/>
                      <a:pt x="14195" y="10101"/>
                      <a:pt x="16038" y="10817"/>
                    </a:cubicBezTo>
                    <a:cubicBezTo>
                      <a:pt x="16891" y="11107"/>
                      <a:pt x="17923" y="11355"/>
                      <a:pt x="18904" y="11355"/>
                    </a:cubicBezTo>
                    <a:cubicBezTo>
                      <a:pt x="19885" y="11355"/>
                      <a:pt x="20815" y="11107"/>
                      <a:pt x="21463" y="10408"/>
                    </a:cubicBezTo>
                    <a:cubicBezTo>
                      <a:pt x="21574" y="10270"/>
                      <a:pt x="21505" y="10064"/>
                      <a:pt x="21311" y="10064"/>
                    </a:cubicBezTo>
                    <a:cubicBezTo>
                      <a:pt x="21266" y="10064"/>
                      <a:pt x="21214" y="10075"/>
                      <a:pt x="21156" y="10101"/>
                    </a:cubicBezTo>
                    <a:cubicBezTo>
                      <a:pt x="20567" y="10643"/>
                      <a:pt x="19811" y="10847"/>
                      <a:pt x="18998" y="10847"/>
                    </a:cubicBezTo>
                    <a:cubicBezTo>
                      <a:pt x="17456" y="10847"/>
                      <a:pt x="15709" y="10113"/>
                      <a:pt x="14502" y="9555"/>
                    </a:cubicBezTo>
                    <a:cubicBezTo>
                      <a:pt x="12489" y="8531"/>
                      <a:pt x="11363" y="6825"/>
                      <a:pt x="9930" y="5119"/>
                    </a:cubicBezTo>
                    <a:cubicBezTo>
                      <a:pt x="8667" y="3720"/>
                      <a:pt x="7371" y="2287"/>
                      <a:pt x="5664" y="1297"/>
                    </a:cubicBezTo>
                    <a:cubicBezTo>
                      <a:pt x="4265" y="444"/>
                      <a:pt x="2116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3693775" y="3578542"/>
                <a:ext cx="191792" cy="183302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785" extrusionOk="0">
                    <a:moveTo>
                      <a:pt x="475" y="0"/>
                    </a:moveTo>
                    <a:cubicBezTo>
                      <a:pt x="352" y="0"/>
                      <a:pt x="233" y="68"/>
                      <a:pt x="137" y="249"/>
                    </a:cubicBezTo>
                    <a:cubicBezTo>
                      <a:pt x="1" y="522"/>
                      <a:pt x="444" y="1102"/>
                      <a:pt x="581" y="1375"/>
                    </a:cubicBezTo>
                    <a:cubicBezTo>
                      <a:pt x="717" y="1546"/>
                      <a:pt x="990" y="1819"/>
                      <a:pt x="1161" y="2092"/>
                    </a:cubicBezTo>
                    <a:cubicBezTo>
                      <a:pt x="1297" y="2228"/>
                      <a:pt x="1297" y="2399"/>
                      <a:pt x="1434" y="2535"/>
                    </a:cubicBezTo>
                    <a:cubicBezTo>
                      <a:pt x="1434" y="2535"/>
                      <a:pt x="1570" y="2535"/>
                      <a:pt x="1570" y="2672"/>
                    </a:cubicBezTo>
                    <a:cubicBezTo>
                      <a:pt x="1627" y="2728"/>
                      <a:pt x="1684" y="2761"/>
                      <a:pt x="1742" y="2761"/>
                    </a:cubicBezTo>
                    <a:cubicBezTo>
                      <a:pt x="1826" y="2761"/>
                      <a:pt x="1914" y="2695"/>
                      <a:pt x="2014" y="2535"/>
                    </a:cubicBezTo>
                    <a:cubicBezTo>
                      <a:pt x="2014" y="2399"/>
                      <a:pt x="1843" y="2399"/>
                      <a:pt x="1843" y="2399"/>
                    </a:cubicBezTo>
                    <a:cubicBezTo>
                      <a:pt x="1570" y="2092"/>
                      <a:pt x="1434" y="1682"/>
                      <a:pt x="1161" y="1239"/>
                    </a:cubicBezTo>
                    <a:cubicBezTo>
                      <a:pt x="862" y="1106"/>
                      <a:pt x="725" y="844"/>
                      <a:pt x="592" y="547"/>
                    </a:cubicBezTo>
                    <a:lnTo>
                      <a:pt x="592" y="547"/>
                    </a:lnTo>
                    <a:cubicBezTo>
                      <a:pt x="658" y="623"/>
                      <a:pt x="777" y="753"/>
                      <a:pt x="854" y="829"/>
                    </a:cubicBezTo>
                    <a:cubicBezTo>
                      <a:pt x="990" y="966"/>
                      <a:pt x="1161" y="1239"/>
                      <a:pt x="1297" y="1375"/>
                    </a:cubicBezTo>
                    <a:cubicBezTo>
                      <a:pt x="1707" y="1955"/>
                      <a:pt x="2014" y="2399"/>
                      <a:pt x="2424" y="2672"/>
                    </a:cubicBezTo>
                    <a:cubicBezTo>
                      <a:pt x="2464" y="2752"/>
                      <a:pt x="2530" y="2785"/>
                      <a:pt x="2596" y="2785"/>
                    </a:cubicBezTo>
                    <a:cubicBezTo>
                      <a:pt x="2755" y="2785"/>
                      <a:pt x="2914" y="2592"/>
                      <a:pt x="2697" y="2399"/>
                    </a:cubicBezTo>
                    <a:cubicBezTo>
                      <a:pt x="2424" y="2092"/>
                      <a:pt x="2151" y="1819"/>
                      <a:pt x="1843" y="1546"/>
                    </a:cubicBezTo>
                    <a:cubicBezTo>
                      <a:pt x="1707" y="1239"/>
                      <a:pt x="1434" y="829"/>
                      <a:pt x="1161" y="522"/>
                    </a:cubicBezTo>
                    <a:cubicBezTo>
                      <a:pt x="1043" y="334"/>
                      <a:pt x="748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13" name="Google Shape;413;p28"/>
          <p:cNvCxnSpPr/>
          <p:nvPr/>
        </p:nvCxnSpPr>
        <p:spPr>
          <a:xfrm>
            <a:off x="867338" y="2866900"/>
            <a:ext cx="6336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ADCD3E-7446-16C9-2F48-6159063C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  <a:endParaRPr lang="en-IN" dirty="0"/>
          </a:p>
        </p:txBody>
      </p:sp>
      <p:cxnSp>
        <p:nvCxnSpPr>
          <p:cNvPr id="6" name="Google Shape;460;p33">
            <a:extLst>
              <a:ext uri="{FF2B5EF4-FFF2-40B4-BE49-F238E27FC236}">
                <a16:creationId xmlns:a16="http://schemas.microsoft.com/office/drawing/2014/main" id="{F9885311-F555-507C-CD3D-4077AF88E9CC}"/>
              </a:ext>
            </a:extLst>
          </p:cNvPr>
          <p:cNvCxnSpPr/>
          <p:nvPr/>
        </p:nvCxnSpPr>
        <p:spPr>
          <a:xfrm rot="10800000">
            <a:off x="2981902" y="1120004"/>
            <a:ext cx="339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1AD59A3-B649-E473-79B4-D82357DD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2" y="1587988"/>
            <a:ext cx="5174521" cy="2435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24E46-16A8-BF2A-FA97-B1530397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56" y="1191329"/>
            <a:ext cx="2611222" cy="3418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1115290" y="300784"/>
            <a:ext cx="5687291" cy="999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              Preprocessing</a:t>
            </a:r>
            <a:endParaRPr dirty="0"/>
          </a:p>
        </p:txBody>
      </p:sp>
      <p:cxnSp>
        <p:nvCxnSpPr>
          <p:cNvPr id="6" name="Google Shape;460;p33">
            <a:extLst>
              <a:ext uri="{FF2B5EF4-FFF2-40B4-BE49-F238E27FC236}">
                <a16:creationId xmlns:a16="http://schemas.microsoft.com/office/drawing/2014/main" id="{95FFF99F-058D-8121-16A5-DCF50EB7EDFC}"/>
              </a:ext>
            </a:extLst>
          </p:cNvPr>
          <p:cNvCxnSpPr>
            <a:cxnSpLocks/>
          </p:cNvCxnSpPr>
          <p:nvPr/>
        </p:nvCxnSpPr>
        <p:spPr>
          <a:xfrm flipH="1">
            <a:off x="3435927" y="967606"/>
            <a:ext cx="27570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3B1D6A9-D3CA-7E76-EE5A-555D5924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1" y="1130996"/>
            <a:ext cx="7701426" cy="594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23FD1-F400-E5BA-8B90-EF9E8BEC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1" y="2196929"/>
            <a:ext cx="4223296" cy="135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E05D1-EA92-B503-B49D-757A7DA51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31" y="4036179"/>
            <a:ext cx="7674005" cy="579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6DB03-8932-25C7-9194-EA3361F8B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019" y="1844432"/>
            <a:ext cx="3106379" cy="27709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309487" y="331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Preprocessing  &amp; </a:t>
            </a:r>
            <a:r>
              <a:rPr lang="en" dirty="0"/>
              <a:t>Visualization</a:t>
            </a:r>
            <a:endParaRPr dirty="0"/>
          </a:p>
        </p:txBody>
      </p:sp>
      <p:cxnSp>
        <p:nvCxnSpPr>
          <p:cNvPr id="26" name="Google Shape;460;p33">
            <a:extLst>
              <a:ext uri="{FF2B5EF4-FFF2-40B4-BE49-F238E27FC236}">
                <a16:creationId xmlns:a16="http://schemas.microsoft.com/office/drawing/2014/main" id="{403EDCCD-8799-3600-1C04-BA827BAE1BD7}"/>
              </a:ext>
            </a:extLst>
          </p:cNvPr>
          <p:cNvCxnSpPr>
            <a:cxnSpLocks/>
          </p:cNvCxnSpPr>
          <p:nvPr/>
        </p:nvCxnSpPr>
        <p:spPr>
          <a:xfrm flipH="1">
            <a:off x="2884920" y="988386"/>
            <a:ext cx="262226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DD0E9B-F53C-7F75-C7BB-EB28DE77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0" y="1364214"/>
            <a:ext cx="3684898" cy="3086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F43B7-0B67-746D-A157-76C12F6C4637}"/>
              </a:ext>
            </a:extLst>
          </p:cNvPr>
          <p:cNvSpPr txBox="1"/>
          <p:nvPr/>
        </p:nvSpPr>
        <p:spPr>
          <a:xfrm>
            <a:off x="4402872" y="1038672"/>
            <a:ext cx="35293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Categorical 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One Hot 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Outlier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Quantile based flooring and capping</a:t>
            </a: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D7656-B252-8EC3-FDD0-2D930A92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98" y="2252082"/>
            <a:ext cx="4571999" cy="2342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>
            <a:spLocks noGrp="1"/>
          </p:cNvSpPr>
          <p:nvPr>
            <p:ph type="title"/>
          </p:nvPr>
        </p:nvSpPr>
        <p:spPr>
          <a:xfrm>
            <a:off x="1395995" y="353273"/>
            <a:ext cx="6224003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and NLP</a:t>
            </a:r>
            <a:endParaRPr dirty="0"/>
          </a:p>
        </p:txBody>
      </p:sp>
      <p:cxnSp>
        <p:nvCxnSpPr>
          <p:cNvPr id="6" name="Google Shape;460;p33">
            <a:extLst>
              <a:ext uri="{FF2B5EF4-FFF2-40B4-BE49-F238E27FC236}">
                <a16:creationId xmlns:a16="http://schemas.microsoft.com/office/drawing/2014/main" id="{3A7F58AA-6361-3E08-9F93-9BDB30B40AFA}"/>
              </a:ext>
            </a:extLst>
          </p:cNvPr>
          <p:cNvCxnSpPr>
            <a:cxnSpLocks/>
          </p:cNvCxnSpPr>
          <p:nvPr/>
        </p:nvCxnSpPr>
        <p:spPr>
          <a:xfrm flipH="1">
            <a:off x="2983778" y="1023023"/>
            <a:ext cx="317644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F56DA4-F444-9C23-3120-12313361243B}"/>
              </a:ext>
            </a:extLst>
          </p:cNvPr>
          <p:cNvSpPr txBox="1"/>
          <p:nvPr/>
        </p:nvSpPr>
        <p:spPr>
          <a:xfrm>
            <a:off x="699002" y="1791704"/>
            <a:ext cx="3529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Linear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Random Forest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Polynomial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Hyperparameter Tuning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-Grid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K-fold Cross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NLP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EBD08-6D86-7000-A9A0-8C456DB9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70" y="1099208"/>
            <a:ext cx="2677486" cy="203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FE0FF-513A-D512-6271-4449DE7A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096" y="1236732"/>
            <a:ext cx="2395525" cy="456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6E22D-56ED-6FFA-445F-9DE74F75D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571" y="2819948"/>
            <a:ext cx="3236011" cy="19629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3109286" y="-590879"/>
            <a:ext cx="3703200" cy="15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 dirty="0"/>
              <a:t>Conclusion</a:t>
            </a:r>
            <a:endParaRPr sz="3500" dirty="0"/>
          </a:p>
        </p:txBody>
      </p:sp>
      <p:cxnSp>
        <p:nvCxnSpPr>
          <p:cNvPr id="460" name="Google Shape;460;p33"/>
          <p:cNvCxnSpPr>
            <a:cxnSpLocks/>
          </p:cNvCxnSpPr>
          <p:nvPr/>
        </p:nvCxnSpPr>
        <p:spPr>
          <a:xfrm flipH="1">
            <a:off x="3148623" y="835558"/>
            <a:ext cx="204683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461" name="Google Shape;461;p33"/>
          <p:cNvGrpSpPr/>
          <p:nvPr/>
        </p:nvGrpSpPr>
        <p:grpSpPr>
          <a:xfrm>
            <a:off x="627026" y="1677621"/>
            <a:ext cx="3522275" cy="1788262"/>
            <a:chOff x="784125" y="642751"/>
            <a:chExt cx="4738699" cy="2405842"/>
          </a:xfrm>
        </p:grpSpPr>
        <p:sp>
          <p:nvSpPr>
            <p:cNvPr id="462" name="Google Shape;462;p33"/>
            <p:cNvSpPr/>
            <p:nvPr/>
          </p:nvSpPr>
          <p:spPr>
            <a:xfrm>
              <a:off x="784171" y="642751"/>
              <a:ext cx="4738608" cy="2395590"/>
            </a:xfrm>
            <a:custGeom>
              <a:avLst/>
              <a:gdLst/>
              <a:ahLst/>
              <a:cxnLst/>
              <a:rect l="l" t="t" r="r" b="b"/>
              <a:pathLst>
                <a:path w="108342" h="54772" extrusionOk="0">
                  <a:moveTo>
                    <a:pt x="27200" y="9501"/>
                  </a:moveTo>
                  <a:cubicBezTo>
                    <a:pt x="27558" y="9501"/>
                    <a:pt x="27919" y="9518"/>
                    <a:pt x="28289" y="9558"/>
                  </a:cubicBezTo>
                  <a:cubicBezTo>
                    <a:pt x="28425" y="9558"/>
                    <a:pt x="28425" y="9694"/>
                    <a:pt x="28562" y="9694"/>
                  </a:cubicBezTo>
                  <a:cubicBezTo>
                    <a:pt x="28732" y="9694"/>
                    <a:pt x="29005" y="10002"/>
                    <a:pt x="28869" y="10275"/>
                  </a:cubicBezTo>
                  <a:cubicBezTo>
                    <a:pt x="28732" y="10855"/>
                    <a:pt x="28562" y="11571"/>
                    <a:pt x="28425" y="12117"/>
                  </a:cubicBezTo>
                  <a:lnTo>
                    <a:pt x="28425" y="12424"/>
                  </a:lnTo>
                  <a:cubicBezTo>
                    <a:pt x="28425" y="13687"/>
                    <a:pt x="28152" y="14813"/>
                    <a:pt x="27879" y="15973"/>
                  </a:cubicBezTo>
                  <a:cubicBezTo>
                    <a:pt x="27708" y="17236"/>
                    <a:pt x="27572" y="18396"/>
                    <a:pt x="27299" y="19522"/>
                  </a:cubicBezTo>
                  <a:cubicBezTo>
                    <a:pt x="27299" y="19812"/>
                    <a:pt x="27086" y="19957"/>
                    <a:pt x="26855" y="19957"/>
                  </a:cubicBezTo>
                  <a:cubicBezTo>
                    <a:pt x="26625" y="19957"/>
                    <a:pt x="26378" y="19812"/>
                    <a:pt x="26309" y="19522"/>
                  </a:cubicBezTo>
                  <a:lnTo>
                    <a:pt x="26309" y="19249"/>
                  </a:lnTo>
                  <a:cubicBezTo>
                    <a:pt x="24023" y="17543"/>
                    <a:pt x="23307" y="14813"/>
                    <a:pt x="21737" y="12561"/>
                  </a:cubicBezTo>
                  <a:cubicBezTo>
                    <a:pt x="21464" y="12254"/>
                    <a:pt x="21191" y="11981"/>
                    <a:pt x="21054" y="11571"/>
                  </a:cubicBezTo>
                  <a:cubicBezTo>
                    <a:pt x="20884" y="11401"/>
                    <a:pt x="20747" y="11264"/>
                    <a:pt x="20611" y="10991"/>
                  </a:cubicBezTo>
                  <a:cubicBezTo>
                    <a:pt x="20338" y="10718"/>
                    <a:pt x="20611" y="10275"/>
                    <a:pt x="20884" y="10275"/>
                  </a:cubicBezTo>
                  <a:cubicBezTo>
                    <a:pt x="22180" y="9694"/>
                    <a:pt x="23307" y="9865"/>
                    <a:pt x="24603" y="9694"/>
                  </a:cubicBezTo>
                  <a:cubicBezTo>
                    <a:pt x="25496" y="9598"/>
                    <a:pt x="26338" y="9501"/>
                    <a:pt x="27200" y="9501"/>
                  </a:cubicBezTo>
                  <a:close/>
                  <a:moveTo>
                    <a:pt x="55904" y="19325"/>
                  </a:moveTo>
                  <a:cubicBezTo>
                    <a:pt x="55955" y="19325"/>
                    <a:pt x="56031" y="19385"/>
                    <a:pt x="56031" y="19385"/>
                  </a:cubicBezTo>
                  <a:cubicBezTo>
                    <a:pt x="56304" y="19522"/>
                    <a:pt x="56577" y="19795"/>
                    <a:pt x="56713" y="19931"/>
                  </a:cubicBezTo>
                  <a:cubicBezTo>
                    <a:pt x="57157" y="20238"/>
                    <a:pt x="57566" y="20648"/>
                    <a:pt x="57873" y="20955"/>
                  </a:cubicBezTo>
                  <a:cubicBezTo>
                    <a:pt x="58010" y="21092"/>
                    <a:pt x="58010" y="21365"/>
                    <a:pt x="57737" y="21365"/>
                  </a:cubicBezTo>
                  <a:lnTo>
                    <a:pt x="57293" y="21365"/>
                  </a:lnTo>
                  <a:cubicBezTo>
                    <a:pt x="56304" y="21228"/>
                    <a:pt x="55314" y="21228"/>
                    <a:pt x="54324" y="21228"/>
                  </a:cubicBezTo>
                  <a:lnTo>
                    <a:pt x="54154" y="21228"/>
                  </a:lnTo>
                  <a:cubicBezTo>
                    <a:pt x="54017" y="21228"/>
                    <a:pt x="53881" y="21092"/>
                    <a:pt x="53881" y="20955"/>
                  </a:cubicBezTo>
                  <a:cubicBezTo>
                    <a:pt x="54154" y="20648"/>
                    <a:pt x="54324" y="20375"/>
                    <a:pt x="54597" y="20238"/>
                  </a:cubicBezTo>
                  <a:cubicBezTo>
                    <a:pt x="55007" y="19795"/>
                    <a:pt x="55450" y="19385"/>
                    <a:pt x="55860" y="19385"/>
                  </a:cubicBezTo>
                  <a:cubicBezTo>
                    <a:pt x="55860" y="19340"/>
                    <a:pt x="55879" y="19325"/>
                    <a:pt x="55904" y="19325"/>
                  </a:cubicBezTo>
                  <a:close/>
                  <a:moveTo>
                    <a:pt x="47200" y="9328"/>
                  </a:moveTo>
                  <a:cubicBezTo>
                    <a:pt x="49052" y="9328"/>
                    <a:pt x="50904" y="9353"/>
                    <a:pt x="52755" y="9421"/>
                  </a:cubicBezTo>
                  <a:lnTo>
                    <a:pt x="52891" y="9421"/>
                  </a:lnTo>
                  <a:cubicBezTo>
                    <a:pt x="53089" y="9394"/>
                    <a:pt x="53282" y="9383"/>
                    <a:pt x="53470" y="9383"/>
                  </a:cubicBezTo>
                  <a:cubicBezTo>
                    <a:pt x="54222" y="9383"/>
                    <a:pt x="54905" y="9558"/>
                    <a:pt x="55587" y="9558"/>
                  </a:cubicBezTo>
                  <a:cubicBezTo>
                    <a:pt x="56563" y="9558"/>
                    <a:pt x="57769" y="9891"/>
                    <a:pt x="58718" y="9891"/>
                  </a:cubicBezTo>
                  <a:cubicBezTo>
                    <a:pt x="58864" y="9891"/>
                    <a:pt x="59004" y="9883"/>
                    <a:pt x="59136" y="9865"/>
                  </a:cubicBezTo>
                  <a:cubicBezTo>
                    <a:pt x="59224" y="9831"/>
                    <a:pt x="59301" y="9816"/>
                    <a:pt x="59368" y="9816"/>
                  </a:cubicBezTo>
                  <a:cubicBezTo>
                    <a:pt x="59634" y="9816"/>
                    <a:pt x="59743" y="10056"/>
                    <a:pt x="59852" y="10275"/>
                  </a:cubicBezTo>
                  <a:cubicBezTo>
                    <a:pt x="59989" y="11981"/>
                    <a:pt x="60842" y="13687"/>
                    <a:pt x="61149" y="15393"/>
                  </a:cubicBezTo>
                  <a:lnTo>
                    <a:pt x="61149" y="15666"/>
                  </a:lnTo>
                  <a:cubicBezTo>
                    <a:pt x="61422" y="16246"/>
                    <a:pt x="61695" y="16963"/>
                    <a:pt x="61831" y="17543"/>
                  </a:cubicBezTo>
                  <a:cubicBezTo>
                    <a:pt x="62002" y="17952"/>
                    <a:pt x="61695" y="18225"/>
                    <a:pt x="61422" y="18225"/>
                  </a:cubicBezTo>
                  <a:cubicBezTo>
                    <a:pt x="61149" y="18225"/>
                    <a:pt x="60978" y="18225"/>
                    <a:pt x="60842" y="18089"/>
                  </a:cubicBezTo>
                  <a:cubicBezTo>
                    <a:pt x="60842" y="19078"/>
                    <a:pt x="60705" y="19931"/>
                    <a:pt x="60569" y="20784"/>
                  </a:cubicBezTo>
                  <a:cubicBezTo>
                    <a:pt x="60432" y="21092"/>
                    <a:pt x="60125" y="21228"/>
                    <a:pt x="59852" y="21228"/>
                  </a:cubicBezTo>
                  <a:cubicBezTo>
                    <a:pt x="59716" y="21228"/>
                    <a:pt x="59579" y="21092"/>
                    <a:pt x="59443" y="20955"/>
                  </a:cubicBezTo>
                  <a:cubicBezTo>
                    <a:pt x="58863" y="20648"/>
                    <a:pt x="58419" y="20238"/>
                    <a:pt x="58010" y="19795"/>
                  </a:cubicBezTo>
                  <a:cubicBezTo>
                    <a:pt x="57873" y="19658"/>
                    <a:pt x="57430" y="19522"/>
                    <a:pt x="57293" y="19249"/>
                  </a:cubicBezTo>
                  <a:cubicBezTo>
                    <a:pt x="57157" y="19078"/>
                    <a:pt x="57020" y="18942"/>
                    <a:pt x="56713" y="18805"/>
                  </a:cubicBezTo>
                  <a:cubicBezTo>
                    <a:pt x="56577" y="18669"/>
                    <a:pt x="56440" y="18532"/>
                    <a:pt x="56577" y="18225"/>
                  </a:cubicBezTo>
                  <a:cubicBezTo>
                    <a:pt x="56884" y="17099"/>
                    <a:pt x="57157" y="15837"/>
                    <a:pt x="57737" y="14813"/>
                  </a:cubicBezTo>
                  <a:lnTo>
                    <a:pt x="57737" y="14267"/>
                  </a:lnTo>
                  <a:lnTo>
                    <a:pt x="57737" y="13960"/>
                  </a:lnTo>
                  <a:cubicBezTo>
                    <a:pt x="57638" y="13881"/>
                    <a:pt x="57506" y="13802"/>
                    <a:pt x="57359" y="13802"/>
                  </a:cubicBezTo>
                  <a:cubicBezTo>
                    <a:pt x="57251" y="13802"/>
                    <a:pt x="57136" y="13844"/>
                    <a:pt x="57020" y="13960"/>
                  </a:cubicBezTo>
                  <a:cubicBezTo>
                    <a:pt x="56577" y="14540"/>
                    <a:pt x="56167" y="14984"/>
                    <a:pt x="55860" y="15529"/>
                  </a:cubicBezTo>
                  <a:cubicBezTo>
                    <a:pt x="55007" y="16690"/>
                    <a:pt x="54154" y="17816"/>
                    <a:pt x="53301" y="18942"/>
                  </a:cubicBezTo>
                  <a:lnTo>
                    <a:pt x="53028" y="19249"/>
                  </a:lnTo>
                  <a:cubicBezTo>
                    <a:pt x="52755" y="19658"/>
                    <a:pt x="52618" y="19931"/>
                    <a:pt x="52448" y="20375"/>
                  </a:cubicBezTo>
                  <a:cubicBezTo>
                    <a:pt x="52311" y="20648"/>
                    <a:pt x="52175" y="21092"/>
                    <a:pt x="51765" y="21228"/>
                  </a:cubicBezTo>
                  <a:cubicBezTo>
                    <a:pt x="51159" y="21373"/>
                    <a:pt x="50532" y="21416"/>
                    <a:pt x="49899" y="21416"/>
                  </a:cubicBezTo>
                  <a:cubicBezTo>
                    <a:pt x="49025" y="21416"/>
                    <a:pt x="48139" y="21335"/>
                    <a:pt x="47281" y="21335"/>
                  </a:cubicBezTo>
                  <a:cubicBezTo>
                    <a:pt x="47009" y="21335"/>
                    <a:pt x="46741" y="21343"/>
                    <a:pt x="46476" y="21365"/>
                  </a:cubicBezTo>
                  <a:cubicBezTo>
                    <a:pt x="45077" y="21365"/>
                    <a:pt x="44088" y="20238"/>
                    <a:pt x="42927" y="19522"/>
                  </a:cubicBezTo>
                  <a:cubicBezTo>
                    <a:pt x="41905" y="19011"/>
                    <a:pt x="40479" y="18451"/>
                    <a:pt x="39191" y="18451"/>
                  </a:cubicBezTo>
                  <a:cubicBezTo>
                    <a:pt x="38330" y="18451"/>
                    <a:pt x="37530" y="18701"/>
                    <a:pt x="36956" y="19385"/>
                  </a:cubicBezTo>
                  <a:lnTo>
                    <a:pt x="36819" y="19522"/>
                  </a:lnTo>
                  <a:cubicBezTo>
                    <a:pt x="36819" y="19931"/>
                    <a:pt x="36819" y="20375"/>
                    <a:pt x="37092" y="20784"/>
                  </a:cubicBezTo>
                  <a:cubicBezTo>
                    <a:pt x="37399" y="21092"/>
                    <a:pt x="37092" y="21501"/>
                    <a:pt x="36683" y="21501"/>
                  </a:cubicBezTo>
                  <a:cubicBezTo>
                    <a:pt x="36114" y="21456"/>
                    <a:pt x="35515" y="21440"/>
                    <a:pt x="34906" y="21440"/>
                  </a:cubicBezTo>
                  <a:cubicBezTo>
                    <a:pt x="33688" y="21440"/>
                    <a:pt x="32429" y="21501"/>
                    <a:pt x="31291" y="21501"/>
                  </a:cubicBezTo>
                  <a:cubicBezTo>
                    <a:pt x="30984" y="21501"/>
                    <a:pt x="30848" y="21365"/>
                    <a:pt x="30711" y="21092"/>
                  </a:cubicBezTo>
                  <a:cubicBezTo>
                    <a:pt x="30490" y="20510"/>
                    <a:pt x="29683" y="20018"/>
                    <a:pt x="28931" y="20018"/>
                  </a:cubicBezTo>
                  <a:cubicBezTo>
                    <a:pt x="28757" y="20018"/>
                    <a:pt x="28585" y="20044"/>
                    <a:pt x="28425" y="20102"/>
                  </a:cubicBezTo>
                  <a:cubicBezTo>
                    <a:pt x="28390" y="20114"/>
                    <a:pt x="28355" y="20119"/>
                    <a:pt x="28320" y="20119"/>
                  </a:cubicBezTo>
                  <a:cubicBezTo>
                    <a:pt x="27946" y="20119"/>
                    <a:pt x="27610" y="19499"/>
                    <a:pt x="28016" y="19249"/>
                  </a:cubicBezTo>
                  <a:cubicBezTo>
                    <a:pt x="28425" y="16110"/>
                    <a:pt x="29005" y="13107"/>
                    <a:pt x="29415" y="10002"/>
                  </a:cubicBezTo>
                  <a:cubicBezTo>
                    <a:pt x="29415" y="9667"/>
                    <a:pt x="29667" y="9507"/>
                    <a:pt x="29966" y="9507"/>
                  </a:cubicBezTo>
                  <a:cubicBezTo>
                    <a:pt x="30064" y="9507"/>
                    <a:pt x="30167" y="9524"/>
                    <a:pt x="30268" y="9558"/>
                  </a:cubicBezTo>
                  <a:lnTo>
                    <a:pt x="30438" y="9558"/>
                  </a:lnTo>
                  <a:cubicBezTo>
                    <a:pt x="36069" y="9558"/>
                    <a:pt x="41641" y="9328"/>
                    <a:pt x="47200" y="9328"/>
                  </a:cubicBezTo>
                  <a:close/>
                  <a:moveTo>
                    <a:pt x="23468" y="0"/>
                  </a:moveTo>
                  <a:cubicBezTo>
                    <a:pt x="21287" y="0"/>
                    <a:pt x="19106" y="200"/>
                    <a:pt x="16926" y="311"/>
                  </a:cubicBezTo>
                  <a:cubicBezTo>
                    <a:pt x="14230" y="481"/>
                    <a:pt x="11500" y="481"/>
                    <a:pt x="8668" y="481"/>
                  </a:cubicBezTo>
                  <a:cubicBezTo>
                    <a:pt x="7542" y="481"/>
                    <a:pt x="6245" y="481"/>
                    <a:pt x="5119" y="754"/>
                  </a:cubicBezTo>
                  <a:cubicBezTo>
                    <a:pt x="4539" y="754"/>
                    <a:pt x="3413" y="891"/>
                    <a:pt x="3549" y="1744"/>
                  </a:cubicBezTo>
                  <a:cubicBezTo>
                    <a:pt x="3276" y="2017"/>
                    <a:pt x="3276" y="2597"/>
                    <a:pt x="3276" y="2870"/>
                  </a:cubicBezTo>
                  <a:cubicBezTo>
                    <a:pt x="3140" y="4167"/>
                    <a:pt x="3140" y="5600"/>
                    <a:pt x="3140" y="6862"/>
                  </a:cubicBezTo>
                  <a:cubicBezTo>
                    <a:pt x="3140" y="9558"/>
                    <a:pt x="3276" y="12424"/>
                    <a:pt x="3413" y="15257"/>
                  </a:cubicBezTo>
                  <a:cubicBezTo>
                    <a:pt x="3413" y="17816"/>
                    <a:pt x="3549" y="20511"/>
                    <a:pt x="3686" y="23207"/>
                  </a:cubicBezTo>
                  <a:cubicBezTo>
                    <a:pt x="2696" y="23344"/>
                    <a:pt x="1980" y="24504"/>
                    <a:pt x="1570" y="25357"/>
                  </a:cubicBezTo>
                  <a:cubicBezTo>
                    <a:pt x="717" y="26620"/>
                    <a:pt x="410" y="28189"/>
                    <a:pt x="273" y="29622"/>
                  </a:cubicBezTo>
                  <a:cubicBezTo>
                    <a:pt x="137" y="31328"/>
                    <a:pt x="1" y="33035"/>
                    <a:pt x="1" y="34877"/>
                  </a:cubicBezTo>
                  <a:cubicBezTo>
                    <a:pt x="1" y="35730"/>
                    <a:pt x="137" y="36720"/>
                    <a:pt x="137" y="37573"/>
                  </a:cubicBezTo>
                  <a:cubicBezTo>
                    <a:pt x="137" y="38426"/>
                    <a:pt x="273" y="39143"/>
                    <a:pt x="410" y="39996"/>
                  </a:cubicBezTo>
                  <a:cubicBezTo>
                    <a:pt x="410" y="40132"/>
                    <a:pt x="273" y="40269"/>
                    <a:pt x="273" y="40576"/>
                  </a:cubicBezTo>
                  <a:lnTo>
                    <a:pt x="273" y="40849"/>
                  </a:lnTo>
                  <a:cubicBezTo>
                    <a:pt x="1263" y="41429"/>
                    <a:pt x="2287" y="41702"/>
                    <a:pt x="3276" y="41838"/>
                  </a:cubicBezTo>
                  <a:lnTo>
                    <a:pt x="3413" y="41838"/>
                  </a:lnTo>
                  <a:cubicBezTo>
                    <a:pt x="3413" y="41838"/>
                    <a:pt x="3549" y="41838"/>
                    <a:pt x="3549" y="41702"/>
                  </a:cubicBezTo>
                  <a:cubicBezTo>
                    <a:pt x="4129" y="41975"/>
                    <a:pt x="4846" y="42111"/>
                    <a:pt x="5392" y="42111"/>
                  </a:cubicBezTo>
                  <a:lnTo>
                    <a:pt x="5392" y="43988"/>
                  </a:lnTo>
                  <a:cubicBezTo>
                    <a:pt x="5392" y="46684"/>
                    <a:pt x="6825" y="49960"/>
                    <a:pt x="8668" y="51802"/>
                  </a:cubicBezTo>
                  <a:cubicBezTo>
                    <a:pt x="9794" y="52792"/>
                    <a:pt x="11091" y="53372"/>
                    <a:pt x="12353" y="53782"/>
                  </a:cubicBezTo>
                  <a:cubicBezTo>
                    <a:pt x="13923" y="54362"/>
                    <a:pt x="15356" y="54771"/>
                    <a:pt x="17062" y="54771"/>
                  </a:cubicBezTo>
                  <a:cubicBezTo>
                    <a:pt x="18632" y="54771"/>
                    <a:pt x="20338" y="54635"/>
                    <a:pt x="21908" y="54054"/>
                  </a:cubicBezTo>
                  <a:cubicBezTo>
                    <a:pt x="23170" y="53372"/>
                    <a:pt x="24296" y="52519"/>
                    <a:pt x="25320" y="51359"/>
                  </a:cubicBezTo>
                  <a:cubicBezTo>
                    <a:pt x="26309" y="50233"/>
                    <a:pt x="27162" y="49107"/>
                    <a:pt x="27708" y="47673"/>
                  </a:cubicBezTo>
                  <a:cubicBezTo>
                    <a:pt x="28152" y="46684"/>
                    <a:pt x="28289" y="45524"/>
                    <a:pt x="28289" y="44398"/>
                  </a:cubicBezTo>
                  <a:lnTo>
                    <a:pt x="28289" y="44125"/>
                  </a:lnTo>
                  <a:lnTo>
                    <a:pt x="29142" y="44125"/>
                  </a:lnTo>
                  <a:cubicBezTo>
                    <a:pt x="29142" y="44671"/>
                    <a:pt x="29005" y="45114"/>
                    <a:pt x="29005" y="45524"/>
                  </a:cubicBezTo>
                  <a:lnTo>
                    <a:pt x="29005" y="45694"/>
                  </a:lnTo>
                  <a:cubicBezTo>
                    <a:pt x="29005" y="45831"/>
                    <a:pt x="29005" y="45831"/>
                    <a:pt x="29142" y="45831"/>
                  </a:cubicBezTo>
                  <a:lnTo>
                    <a:pt x="29278" y="45831"/>
                  </a:lnTo>
                  <a:cubicBezTo>
                    <a:pt x="29892" y="46006"/>
                    <a:pt x="30557" y="46056"/>
                    <a:pt x="31239" y="46056"/>
                  </a:cubicBezTo>
                  <a:cubicBezTo>
                    <a:pt x="32149" y="46056"/>
                    <a:pt x="33090" y="45967"/>
                    <a:pt x="33987" y="45967"/>
                  </a:cubicBezTo>
                  <a:cubicBezTo>
                    <a:pt x="35693" y="45831"/>
                    <a:pt x="37399" y="45831"/>
                    <a:pt x="38969" y="45831"/>
                  </a:cubicBezTo>
                  <a:cubicBezTo>
                    <a:pt x="40008" y="45791"/>
                    <a:pt x="41036" y="45774"/>
                    <a:pt x="42059" y="45774"/>
                  </a:cubicBezTo>
                  <a:cubicBezTo>
                    <a:pt x="44528" y="45774"/>
                    <a:pt x="46970" y="45871"/>
                    <a:pt x="49479" y="45967"/>
                  </a:cubicBezTo>
                  <a:cubicBezTo>
                    <a:pt x="53164" y="45967"/>
                    <a:pt x="56884" y="46104"/>
                    <a:pt x="60569" y="46104"/>
                  </a:cubicBezTo>
                  <a:cubicBezTo>
                    <a:pt x="61797" y="46149"/>
                    <a:pt x="63030" y="46164"/>
                    <a:pt x="64268" y="46164"/>
                  </a:cubicBezTo>
                  <a:cubicBezTo>
                    <a:pt x="66745" y="46164"/>
                    <a:pt x="69248" y="46104"/>
                    <a:pt x="71795" y="46104"/>
                  </a:cubicBezTo>
                  <a:lnTo>
                    <a:pt x="71795" y="45967"/>
                  </a:lnTo>
                  <a:cubicBezTo>
                    <a:pt x="71795" y="46104"/>
                    <a:pt x="71932" y="46104"/>
                    <a:pt x="71932" y="46104"/>
                  </a:cubicBezTo>
                  <a:lnTo>
                    <a:pt x="72068" y="46104"/>
                  </a:lnTo>
                  <a:cubicBezTo>
                    <a:pt x="73775" y="46104"/>
                    <a:pt x="75208" y="45694"/>
                    <a:pt x="76777" y="45114"/>
                  </a:cubicBezTo>
                  <a:cubicBezTo>
                    <a:pt x="78211" y="44534"/>
                    <a:pt x="79473" y="44125"/>
                    <a:pt x="80599" y="43135"/>
                  </a:cubicBezTo>
                  <a:cubicBezTo>
                    <a:pt x="80770" y="42964"/>
                    <a:pt x="80906" y="42964"/>
                    <a:pt x="81043" y="42828"/>
                  </a:cubicBezTo>
                  <a:cubicBezTo>
                    <a:pt x="81623" y="43408"/>
                    <a:pt x="82169" y="43988"/>
                    <a:pt x="82885" y="44398"/>
                  </a:cubicBezTo>
                  <a:cubicBezTo>
                    <a:pt x="83329" y="44671"/>
                    <a:pt x="83602" y="44978"/>
                    <a:pt x="84011" y="45114"/>
                  </a:cubicBezTo>
                  <a:cubicBezTo>
                    <a:pt x="84319" y="45251"/>
                    <a:pt x="85035" y="45387"/>
                    <a:pt x="85172" y="45524"/>
                  </a:cubicBezTo>
                  <a:lnTo>
                    <a:pt x="85308" y="45524"/>
                  </a:lnTo>
                  <a:cubicBezTo>
                    <a:pt x="85718" y="47946"/>
                    <a:pt x="86878" y="50233"/>
                    <a:pt x="88447" y="51802"/>
                  </a:cubicBezTo>
                  <a:cubicBezTo>
                    <a:pt x="89574" y="52792"/>
                    <a:pt x="90836" y="53372"/>
                    <a:pt x="92133" y="53782"/>
                  </a:cubicBezTo>
                  <a:cubicBezTo>
                    <a:pt x="93702" y="54362"/>
                    <a:pt x="95101" y="54771"/>
                    <a:pt x="96808" y="54771"/>
                  </a:cubicBezTo>
                  <a:cubicBezTo>
                    <a:pt x="98377" y="54771"/>
                    <a:pt x="100220" y="54635"/>
                    <a:pt x="101653" y="54054"/>
                  </a:cubicBezTo>
                  <a:cubicBezTo>
                    <a:pt x="102950" y="53372"/>
                    <a:pt x="104076" y="52519"/>
                    <a:pt x="105065" y="51359"/>
                  </a:cubicBezTo>
                  <a:cubicBezTo>
                    <a:pt x="106055" y="50233"/>
                    <a:pt x="107045" y="49107"/>
                    <a:pt x="107488" y="47673"/>
                  </a:cubicBezTo>
                  <a:cubicBezTo>
                    <a:pt x="107898" y="46684"/>
                    <a:pt x="108068" y="45524"/>
                    <a:pt x="108068" y="44398"/>
                  </a:cubicBezTo>
                  <a:cubicBezTo>
                    <a:pt x="108341" y="42828"/>
                    <a:pt x="108068" y="41122"/>
                    <a:pt x="107761" y="39859"/>
                  </a:cubicBezTo>
                  <a:cubicBezTo>
                    <a:pt x="107352" y="38153"/>
                    <a:pt x="106362" y="36447"/>
                    <a:pt x="105338" y="35150"/>
                  </a:cubicBezTo>
                  <a:cubicBezTo>
                    <a:pt x="104656" y="34161"/>
                    <a:pt x="103939" y="33444"/>
                    <a:pt x="102950" y="32898"/>
                  </a:cubicBezTo>
                  <a:cubicBezTo>
                    <a:pt x="103223" y="32728"/>
                    <a:pt x="103359" y="32728"/>
                    <a:pt x="103632" y="32591"/>
                  </a:cubicBezTo>
                  <a:cubicBezTo>
                    <a:pt x="103803" y="32591"/>
                    <a:pt x="103803" y="32455"/>
                    <a:pt x="103939" y="32455"/>
                  </a:cubicBezTo>
                  <a:lnTo>
                    <a:pt x="104212" y="32455"/>
                  </a:lnTo>
                  <a:cubicBezTo>
                    <a:pt x="104360" y="32500"/>
                    <a:pt x="104504" y="32515"/>
                    <a:pt x="104641" y="32515"/>
                  </a:cubicBezTo>
                  <a:cubicBezTo>
                    <a:pt x="104914" y="32515"/>
                    <a:pt x="105156" y="32455"/>
                    <a:pt x="105338" y="32455"/>
                  </a:cubicBezTo>
                  <a:cubicBezTo>
                    <a:pt x="105782" y="32455"/>
                    <a:pt x="106191" y="32591"/>
                    <a:pt x="106635" y="32728"/>
                  </a:cubicBezTo>
                  <a:cubicBezTo>
                    <a:pt x="106635" y="32728"/>
                    <a:pt x="106696" y="32803"/>
                    <a:pt x="106777" y="32803"/>
                  </a:cubicBezTo>
                  <a:cubicBezTo>
                    <a:pt x="106817" y="32803"/>
                    <a:pt x="106863" y="32784"/>
                    <a:pt x="106908" y="32728"/>
                  </a:cubicBezTo>
                  <a:lnTo>
                    <a:pt x="107488" y="32728"/>
                  </a:lnTo>
                  <a:cubicBezTo>
                    <a:pt x="107761" y="32318"/>
                    <a:pt x="107488" y="31738"/>
                    <a:pt x="107352" y="31465"/>
                  </a:cubicBezTo>
                  <a:cubicBezTo>
                    <a:pt x="106499" y="29895"/>
                    <a:pt x="105065" y="28462"/>
                    <a:pt x="103496" y="27780"/>
                  </a:cubicBezTo>
                  <a:cubicBezTo>
                    <a:pt x="102506" y="27336"/>
                    <a:pt x="101380" y="27200"/>
                    <a:pt x="100391" y="27063"/>
                  </a:cubicBezTo>
                  <a:cubicBezTo>
                    <a:pt x="99674" y="26927"/>
                    <a:pt x="98957" y="26756"/>
                    <a:pt x="98241" y="26756"/>
                  </a:cubicBezTo>
                  <a:cubicBezTo>
                    <a:pt x="98241" y="26210"/>
                    <a:pt x="98104" y="25493"/>
                    <a:pt x="97831" y="25220"/>
                  </a:cubicBezTo>
                  <a:cubicBezTo>
                    <a:pt x="97710" y="25099"/>
                    <a:pt x="97595" y="25047"/>
                    <a:pt x="97482" y="25047"/>
                  </a:cubicBezTo>
                  <a:cubicBezTo>
                    <a:pt x="97309" y="25047"/>
                    <a:pt x="97144" y="25171"/>
                    <a:pt x="96978" y="25357"/>
                  </a:cubicBezTo>
                  <a:cubicBezTo>
                    <a:pt x="96671" y="25493"/>
                    <a:pt x="96535" y="25630"/>
                    <a:pt x="96262" y="25766"/>
                  </a:cubicBezTo>
                  <a:cubicBezTo>
                    <a:pt x="95955" y="26074"/>
                    <a:pt x="95682" y="26483"/>
                    <a:pt x="95409" y="26756"/>
                  </a:cubicBezTo>
                  <a:cubicBezTo>
                    <a:pt x="94828" y="26756"/>
                    <a:pt x="94248" y="26927"/>
                    <a:pt x="93702" y="27063"/>
                  </a:cubicBezTo>
                  <a:cubicBezTo>
                    <a:pt x="93702" y="25630"/>
                    <a:pt x="93566" y="24197"/>
                    <a:pt x="93259" y="22798"/>
                  </a:cubicBezTo>
                  <a:cubicBezTo>
                    <a:pt x="93259" y="22081"/>
                    <a:pt x="93122" y="21365"/>
                    <a:pt x="92849" y="20648"/>
                  </a:cubicBezTo>
                  <a:cubicBezTo>
                    <a:pt x="92713" y="20375"/>
                    <a:pt x="92542" y="20102"/>
                    <a:pt x="92406" y="19795"/>
                  </a:cubicBezTo>
                  <a:cubicBezTo>
                    <a:pt x="92406" y="19795"/>
                    <a:pt x="92133" y="19658"/>
                    <a:pt x="91996" y="19522"/>
                  </a:cubicBezTo>
                  <a:cubicBezTo>
                    <a:pt x="91996" y="19522"/>
                    <a:pt x="91860" y="19522"/>
                    <a:pt x="91860" y="19385"/>
                  </a:cubicBezTo>
                  <a:lnTo>
                    <a:pt x="91689" y="19385"/>
                  </a:lnTo>
                  <a:cubicBezTo>
                    <a:pt x="91553" y="19317"/>
                    <a:pt x="91382" y="19283"/>
                    <a:pt x="91207" y="19283"/>
                  </a:cubicBezTo>
                  <a:cubicBezTo>
                    <a:pt x="91032" y="19283"/>
                    <a:pt x="90853" y="19317"/>
                    <a:pt x="90700" y="19385"/>
                  </a:cubicBezTo>
                  <a:cubicBezTo>
                    <a:pt x="90563" y="19385"/>
                    <a:pt x="90563" y="19249"/>
                    <a:pt x="90427" y="19249"/>
                  </a:cubicBezTo>
                  <a:cubicBezTo>
                    <a:pt x="90290" y="19249"/>
                    <a:pt x="90154" y="19385"/>
                    <a:pt x="89983" y="19385"/>
                  </a:cubicBezTo>
                  <a:lnTo>
                    <a:pt x="89710" y="19385"/>
                  </a:lnTo>
                  <a:cubicBezTo>
                    <a:pt x="88857" y="19249"/>
                    <a:pt x="88004" y="19249"/>
                    <a:pt x="87287" y="19078"/>
                  </a:cubicBezTo>
                  <a:cubicBezTo>
                    <a:pt x="85888" y="19078"/>
                    <a:pt x="84592" y="18942"/>
                    <a:pt x="83329" y="18942"/>
                  </a:cubicBezTo>
                  <a:cubicBezTo>
                    <a:pt x="80770" y="18805"/>
                    <a:pt x="78347" y="18669"/>
                    <a:pt x="75924" y="18669"/>
                  </a:cubicBezTo>
                  <a:cubicBezTo>
                    <a:pt x="71522" y="18669"/>
                    <a:pt x="67121" y="18396"/>
                    <a:pt x="62855" y="18089"/>
                  </a:cubicBezTo>
                  <a:cubicBezTo>
                    <a:pt x="62548" y="16690"/>
                    <a:pt x="62139" y="15257"/>
                    <a:pt x="61831" y="13823"/>
                  </a:cubicBezTo>
                  <a:cubicBezTo>
                    <a:pt x="61422" y="12561"/>
                    <a:pt x="61149" y="11264"/>
                    <a:pt x="60705" y="10002"/>
                  </a:cubicBezTo>
                  <a:lnTo>
                    <a:pt x="61286" y="10002"/>
                  </a:lnTo>
                  <a:cubicBezTo>
                    <a:pt x="61422" y="10002"/>
                    <a:pt x="61559" y="9865"/>
                    <a:pt x="61559" y="9694"/>
                  </a:cubicBezTo>
                  <a:lnTo>
                    <a:pt x="61559" y="9558"/>
                  </a:lnTo>
                  <a:cubicBezTo>
                    <a:pt x="61559" y="9148"/>
                    <a:pt x="61559" y="8568"/>
                    <a:pt x="61422" y="8159"/>
                  </a:cubicBezTo>
                  <a:lnTo>
                    <a:pt x="61422" y="7579"/>
                  </a:lnTo>
                  <a:cubicBezTo>
                    <a:pt x="61422" y="7442"/>
                    <a:pt x="61559" y="7306"/>
                    <a:pt x="61422" y="7306"/>
                  </a:cubicBezTo>
                  <a:cubicBezTo>
                    <a:pt x="61149" y="6589"/>
                    <a:pt x="60705" y="5873"/>
                    <a:pt x="59989" y="5600"/>
                  </a:cubicBezTo>
                  <a:cubicBezTo>
                    <a:pt x="58863" y="5156"/>
                    <a:pt x="57737" y="5020"/>
                    <a:pt x="56577" y="4747"/>
                  </a:cubicBezTo>
                  <a:cubicBezTo>
                    <a:pt x="53881" y="4167"/>
                    <a:pt x="51322" y="3586"/>
                    <a:pt x="48626" y="3040"/>
                  </a:cubicBezTo>
                  <a:cubicBezTo>
                    <a:pt x="43507" y="2017"/>
                    <a:pt x="38116" y="1607"/>
                    <a:pt x="32827" y="891"/>
                  </a:cubicBezTo>
                  <a:cubicBezTo>
                    <a:pt x="30268" y="618"/>
                    <a:pt x="27708" y="174"/>
                    <a:pt x="25013" y="38"/>
                  </a:cubicBezTo>
                  <a:cubicBezTo>
                    <a:pt x="24498" y="12"/>
                    <a:pt x="23983" y="0"/>
                    <a:pt x="2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33"/>
            <p:cNvGrpSpPr/>
            <p:nvPr/>
          </p:nvGrpSpPr>
          <p:grpSpPr>
            <a:xfrm>
              <a:off x="793080" y="1681797"/>
              <a:ext cx="4720789" cy="1356550"/>
              <a:chOff x="790117" y="1692981"/>
              <a:chExt cx="4720789" cy="1356550"/>
            </a:xfrm>
          </p:grpSpPr>
          <p:sp>
            <p:nvSpPr>
              <p:cNvPr id="464" name="Google Shape;464;p33"/>
              <p:cNvSpPr/>
              <p:nvPr/>
            </p:nvSpPr>
            <p:spPr>
              <a:xfrm>
                <a:off x="1331863" y="2400409"/>
                <a:ext cx="335860" cy="305157"/>
              </a:xfrm>
              <a:custGeom>
                <a:avLst/>
                <a:gdLst/>
                <a:ahLst/>
                <a:cxnLst/>
                <a:rect l="l" t="t" r="r" b="b"/>
                <a:pathLst>
                  <a:path w="7679" h="6977" extrusionOk="0">
                    <a:moveTo>
                      <a:pt x="4266" y="1"/>
                    </a:moveTo>
                    <a:cubicBezTo>
                      <a:pt x="3959" y="1"/>
                      <a:pt x="3822" y="274"/>
                      <a:pt x="3822" y="547"/>
                    </a:cubicBezTo>
                    <a:cubicBezTo>
                      <a:pt x="3822" y="410"/>
                      <a:pt x="3686" y="410"/>
                      <a:pt x="3686" y="274"/>
                    </a:cubicBezTo>
                    <a:cubicBezTo>
                      <a:pt x="3686" y="206"/>
                      <a:pt x="3652" y="171"/>
                      <a:pt x="3601" y="171"/>
                    </a:cubicBezTo>
                    <a:cubicBezTo>
                      <a:pt x="3549" y="171"/>
                      <a:pt x="3481" y="206"/>
                      <a:pt x="3413" y="274"/>
                    </a:cubicBezTo>
                    <a:cubicBezTo>
                      <a:pt x="3242" y="410"/>
                      <a:pt x="3242" y="547"/>
                      <a:pt x="3106" y="683"/>
                    </a:cubicBezTo>
                    <a:cubicBezTo>
                      <a:pt x="3106" y="547"/>
                      <a:pt x="2969" y="410"/>
                      <a:pt x="2833" y="410"/>
                    </a:cubicBezTo>
                    <a:cubicBezTo>
                      <a:pt x="2560" y="547"/>
                      <a:pt x="2389" y="990"/>
                      <a:pt x="2389" y="1400"/>
                    </a:cubicBezTo>
                    <a:lnTo>
                      <a:pt x="2253" y="1263"/>
                    </a:lnTo>
                    <a:cubicBezTo>
                      <a:pt x="2253" y="1127"/>
                      <a:pt x="2253" y="1127"/>
                      <a:pt x="2116" y="1127"/>
                    </a:cubicBezTo>
                    <a:lnTo>
                      <a:pt x="1980" y="1127"/>
                    </a:lnTo>
                    <a:cubicBezTo>
                      <a:pt x="1980" y="1127"/>
                      <a:pt x="1980" y="1263"/>
                      <a:pt x="1843" y="1263"/>
                    </a:cubicBezTo>
                    <a:cubicBezTo>
                      <a:pt x="1843" y="1707"/>
                      <a:pt x="1707" y="2116"/>
                      <a:pt x="1707" y="2560"/>
                    </a:cubicBezTo>
                    <a:lnTo>
                      <a:pt x="1707" y="1843"/>
                    </a:lnTo>
                    <a:cubicBezTo>
                      <a:pt x="1536" y="1400"/>
                      <a:pt x="1536" y="1127"/>
                      <a:pt x="1536" y="854"/>
                    </a:cubicBezTo>
                    <a:lnTo>
                      <a:pt x="1263" y="854"/>
                    </a:lnTo>
                    <a:lnTo>
                      <a:pt x="1263" y="990"/>
                    </a:lnTo>
                    <a:cubicBezTo>
                      <a:pt x="1263" y="990"/>
                      <a:pt x="1263" y="1127"/>
                      <a:pt x="1400" y="1127"/>
                    </a:cubicBezTo>
                    <a:cubicBezTo>
                      <a:pt x="1400" y="1843"/>
                      <a:pt x="1263" y="2697"/>
                      <a:pt x="1536" y="3242"/>
                    </a:cubicBezTo>
                    <a:cubicBezTo>
                      <a:pt x="1536" y="3328"/>
                      <a:pt x="1579" y="3370"/>
                      <a:pt x="1639" y="3370"/>
                    </a:cubicBezTo>
                    <a:cubicBezTo>
                      <a:pt x="1698" y="3370"/>
                      <a:pt x="1775" y="3328"/>
                      <a:pt x="1843" y="3242"/>
                    </a:cubicBezTo>
                    <a:cubicBezTo>
                      <a:pt x="1980" y="2833"/>
                      <a:pt x="1980" y="2253"/>
                      <a:pt x="2116" y="1843"/>
                    </a:cubicBezTo>
                    <a:lnTo>
                      <a:pt x="2116" y="2697"/>
                    </a:lnTo>
                    <a:cubicBezTo>
                      <a:pt x="2116" y="2793"/>
                      <a:pt x="2253" y="2890"/>
                      <a:pt x="2333" y="2890"/>
                    </a:cubicBezTo>
                    <a:cubicBezTo>
                      <a:pt x="2366" y="2890"/>
                      <a:pt x="2389" y="2873"/>
                      <a:pt x="2389" y="2833"/>
                    </a:cubicBezTo>
                    <a:cubicBezTo>
                      <a:pt x="2696" y="2253"/>
                      <a:pt x="2696" y="1707"/>
                      <a:pt x="2833" y="1127"/>
                    </a:cubicBezTo>
                    <a:cubicBezTo>
                      <a:pt x="2863" y="998"/>
                      <a:pt x="2887" y="946"/>
                      <a:pt x="2905" y="946"/>
                    </a:cubicBezTo>
                    <a:cubicBezTo>
                      <a:pt x="2969" y="946"/>
                      <a:pt x="2969" y="1574"/>
                      <a:pt x="2969" y="1707"/>
                    </a:cubicBezTo>
                    <a:cubicBezTo>
                      <a:pt x="2969" y="1843"/>
                      <a:pt x="2969" y="1980"/>
                      <a:pt x="3106" y="2116"/>
                    </a:cubicBezTo>
                    <a:cubicBezTo>
                      <a:pt x="3106" y="2185"/>
                      <a:pt x="3183" y="2219"/>
                      <a:pt x="3259" y="2219"/>
                    </a:cubicBezTo>
                    <a:cubicBezTo>
                      <a:pt x="3336" y="2219"/>
                      <a:pt x="3413" y="2185"/>
                      <a:pt x="3413" y="2116"/>
                    </a:cubicBezTo>
                    <a:cubicBezTo>
                      <a:pt x="3413" y="1843"/>
                      <a:pt x="3413" y="1263"/>
                      <a:pt x="3549" y="854"/>
                    </a:cubicBezTo>
                    <a:lnTo>
                      <a:pt x="3549" y="1536"/>
                    </a:lnTo>
                    <a:cubicBezTo>
                      <a:pt x="3618" y="1622"/>
                      <a:pt x="3686" y="1664"/>
                      <a:pt x="3754" y="1664"/>
                    </a:cubicBezTo>
                    <a:cubicBezTo>
                      <a:pt x="3822" y="1664"/>
                      <a:pt x="3891" y="1622"/>
                      <a:pt x="3959" y="1536"/>
                    </a:cubicBezTo>
                    <a:cubicBezTo>
                      <a:pt x="4095" y="1263"/>
                      <a:pt x="4095" y="854"/>
                      <a:pt x="4266" y="410"/>
                    </a:cubicBezTo>
                    <a:lnTo>
                      <a:pt x="4266" y="854"/>
                    </a:lnTo>
                    <a:cubicBezTo>
                      <a:pt x="4403" y="1127"/>
                      <a:pt x="4403" y="1400"/>
                      <a:pt x="4676" y="1536"/>
                    </a:cubicBezTo>
                    <a:cubicBezTo>
                      <a:pt x="4812" y="1536"/>
                      <a:pt x="4812" y="1400"/>
                      <a:pt x="4812" y="1400"/>
                    </a:cubicBezTo>
                    <a:cubicBezTo>
                      <a:pt x="4949" y="1263"/>
                      <a:pt x="4949" y="854"/>
                      <a:pt x="5119" y="547"/>
                    </a:cubicBezTo>
                    <a:cubicBezTo>
                      <a:pt x="5256" y="990"/>
                      <a:pt x="5119" y="1707"/>
                      <a:pt x="5529" y="1980"/>
                    </a:cubicBezTo>
                    <a:cubicBezTo>
                      <a:pt x="5665" y="1980"/>
                      <a:pt x="5665" y="1980"/>
                      <a:pt x="5802" y="1843"/>
                    </a:cubicBezTo>
                    <a:cubicBezTo>
                      <a:pt x="5802" y="1742"/>
                      <a:pt x="5972" y="1394"/>
                      <a:pt x="6003" y="1223"/>
                    </a:cubicBezTo>
                    <a:lnTo>
                      <a:pt x="6003" y="1223"/>
                    </a:lnTo>
                    <a:cubicBezTo>
                      <a:pt x="6110" y="1586"/>
                      <a:pt x="6131" y="1876"/>
                      <a:pt x="6382" y="2253"/>
                    </a:cubicBezTo>
                    <a:cubicBezTo>
                      <a:pt x="6518" y="2253"/>
                      <a:pt x="6655" y="2253"/>
                      <a:pt x="6655" y="2116"/>
                    </a:cubicBezTo>
                    <a:cubicBezTo>
                      <a:pt x="6825" y="2116"/>
                      <a:pt x="6825" y="1980"/>
                      <a:pt x="6825" y="1980"/>
                    </a:cubicBezTo>
                    <a:cubicBezTo>
                      <a:pt x="6962" y="2253"/>
                      <a:pt x="7098" y="2697"/>
                      <a:pt x="7098" y="2969"/>
                    </a:cubicBezTo>
                    <a:lnTo>
                      <a:pt x="6962" y="2833"/>
                    </a:lnTo>
                    <a:cubicBezTo>
                      <a:pt x="6825" y="2833"/>
                      <a:pt x="6655" y="2833"/>
                      <a:pt x="6655" y="2969"/>
                    </a:cubicBezTo>
                    <a:cubicBezTo>
                      <a:pt x="6518" y="3550"/>
                      <a:pt x="6825" y="4403"/>
                      <a:pt x="6655" y="4949"/>
                    </a:cubicBezTo>
                    <a:cubicBezTo>
                      <a:pt x="6518" y="4812"/>
                      <a:pt x="6382" y="4403"/>
                      <a:pt x="6245" y="4266"/>
                    </a:cubicBezTo>
                    <a:cubicBezTo>
                      <a:pt x="6245" y="4133"/>
                      <a:pt x="6194" y="4084"/>
                      <a:pt x="6136" y="4084"/>
                    </a:cubicBezTo>
                    <a:cubicBezTo>
                      <a:pt x="6060" y="4084"/>
                      <a:pt x="5972" y="4169"/>
                      <a:pt x="5972" y="4266"/>
                    </a:cubicBezTo>
                    <a:lnTo>
                      <a:pt x="5972" y="5392"/>
                    </a:lnTo>
                    <a:cubicBezTo>
                      <a:pt x="5972" y="5729"/>
                      <a:pt x="5937" y="5852"/>
                      <a:pt x="5884" y="5852"/>
                    </a:cubicBezTo>
                    <a:cubicBezTo>
                      <a:pt x="5783" y="5852"/>
                      <a:pt x="5619" y="5389"/>
                      <a:pt x="5529" y="5119"/>
                    </a:cubicBezTo>
                    <a:cubicBezTo>
                      <a:pt x="5488" y="5068"/>
                      <a:pt x="5447" y="5048"/>
                      <a:pt x="5410" y="5048"/>
                    </a:cubicBezTo>
                    <a:cubicBezTo>
                      <a:pt x="5323" y="5048"/>
                      <a:pt x="5256" y="5160"/>
                      <a:pt x="5256" y="5256"/>
                    </a:cubicBezTo>
                    <a:cubicBezTo>
                      <a:pt x="5119" y="5392"/>
                      <a:pt x="5256" y="5529"/>
                      <a:pt x="5256" y="5802"/>
                    </a:cubicBezTo>
                    <a:cubicBezTo>
                      <a:pt x="5256" y="6013"/>
                      <a:pt x="5256" y="6417"/>
                      <a:pt x="5112" y="6417"/>
                    </a:cubicBezTo>
                    <a:cubicBezTo>
                      <a:pt x="5046" y="6417"/>
                      <a:pt x="4951" y="6333"/>
                      <a:pt x="4812" y="6109"/>
                    </a:cubicBezTo>
                    <a:cubicBezTo>
                      <a:pt x="4676" y="5802"/>
                      <a:pt x="4403" y="5256"/>
                      <a:pt x="4095" y="5119"/>
                    </a:cubicBezTo>
                    <a:cubicBezTo>
                      <a:pt x="3959" y="5119"/>
                      <a:pt x="3822" y="5119"/>
                      <a:pt x="3822" y="5256"/>
                    </a:cubicBezTo>
                    <a:lnTo>
                      <a:pt x="3822" y="5802"/>
                    </a:lnTo>
                    <a:cubicBezTo>
                      <a:pt x="3905" y="6070"/>
                      <a:pt x="3988" y="6276"/>
                      <a:pt x="3949" y="6276"/>
                    </a:cubicBezTo>
                    <a:cubicBezTo>
                      <a:pt x="3924" y="6276"/>
                      <a:pt x="3848" y="6188"/>
                      <a:pt x="3686" y="5972"/>
                    </a:cubicBezTo>
                    <a:cubicBezTo>
                      <a:pt x="3549" y="5529"/>
                      <a:pt x="3242" y="4949"/>
                      <a:pt x="2833" y="4676"/>
                    </a:cubicBezTo>
                    <a:cubicBezTo>
                      <a:pt x="2833" y="4676"/>
                      <a:pt x="2696" y="4676"/>
                      <a:pt x="2560" y="4812"/>
                    </a:cubicBezTo>
                    <a:cubicBezTo>
                      <a:pt x="2560" y="5119"/>
                      <a:pt x="2560" y="5392"/>
                      <a:pt x="2696" y="5665"/>
                    </a:cubicBezTo>
                    <a:cubicBezTo>
                      <a:pt x="2560" y="5392"/>
                      <a:pt x="2389" y="5119"/>
                      <a:pt x="2253" y="4812"/>
                    </a:cubicBezTo>
                    <a:cubicBezTo>
                      <a:pt x="2116" y="4403"/>
                      <a:pt x="1980" y="3959"/>
                      <a:pt x="1843" y="3686"/>
                    </a:cubicBezTo>
                    <a:cubicBezTo>
                      <a:pt x="1787" y="3630"/>
                      <a:pt x="1701" y="3596"/>
                      <a:pt x="1620" y="3596"/>
                    </a:cubicBezTo>
                    <a:cubicBezTo>
                      <a:pt x="1505" y="3596"/>
                      <a:pt x="1400" y="3663"/>
                      <a:pt x="1400" y="3823"/>
                    </a:cubicBezTo>
                    <a:cubicBezTo>
                      <a:pt x="1536" y="4096"/>
                      <a:pt x="1707" y="4676"/>
                      <a:pt x="1707" y="5119"/>
                    </a:cubicBezTo>
                    <a:cubicBezTo>
                      <a:pt x="1400" y="4812"/>
                      <a:pt x="1400" y="4403"/>
                      <a:pt x="1263" y="3959"/>
                    </a:cubicBezTo>
                    <a:cubicBezTo>
                      <a:pt x="1263" y="3550"/>
                      <a:pt x="1263" y="3242"/>
                      <a:pt x="1127" y="2969"/>
                    </a:cubicBezTo>
                    <a:cubicBezTo>
                      <a:pt x="1087" y="2930"/>
                      <a:pt x="1032" y="2913"/>
                      <a:pt x="979" y="2913"/>
                    </a:cubicBezTo>
                    <a:cubicBezTo>
                      <a:pt x="851" y="2913"/>
                      <a:pt x="733" y="3009"/>
                      <a:pt x="854" y="3106"/>
                    </a:cubicBezTo>
                    <a:lnTo>
                      <a:pt x="854" y="3823"/>
                    </a:lnTo>
                    <a:cubicBezTo>
                      <a:pt x="683" y="3242"/>
                      <a:pt x="547" y="2389"/>
                      <a:pt x="1127" y="2253"/>
                    </a:cubicBezTo>
                    <a:cubicBezTo>
                      <a:pt x="1361" y="2253"/>
                      <a:pt x="1294" y="1952"/>
                      <a:pt x="1184" y="1952"/>
                    </a:cubicBezTo>
                    <a:cubicBezTo>
                      <a:pt x="1166" y="1952"/>
                      <a:pt x="1146" y="1960"/>
                      <a:pt x="1127" y="1980"/>
                    </a:cubicBezTo>
                    <a:cubicBezTo>
                      <a:pt x="1" y="2253"/>
                      <a:pt x="410" y="3823"/>
                      <a:pt x="854" y="4403"/>
                    </a:cubicBezTo>
                    <a:cubicBezTo>
                      <a:pt x="854" y="4539"/>
                      <a:pt x="990" y="4539"/>
                      <a:pt x="990" y="4539"/>
                    </a:cubicBezTo>
                    <a:cubicBezTo>
                      <a:pt x="1127" y="4949"/>
                      <a:pt x="1400" y="5392"/>
                      <a:pt x="1707" y="5665"/>
                    </a:cubicBezTo>
                    <a:cubicBezTo>
                      <a:pt x="1747" y="5705"/>
                      <a:pt x="1787" y="5722"/>
                      <a:pt x="1823" y="5722"/>
                    </a:cubicBezTo>
                    <a:cubicBezTo>
                      <a:pt x="1912" y="5722"/>
                      <a:pt x="1980" y="5625"/>
                      <a:pt x="1980" y="5529"/>
                    </a:cubicBezTo>
                    <a:lnTo>
                      <a:pt x="1980" y="5119"/>
                    </a:lnTo>
                    <a:cubicBezTo>
                      <a:pt x="2116" y="5119"/>
                      <a:pt x="2116" y="5256"/>
                      <a:pt x="2116" y="5256"/>
                    </a:cubicBezTo>
                    <a:cubicBezTo>
                      <a:pt x="2253" y="5665"/>
                      <a:pt x="2560" y="6245"/>
                      <a:pt x="2833" y="6382"/>
                    </a:cubicBezTo>
                    <a:cubicBezTo>
                      <a:pt x="2969" y="6382"/>
                      <a:pt x="3106" y="6382"/>
                      <a:pt x="3106" y="6245"/>
                    </a:cubicBezTo>
                    <a:cubicBezTo>
                      <a:pt x="3106" y="5972"/>
                      <a:pt x="2969" y="5665"/>
                      <a:pt x="2969" y="5392"/>
                    </a:cubicBezTo>
                    <a:lnTo>
                      <a:pt x="2969" y="5392"/>
                    </a:lnTo>
                    <a:cubicBezTo>
                      <a:pt x="3242" y="5802"/>
                      <a:pt x="3413" y="6655"/>
                      <a:pt x="3959" y="6655"/>
                    </a:cubicBezTo>
                    <a:cubicBezTo>
                      <a:pt x="4004" y="6712"/>
                      <a:pt x="4054" y="6731"/>
                      <a:pt x="4099" y="6731"/>
                    </a:cubicBezTo>
                    <a:cubicBezTo>
                      <a:pt x="4190" y="6731"/>
                      <a:pt x="4266" y="6655"/>
                      <a:pt x="4266" y="6655"/>
                    </a:cubicBezTo>
                    <a:cubicBezTo>
                      <a:pt x="4403" y="6382"/>
                      <a:pt x="4266" y="5972"/>
                      <a:pt x="4266" y="5665"/>
                    </a:cubicBezTo>
                    <a:lnTo>
                      <a:pt x="4266" y="5665"/>
                    </a:lnTo>
                    <a:cubicBezTo>
                      <a:pt x="4519" y="6203"/>
                      <a:pt x="4655" y="6976"/>
                      <a:pt x="5246" y="6976"/>
                    </a:cubicBezTo>
                    <a:cubicBezTo>
                      <a:pt x="5292" y="6976"/>
                      <a:pt x="5340" y="6972"/>
                      <a:pt x="5392" y="6962"/>
                    </a:cubicBezTo>
                    <a:cubicBezTo>
                      <a:pt x="5392" y="6962"/>
                      <a:pt x="5529" y="6962"/>
                      <a:pt x="5529" y="6825"/>
                    </a:cubicBezTo>
                    <a:lnTo>
                      <a:pt x="5529" y="5972"/>
                    </a:lnTo>
                    <a:cubicBezTo>
                      <a:pt x="5665" y="6245"/>
                      <a:pt x="5802" y="6382"/>
                      <a:pt x="6109" y="6382"/>
                    </a:cubicBezTo>
                    <a:lnTo>
                      <a:pt x="6245" y="6382"/>
                    </a:lnTo>
                    <a:cubicBezTo>
                      <a:pt x="6382" y="5972"/>
                      <a:pt x="6382" y="5529"/>
                      <a:pt x="6382" y="5119"/>
                    </a:cubicBezTo>
                    <a:cubicBezTo>
                      <a:pt x="6382" y="5392"/>
                      <a:pt x="6518" y="5529"/>
                      <a:pt x="6655" y="5529"/>
                    </a:cubicBezTo>
                    <a:cubicBezTo>
                      <a:pt x="6825" y="5529"/>
                      <a:pt x="6962" y="5529"/>
                      <a:pt x="6962" y="5392"/>
                    </a:cubicBezTo>
                    <a:cubicBezTo>
                      <a:pt x="7098" y="4949"/>
                      <a:pt x="6962" y="4539"/>
                      <a:pt x="6962" y="4096"/>
                    </a:cubicBezTo>
                    <a:cubicBezTo>
                      <a:pt x="6962" y="3994"/>
                      <a:pt x="7037" y="3667"/>
                      <a:pt x="7020" y="3435"/>
                    </a:cubicBezTo>
                    <a:lnTo>
                      <a:pt x="7020" y="3435"/>
                    </a:lnTo>
                    <a:cubicBezTo>
                      <a:pt x="7072" y="3524"/>
                      <a:pt x="7154" y="3605"/>
                      <a:pt x="7235" y="3686"/>
                    </a:cubicBezTo>
                    <a:cubicBezTo>
                      <a:pt x="7291" y="3743"/>
                      <a:pt x="7348" y="3776"/>
                      <a:pt x="7395" y="3776"/>
                    </a:cubicBezTo>
                    <a:cubicBezTo>
                      <a:pt x="7461" y="3776"/>
                      <a:pt x="7508" y="3709"/>
                      <a:pt x="7508" y="3550"/>
                    </a:cubicBezTo>
                    <a:cubicBezTo>
                      <a:pt x="7678" y="3106"/>
                      <a:pt x="7371" y="2697"/>
                      <a:pt x="7235" y="2253"/>
                    </a:cubicBezTo>
                    <a:cubicBezTo>
                      <a:pt x="7098" y="1980"/>
                      <a:pt x="7098" y="1400"/>
                      <a:pt x="6825" y="1263"/>
                    </a:cubicBezTo>
                    <a:cubicBezTo>
                      <a:pt x="6775" y="1223"/>
                      <a:pt x="6728" y="1207"/>
                      <a:pt x="6687" y="1207"/>
                    </a:cubicBezTo>
                    <a:cubicBezTo>
                      <a:pt x="6586" y="1207"/>
                      <a:pt x="6518" y="1303"/>
                      <a:pt x="6518" y="1400"/>
                    </a:cubicBezTo>
                    <a:cubicBezTo>
                      <a:pt x="6382" y="1127"/>
                      <a:pt x="6382" y="683"/>
                      <a:pt x="6109" y="547"/>
                    </a:cubicBezTo>
                    <a:lnTo>
                      <a:pt x="5802" y="547"/>
                    </a:lnTo>
                    <a:cubicBezTo>
                      <a:pt x="5529" y="683"/>
                      <a:pt x="5529" y="1127"/>
                      <a:pt x="5529" y="1536"/>
                    </a:cubicBezTo>
                    <a:cubicBezTo>
                      <a:pt x="5529" y="1127"/>
                      <a:pt x="5529" y="410"/>
                      <a:pt x="5256" y="137"/>
                    </a:cubicBezTo>
                    <a:cubicBezTo>
                      <a:pt x="5165" y="137"/>
                      <a:pt x="5134" y="77"/>
                      <a:pt x="5074" y="77"/>
                    </a:cubicBezTo>
                    <a:cubicBezTo>
                      <a:pt x="5043" y="77"/>
                      <a:pt x="5005" y="92"/>
                      <a:pt x="4949" y="137"/>
                    </a:cubicBezTo>
                    <a:cubicBezTo>
                      <a:pt x="4676" y="274"/>
                      <a:pt x="4676" y="547"/>
                      <a:pt x="4676" y="854"/>
                    </a:cubicBezTo>
                    <a:cubicBezTo>
                      <a:pt x="4676" y="854"/>
                      <a:pt x="4539" y="683"/>
                      <a:pt x="4539" y="547"/>
                    </a:cubicBezTo>
                    <a:cubicBezTo>
                      <a:pt x="4539" y="410"/>
                      <a:pt x="4539" y="274"/>
                      <a:pt x="4403" y="137"/>
                    </a:cubicBezTo>
                    <a:cubicBezTo>
                      <a:pt x="4403" y="1"/>
                      <a:pt x="4266" y="1"/>
                      <a:pt x="4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1361737" y="2443710"/>
                <a:ext cx="305988" cy="217944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4983" extrusionOk="0">
                    <a:moveTo>
                      <a:pt x="1160" y="0"/>
                    </a:moveTo>
                    <a:cubicBezTo>
                      <a:pt x="853" y="546"/>
                      <a:pt x="0" y="1399"/>
                      <a:pt x="0" y="1979"/>
                    </a:cubicBezTo>
                    <a:cubicBezTo>
                      <a:pt x="0" y="2076"/>
                      <a:pt x="85" y="2173"/>
                      <a:pt x="184" y="2173"/>
                    </a:cubicBezTo>
                    <a:cubicBezTo>
                      <a:pt x="224" y="2173"/>
                      <a:pt x="267" y="2156"/>
                      <a:pt x="307" y="2116"/>
                    </a:cubicBezTo>
                    <a:cubicBezTo>
                      <a:pt x="717" y="1843"/>
                      <a:pt x="853" y="1399"/>
                      <a:pt x="1160" y="990"/>
                    </a:cubicBezTo>
                    <a:lnTo>
                      <a:pt x="1160" y="990"/>
                    </a:lnTo>
                    <a:cubicBezTo>
                      <a:pt x="1024" y="1570"/>
                      <a:pt x="580" y="1979"/>
                      <a:pt x="444" y="2560"/>
                    </a:cubicBezTo>
                    <a:cubicBezTo>
                      <a:pt x="444" y="2696"/>
                      <a:pt x="444" y="2833"/>
                      <a:pt x="580" y="2833"/>
                    </a:cubicBezTo>
                    <a:cubicBezTo>
                      <a:pt x="1024" y="2833"/>
                      <a:pt x="1160" y="2252"/>
                      <a:pt x="1297" y="1979"/>
                    </a:cubicBezTo>
                    <a:lnTo>
                      <a:pt x="1297" y="1979"/>
                    </a:lnTo>
                    <a:cubicBezTo>
                      <a:pt x="1160" y="2423"/>
                      <a:pt x="853" y="2969"/>
                      <a:pt x="853" y="3549"/>
                    </a:cubicBezTo>
                    <a:cubicBezTo>
                      <a:pt x="853" y="3686"/>
                      <a:pt x="1024" y="3686"/>
                      <a:pt x="1024" y="3686"/>
                    </a:cubicBezTo>
                    <a:cubicBezTo>
                      <a:pt x="1160" y="3686"/>
                      <a:pt x="1297" y="3549"/>
                      <a:pt x="1433" y="3276"/>
                    </a:cubicBezTo>
                    <a:lnTo>
                      <a:pt x="1433" y="3276"/>
                    </a:lnTo>
                    <a:cubicBezTo>
                      <a:pt x="1297" y="3549"/>
                      <a:pt x="1297" y="3822"/>
                      <a:pt x="1297" y="3959"/>
                    </a:cubicBezTo>
                    <a:cubicBezTo>
                      <a:pt x="1297" y="4091"/>
                      <a:pt x="1348" y="4141"/>
                      <a:pt x="1406" y="4141"/>
                    </a:cubicBezTo>
                    <a:cubicBezTo>
                      <a:pt x="1482" y="4141"/>
                      <a:pt x="1570" y="4055"/>
                      <a:pt x="1570" y="3959"/>
                    </a:cubicBezTo>
                    <a:cubicBezTo>
                      <a:pt x="1706" y="3822"/>
                      <a:pt x="1706" y="3549"/>
                      <a:pt x="1877" y="3276"/>
                    </a:cubicBezTo>
                    <a:lnTo>
                      <a:pt x="1877" y="3276"/>
                    </a:lnTo>
                    <a:cubicBezTo>
                      <a:pt x="1877" y="3686"/>
                      <a:pt x="1706" y="4129"/>
                      <a:pt x="1877" y="4402"/>
                    </a:cubicBezTo>
                    <a:cubicBezTo>
                      <a:pt x="1877" y="4539"/>
                      <a:pt x="2013" y="4539"/>
                      <a:pt x="2150" y="4539"/>
                    </a:cubicBezTo>
                    <a:lnTo>
                      <a:pt x="2150" y="4129"/>
                    </a:lnTo>
                    <a:cubicBezTo>
                      <a:pt x="2181" y="4027"/>
                      <a:pt x="2198" y="3986"/>
                      <a:pt x="2206" y="3986"/>
                    </a:cubicBezTo>
                    <a:cubicBezTo>
                      <a:pt x="2231" y="3986"/>
                      <a:pt x="2150" y="4434"/>
                      <a:pt x="2150" y="4539"/>
                    </a:cubicBezTo>
                    <a:cubicBezTo>
                      <a:pt x="2150" y="4607"/>
                      <a:pt x="2218" y="4641"/>
                      <a:pt x="2303" y="4641"/>
                    </a:cubicBezTo>
                    <a:cubicBezTo>
                      <a:pt x="2389" y="4641"/>
                      <a:pt x="2491" y="4607"/>
                      <a:pt x="2559" y="4539"/>
                    </a:cubicBezTo>
                    <a:cubicBezTo>
                      <a:pt x="2559" y="4436"/>
                      <a:pt x="2559" y="4160"/>
                      <a:pt x="2632" y="4160"/>
                    </a:cubicBezTo>
                    <a:cubicBezTo>
                      <a:pt x="2656" y="4160"/>
                      <a:pt x="2688" y="4190"/>
                      <a:pt x="2730" y="4266"/>
                    </a:cubicBezTo>
                    <a:cubicBezTo>
                      <a:pt x="2866" y="4402"/>
                      <a:pt x="2866" y="4675"/>
                      <a:pt x="3003" y="4812"/>
                    </a:cubicBezTo>
                    <a:cubicBezTo>
                      <a:pt x="3003" y="4869"/>
                      <a:pt x="3018" y="4888"/>
                      <a:pt x="3043" y="4888"/>
                    </a:cubicBezTo>
                    <a:cubicBezTo>
                      <a:pt x="3094" y="4888"/>
                      <a:pt x="3185" y="4812"/>
                      <a:pt x="3276" y="4812"/>
                    </a:cubicBezTo>
                    <a:cubicBezTo>
                      <a:pt x="3412" y="4982"/>
                      <a:pt x="3583" y="4982"/>
                      <a:pt x="3583" y="4982"/>
                    </a:cubicBezTo>
                    <a:cubicBezTo>
                      <a:pt x="3720" y="4812"/>
                      <a:pt x="3720" y="4539"/>
                      <a:pt x="3720" y="4402"/>
                    </a:cubicBezTo>
                    <a:cubicBezTo>
                      <a:pt x="3720" y="4539"/>
                      <a:pt x="3856" y="4812"/>
                      <a:pt x="3993" y="4812"/>
                    </a:cubicBezTo>
                    <a:cubicBezTo>
                      <a:pt x="3993" y="4897"/>
                      <a:pt x="4027" y="4940"/>
                      <a:pt x="4078" y="4940"/>
                    </a:cubicBezTo>
                    <a:cubicBezTo>
                      <a:pt x="4129" y="4940"/>
                      <a:pt x="4197" y="4897"/>
                      <a:pt x="4266" y="4812"/>
                    </a:cubicBezTo>
                    <a:cubicBezTo>
                      <a:pt x="4407" y="4698"/>
                      <a:pt x="4431" y="4491"/>
                      <a:pt x="4513" y="4268"/>
                    </a:cubicBezTo>
                    <a:lnTo>
                      <a:pt x="4513" y="4268"/>
                    </a:lnTo>
                    <a:cubicBezTo>
                      <a:pt x="4501" y="4406"/>
                      <a:pt x="4573" y="4576"/>
                      <a:pt x="4573" y="4675"/>
                    </a:cubicBezTo>
                    <a:cubicBezTo>
                      <a:pt x="4641" y="4743"/>
                      <a:pt x="4709" y="4778"/>
                      <a:pt x="4760" y="4778"/>
                    </a:cubicBezTo>
                    <a:cubicBezTo>
                      <a:pt x="4811" y="4778"/>
                      <a:pt x="4846" y="4743"/>
                      <a:pt x="4846" y="4675"/>
                    </a:cubicBezTo>
                    <a:cubicBezTo>
                      <a:pt x="4982" y="4402"/>
                      <a:pt x="4982" y="4266"/>
                      <a:pt x="4982" y="3959"/>
                    </a:cubicBezTo>
                    <a:lnTo>
                      <a:pt x="4982" y="4266"/>
                    </a:lnTo>
                    <a:cubicBezTo>
                      <a:pt x="5050" y="4334"/>
                      <a:pt x="5127" y="4368"/>
                      <a:pt x="5204" y="4368"/>
                    </a:cubicBezTo>
                    <a:cubicBezTo>
                      <a:pt x="5281" y="4368"/>
                      <a:pt x="5357" y="4334"/>
                      <a:pt x="5426" y="4266"/>
                    </a:cubicBezTo>
                    <a:lnTo>
                      <a:pt x="5426" y="3106"/>
                    </a:lnTo>
                    <a:cubicBezTo>
                      <a:pt x="5426" y="3276"/>
                      <a:pt x="5562" y="3549"/>
                      <a:pt x="5699" y="3686"/>
                    </a:cubicBezTo>
                    <a:cubicBezTo>
                      <a:pt x="5699" y="3754"/>
                      <a:pt x="5733" y="3788"/>
                      <a:pt x="5784" y="3788"/>
                    </a:cubicBezTo>
                    <a:cubicBezTo>
                      <a:pt x="5835" y="3788"/>
                      <a:pt x="5903" y="3754"/>
                      <a:pt x="5972" y="3686"/>
                    </a:cubicBezTo>
                    <a:cubicBezTo>
                      <a:pt x="6142" y="3276"/>
                      <a:pt x="5835" y="2696"/>
                      <a:pt x="5699" y="2252"/>
                    </a:cubicBezTo>
                    <a:lnTo>
                      <a:pt x="5699" y="2252"/>
                    </a:lnTo>
                    <a:cubicBezTo>
                      <a:pt x="5835" y="2423"/>
                      <a:pt x="5835" y="2696"/>
                      <a:pt x="5972" y="2833"/>
                    </a:cubicBezTo>
                    <a:cubicBezTo>
                      <a:pt x="6022" y="2873"/>
                      <a:pt x="6069" y="2889"/>
                      <a:pt x="6110" y="2889"/>
                    </a:cubicBezTo>
                    <a:cubicBezTo>
                      <a:pt x="6211" y="2889"/>
                      <a:pt x="6279" y="2793"/>
                      <a:pt x="6279" y="2696"/>
                    </a:cubicBezTo>
                    <a:lnTo>
                      <a:pt x="6279" y="1570"/>
                    </a:lnTo>
                    <a:cubicBezTo>
                      <a:pt x="6415" y="1843"/>
                      <a:pt x="6415" y="1979"/>
                      <a:pt x="6552" y="2116"/>
                    </a:cubicBezTo>
                    <a:cubicBezTo>
                      <a:pt x="6688" y="2116"/>
                      <a:pt x="6825" y="2116"/>
                      <a:pt x="6825" y="1979"/>
                    </a:cubicBezTo>
                    <a:cubicBezTo>
                      <a:pt x="6995" y="1707"/>
                      <a:pt x="6825" y="1570"/>
                      <a:pt x="6995" y="1263"/>
                    </a:cubicBezTo>
                    <a:cubicBezTo>
                      <a:pt x="6995" y="1126"/>
                      <a:pt x="6884" y="1058"/>
                      <a:pt x="6774" y="1058"/>
                    </a:cubicBezTo>
                    <a:cubicBezTo>
                      <a:pt x="6663" y="1058"/>
                      <a:pt x="6552" y="1126"/>
                      <a:pt x="6552" y="1263"/>
                    </a:cubicBezTo>
                    <a:lnTo>
                      <a:pt x="6552" y="1570"/>
                    </a:lnTo>
                    <a:cubicBezTo>
                      <a:pt x="6415" y="1263"/>
                      <a:pt x="6415" y="990"/>
                      <a:pt x="6142" y="990"/>
                    </a:cubicBezTo>
                    <a:cubicBezTo>
                      <a:pt x="5972" y="990"/>
                      <a:pt x="5972" y="990"/>
                      <a:pt x="5835" y="1126"/>
                    </a:cubicBezTo>
                    <a:lnTo>
                      <a:pt x="5835" y="1843"/>
                    </a:lnTo>
                    <a:lnTo>
                      <a:pt x="5699" y="1707"/>
                    </a:lnTo>
                    <a:cubicBezTo>
                      <a:pt x="5562" y="1707"/>
                      <a:pt x="5562" y="1707"/>
                      <a:pt x="5426" y="1843"/>
                    </a:cubicBezTo>
                    <a:cubicBezTo>
                      <a:pt x="5426" y="2116"/>
                      <a:pt x="5562" y="2560"/>
                      <a:pt x="5562" y="2833"/>
                    </a:cubicBezTo>
                    <a:lnTo>
                      <a:pt x="5426" y="2696"/>
                    </a:lnTo>
                    <a:cubicBezTo>
                      <a:pt x="5119" y="2696"/>
                      <a:pt x="5119" y="3106"/>
                      <a:pt x="4982" y="3413"/>
                    </a:cubicBezTo>
                    <a:lnTo>
                      <a:pt x="4846" y="3413"/>
                    </a:lnTo>
                    <a:cubicBezTo>
                      <a:pt x="4846" y="3413"/>
                      <a:pt x="4709" y="3413"/>
                      <a:pt x="4709" y="3549"/>
                    </a:cubicBezTo>
                    <a:lnTo>
                      <a:pt x="4709" y="3822"/>
                    </a:lnTo>
                    <a:lnTo>
                      <a:pt x="4436" y="3822"/>
                    </a:lnTo>
                    <a:cubicBezTo>
                      <a:pt x="4266" y="3822"/>
                      <a:pt x="4129" y="3959"/>
                      <a:pt x="4129" y="4266"/>
                    </a:cubicBezTo>
                    <a:cubicBezTo>
                      <a:pt x="4129" y="4129"/>
                      <a:pt x="3993" y="3959"/>
                      <a:pt x="3720" y="3959"/>
                    </a:cubicBezTo>
                    <a:cubicBezTo>
                      <a:pt x="3720" y="3959"/>
                      <a:pt x="3583" y="3959"/>
                      <a:pt x="3583" y="4129"/>
                    </a:cubicBezTo>
                    <a:cubicBezTo>
                      <a:pt x="3583" y="3959"/>
                      <a:pt x="3412" y="3959"/>
                      <a:pt x="3412" y="3959"/>
                    </a:cubicBezTo>
                    <a:lnTo>
                      <a:pt x="3139" y="3959"/>
                    </a:lnTo>
                    <a:lnTo>
                      <a:pt x="3139" y="4266"/>
                    </a:lnTo>
                    <a:cubicBezTo>
                      <a:pt x="3003" y="3959"/>
                      <a:pt x="2866" y="3822"/>
                      <a:pt x="2730" y="3686"/>
                    </a:cubicBezTo>
                    <a:cubicBezTo>
                      <a:pt x="2559" y="3686"/>
                      <a:pt x="2559" y="3822"/>
                      <a:pt x="2423" y="3822"/>
                    </a:cubicBezTo>
                    <a:cubicBezTo>
                      <a:pt x="2423" y="3686"/>
                      <a:pt x="2423" y="3686"/>
                      <a:pt x="2286" y="3549"/>
                    </a:cubicBezTo>
                    <a:lnTo>
                      <a:pt x="2150" y="3549"/>
                    </a:lnTo>
                    <a:cubicBezTo>
                      <a:pt x="2150" y="3276"/>
                      <a:pt x="2150" y="2969"/>
                      <a:pt x="2013" y="2833"/>
                    </a:cubicBezTo>
                    <a:cubicBezTo>
                      <a:pt x="2013" y="2696"/>
                      <a:pt x="1877" y="2696"/>
                      <a:pt x="1877" y="2696"/>
                    </a:cubicBezTo>
                    <a:lnTo>
                      <a:pt x="1877" y="2116"/>
                    </a:lnTo>
                    <a:cubicBezTo>
                      <a:pt x="1877" y="2048"/>
                      <a:pt x="1834" y="2014"/>
                      <a:pt x="1775" y="2014"/>
                    </a:cubicBezTo>
                    <a:cubicBezTo>
                      <a:pt x="1715" y="2014"/>
                      <a:pt x="1638" y="2048"/>
                      <a:pt x="1570" y="2116"/>
                    </a:cubicBezTo>
                    <a:cubicBezTo>
                      <a:pt x="1706" y="1843"/>
                      <a:pt x="1706" y="1570"/>
                      <a:pt x="1706" y="1263"/>
                    </a:cubicBezTo>
                    <a:cubicBezTo>
                      <a:pt x="1706" y="1166"/>
                      <a:pt x="1638" y="1070"/>
                      <a:pt x="1550" y="1070"/>
                    </a:cubicBezTo>
                    <a:cubicBezTo>
                      <a:pt x="1513" y="1070"/>
                      <a:pt x="1473" y="1086"/>
                      <a:pt x="1433" y="1126"/>
                    </a:cubicBezTo>
                    <a:cubicBezTo>
                      <a:pt x="1570" y="990"/>
                      <a:pt x="1570" y="717"/>
                      <a:pt x="1570" y="546"/>
                    </a:cubicBezTo>
                    <a:cubicBezTo>
                      <a:pt x="1570" y="450"/>
                      <a:pt x="1502" y="353"/>
                      <a:pt x="1462" y="353"/>
                    </a:cubicBezTo>
                    <a:cubicBezTo>
                      <a:pt x="1445" y="353"/>
                      <a:pt x="1433" y="370"/>
                      <a:pt x="1433" y="410"/>
                    </a:cubicBezTo>
                    <a:cubicBezTo>
                      <a:pt x="1024" y="717"/>
                      <a:pt x="717" y="1263"/>
                      <a:pt x="444" y="1707"/>
                    </a:cubicBezTo>
                    <a:cubicBezTo>
                      <a:pt x="580" y="1263"/>
                      <a:pt x="1160" y="546"/>
                      <a:pt x="1297" y="137"/>
                    </a:cubicBezTo>
                    <a:cubicBezTo>
                      <a:pt x="1433" y="0"/>
                      <a:pt x="1160" y="0"/>
                      <a:pt x="1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1369172" y="2596446"/>
                <a:ext cx="265487" cy="117129"/>
              </a:xfrm>
              <a:custGeom>
                <a:avLst/>
                <a:gdLst/>
                <a:ahLst/>
                <a:cxnLst/>
                <a:rect l="l" t="t" r="r" b="b"/>
                <a:pathLst>
                  <a:path w="6070" h="2678" extrusionOk="0">
                    <a:moveTo>
                      <a:pt x="157" y="1"/>
                    </a:moveTo>
                    <a:cubicBezTo>
                      <a:pt x="69" y="1"/>
                      <a:pt x="1" y="97"/>
                      <a:pt x="1" y="194"/>
                    </a:cubicBezTo>
                    <a:cubicBezTo>
                      <a:pt x="1" y="774"/>
                      <a:pt x="137" y="1490"/>
                      <a:pt x="547" y="1900"/>
                    </a:cubicBezTo>
                    <a:lnTo>
                      <a:pt x="683" y="1900"/>
                    </a:lnTo>
                    <a:cubicBezTo>
                      <a:pt x="990" y="2173"/>
                      <a:pt x="1263" y="2480"/>
                      <a:pt x="1536" y="2616"/>
                    </a:cubicBezTo>
                    <a:lnTo>
                      <a:pt x="1707" y="2616"/>
                    </a:lnTo>
                    <a:cubicBezTo>
                      <a:pt x="1843" y="2480"/>
                      <a:pt x="1843" y="2480"/>
                      <a:pt x="1843" y="2343"/>
                    </a:cubicBezTo>
                    <a:cubicBezTo>
                      <a:pt x="1843" y="2343"/>
                      <a:pt x="1843" y="2295"/>
                      <a:pt x="1823" y="2250"/>
                    </a:cubicBezTo>
                    <a:lnTo>
                      <a:pt x="1823" y="2250"/>
                    </a:lnTo>
                    <a:cubicBezTo>
                      <a:pt x="2060" y="2415"/>
                      <a:pt x="2315" y="2616"/>
                      <a:pt x="2696" y="2616"/>
                    </a:cubicBezTo>
                    <a:cubicBezTo>
                      <a:pt x="2833" y="2616"/>
                      <a:pt x="2833" y="2616"/>
                      <a:pt x="2833" y="2480"/>
                    </a:cubicBezTo>
                    <a:lnTo>
                      <a:pt x="2833" y="2036"/>
                    </a:lnTo>
                    <a:cubicBezTo>
                      <a:pt x="2969" y="2036"/>
                      <a:pt x="2969" y="2173"/>
                      <a:pt x="3106" y="2173"/>
                    </a:cubicBezTo>
                    <a:cubicBezTo>
                      <a:pt x="3242" y="2343"/>
                      <a:pt x="3550" y="2616"/>
                      <a:pt x="3823" y="2616"/>
                    </a:cubicBezTo>
                    <a:cubicBezTo>
                      <a:pt x="3823" y="2662"/>
                      <a:pt x="3838" y="2677"/>
                      <a:pt x="3858" y="2677"/>
                    </a:cubicBezTo>
                    <a:cubicBezTo>
                      <a:pt x="3898" y="2677"/>
                      <a:pt x="3959" y="2616"/>
                      <a:pt x="3959" y="2616"/>
                    </a:cubicBezTo>
                    <a:cubicBezTo>
                      <a:pt x="4096" y="2480"/>
                      <a:pt x="3959" y="2173"/>
                      <a:pt x="3959" y="2036"/>
                    </a:cubicBezTo>
                    <a:lnTo>
                      <a:pt x="3959" y="2036"/>
                    </a:lnTo>
                    <a:cubicBezTo>
                      <a:pt x="4096" y="2173"/>
                      <a:pt x="4266" y="2343"/>
                      <a:pt x="4539" y="2343"/>
                    </a:cubicBezTo>
                    <a:lnTo>
                      <a:pt x="4676" y="2173"/>
                    </a:lnTo>
                    <a:cubicBezTo>
                      <a:pt x="4676" y="1763"/>
                      <a:pt x="4403" y="1490"/>
                      <a:pt x="4266" y="1183"/>
                    </a:cubicBezTo>
                    <a:lnTo>
                      <a:pt x="4266" y="1183"/>
                    </a:lnTo>
                    <a:cubicBezTo>
                      <a:pt x="4403" y="1490"/>
                      <a:pt x="5119" y="1900"/>
                      <a:pt x="5392" y="2036"/>
                    </a:cubicBezTo>
                    <a:cubicBezTo>
                      <a:pt x="5432" y="2076"/>
                      <a:pt x="5484" y="2093"/>
                      <a:pt x="5534" y="2093"/>
                    </a:cubicBezTo>
                    <a:cubicBezTo>
                      <a:pt x="5653" y="2093"/>
                      <a:pt x="5762" y="1996"/>
                      <a:pt x="5665" y="1900"/>
                    </a:cubicBezTo>
                    <a:cubicBezTo>
                      <a:pt x="5529" y="1627"/>
                      <a:pt x="5119" y="1320"/>
                      <a:pt x="4949" y="910"/>
                    </a:cubicBezTo>
                    <a:lnTo>
                      <a:pt x="4949" y="910"/>
                    </a:lnTo>
                    <a:cubicBezTo>
                      <a:pt x="5256" y="1047"/>
                      <a:pt x="5529" y="1320"/>
                      <a:pt x="5802" y="1490"/>
                    </a:cubicBezTo>
                    <a:cubicBezTo>
                      <a:pt x="5850" y="1529"/>
                      <a:pt x="5896" y="1546"/>
                      <a:pt x="5934" y="1546"/>
                    </a:cubicBezTo>
                    <a:cubicBezTo>
                      <a:pt x="6028" y="1546"/>
                      <a:pt x="6070" y="1442"/>
                      <a:pt x="5972" y="1320"/>
                    </a:cubicBezTo>
                    <a:cubicBezTo>
                      <a:pt x="5802" y="910"/>
                      <a:pt x="5392" y="637"/>
                      <a:pt x="5119" y="330"/>
                    </a:cubicBezTo>
                    <a:cubicBezTo>
                      <a:pt x="5119" y="303"/>
                      <a:pt x="5112" y="292"/>
                      <a:pt x="5101" y="292"/>
                    </a:cubicBezTo>
                    <a:cubicBezTo>
                      <a:pt x="5058" y="292"/>
                      <a:pt x="4949" y="467"/>
                      <a:pt x="4949" y="467"/>
                    </a:cubicBezTo>
                    <a:lnTo>
                      <a:pt x="5256" y="774"/>
                    </a:lnTo>
                    <a:cubicBezTo>
                      <a:pt x="5119" y="637"/>
                      <a:pt x="4949" y="637"/>
                      <a:pt x="4812" y="637"/>
                    </a:cubicBezTo>
                    <a:cubicBezTo>
                      <a:pt x="4676" y="637"/>
                      <a:pt x="4676" y="637"/>
                      <a:pt x="4676" y="774"/>
                    </a:cubicBezTo>
                    <a:lnTo>
                      <a:pt x="4676" y="1047"/>
                    </a:lnTo>
                    <a:cubicBezTo>
                      <a:pt x="4539" y="1047"/>
                      <a:pt x="4403" y="910"/>
                      <a:pt x="4096" y="910"/>
                    </a:cubicBezTo>
                    <a:lnTo>
                      <a:pt x="3959" y="910"/>
                    </a:lnTo>
                    <a:cubicBezTo>
                      <a:pt x="3823" y="1183"/>
                      <a:pt x="3959" y="1490"/>
                      <a:pt x="4096" y="1763"/>
                    </a:cubicBezTo>
                    <a:cubicBezTo>
                      <a:pt x="3959" y="1627"/>
                      <a:pt x="3686" y="1320"/>
                      <a:pt x="3550" y="1320"/>
                    </a:cubicBezTo>
                    <a:cubicBezTo>
                      <a:pt x="3511" y="1281"/>
                      <a:pt x="3469" y="1264"/>
                      <a:pt x="3429" y="1264"/>
                    </a:cubicBezTo>
                    <a:cubicBezTo>
                      <a:pt x="3329" y="1264"/>
                      <a:pt x="3242" y="1368"/>
                      <a:pt x="3242" y="1490"/>
                    </a:cubicBezTo>
                    <a:cubicBezTo>
                      <a:pt x="3413" y="1763"/>
                      <a:pt x="3413" y="2036"/>
                      <a:pt x="3686" y="2173"/>
                    </a:cubicBezTo>
                    <a:cubicBezTo>
                      <a:pt x="3242" y="2036"/>
                      <a:pt x="2969" y="1490"/>
                      <a:pt x="2560" y="1320"/>
                    </a:cubicBezTo>
                    <a:cubicBezTo>
                      <a:pt x="2389" y="1320"/>
                      <a:pt x="2389" y="1320"/>
                      <a:pt x="2253" y="1490"/>
                    </a:cubicBezTo>
                    <a:cubicBezTo>
                      <a:pt x="2116" y="1763"/>
                      <a:pt x="2389" y="1900"/>
                      <a:pt x="2560" y="2173"/>
                    </a:cubicBezTo>
                    <a:cubicBezTo>
                      <a:pt x="2116" y="2036"/>
                      <a:pt x="1843" y="1627"/>
                      <a:pt x="1400" y="1490"/>
                    </a:cubicBezTo>
                    <a:cubicBezTo>
                      <a:pt x="1263" y="1490"/>
                      <a:pt x="1127" y="1490"/>
                      <a:pt x="1127" y="1627"/>
                    </a:cubicBezTo>
                    <a:cubicBezTo>
                      <a:pt x="1127" y="1763"/>
                      <a:pt x="1263" y="1763"/>
                      <a:pt x="1263" y="1900"/>
                    </a:cubicBezTo>
                    <a:cubicBezTo>
                      <a:pt x="1127" y="1900"/>
                      <a:pt x="1127" y="1763"/>
                      <a:pt x="1127" y="1763"/>
                    </a:cubicBezTo>
                    <a:cubicBezTo>
                      <a:pt x="854" y="1627"/>
                      <a:pt x="683" y="1320"/>
                      <a:pt x="547" y="1047"/>
                    </a:cubicBezTo>
                    <a:cubicBezTo>
                      <a:pt x="410" y="774"/>
                      <a:pt x="274" y="330"/>
                      <a:pt x="274" y="57"/>
                    </a:cubicBezTo>
                    <a:cubicBezTo>
                      <a:pt x="234" y="17"/>
                      <a:pt x="194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1363224" y="2504770"/>
                <a:ext cx="322389" cy="22402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5122" extrusionOk="0">
                    <a:moveTo>
                      <a:pt x="6817" y="1"/>
                    </a:moveTo>
                    <a:cubicBezTo>
                      <a:pt x="6702" y="1"/>
                      <a:pt x="6572" y="124"/>
                      <a:pt x="6654" y="311"/>
                    </a:cubicBezTo>
                    <a:cubicBezTo>
                      <a:pt x="6654" y="447"/>
                      <a:pt x="6791" y="583"/>
                      <a:pt x="6791" y="720"/>
                    </a:cubicBezTo>
                    <a:lnTo>
                      <a:pt x="6518" y="720"/>
                    </a:lnTo>
                    <a:cubicBezTo>
                      <a:pt x="6245" y="1164"/>
                      <a:pt x="6518" y="1437"/>
                      <a:pt x="6518" y="1710"/>
                    </a:cubicBezTo>
                    <a:cubicBezTo>
                      <a:pt x="6381" y="1710"/>
                      <a:pt x="6245" y="1880"/>
                      <a:pt x="6245" y="1880"/>
                    </a:cubicBezTo>
                    <a:cubicBezTo>
                      <a:pt x="6245" y="2153"/>
                      <a:pt x="6381" y="2290"/>
                      <a:pt x="6381" y="2563"/>
                    </a:cubicBezTo>
                    <a:cubicBezTo>
                      <a:pt x="6381" y="2563"/>
                      <a:pt x="6245" y="2426"/>
                      <a:pt x="6108" y="2426"/>
                    </a:cubicBezTo>
                    <a:lnTo>
                      <a:pt x="5938" y="2563"/>
                    </a:lnTo>
                    <a:cubicBezTo>
                      <a:pt x="5801" y="2870"/>
                      <a:pt x="5801" y="3006"/>
                      <a:pt x="5938" y="3279"/>
                    </a:cubicBezTo>
                    <a:lnTo>
                      <a:pt x="5801" y="3143"/>
                    </a:lnTo>
                    <a:cubicBezTo>
                      <a:pt x="5665" y="3006"/>
                      <a:pt x="5665" y="3006"/>
                      <a:pt x="5528" y="3006"/>
                    </a:cubicBezTo>
                    <a:cubicBezTo>
                      <a:pt x="5528" y="3006"/>
                      <a:pt x="5392" y="3143"/>
                      <a:pt x="5392" y="3279"/>
                    </a:cubicBezTo>
                    <a:lnTo>
                      <a:pt x="5392" y="3586"/>
                    </a:lnTo>
                    <a:cubicBezTo>
                      <a:pt x="5392" y="3416"/>
                      <a:pt x="5255" y="3416"/>
                      <a:pt x="5255" y="3279"/>
                    </a:cubicBezTo>
                    <a:cubicBezTo>
                      <a:pt x="5085" y="3279"/>
                      <a:pt x="4948" y="3279"/>
                      <a:pt x="4948" y="3416"/>
                    </a:cubicBezTo>
                    <a:lnTo>
                      <a:pt x="4948" y="3859"/>
                    </a:lnTo>
                    <a:lnTo>
                      <a:pt x="4812" y="3723"/>
                    </a:lnTo>
                    <a:cubicBezTo>
                      <a:pt x="4743" y="3655"/>
                      <a:pt x="4675" y="3620"/>
                      <a:pt x="4624" y="3620"/>
                    </a:cubicBezTo>
                    <a:cubicBezTo>
                      <a:pt x="4573" y="3620"/>
                      <a:pt x="4539" y="3655"/>
                      <a:pt x="4539" y="3723"/>
                    </a:cubicBezTo>
                    <a:cubicBezTo>
                      <a:pt x="4402" y="3859"/>
                      <a:pt x="4402" y="3996"/>
                      <a:pt x="4402" y="4269"/>
                    </a:cubicBezTo>
                    <a:cubicBezTo>
                      <a:pt x="4367" y="4359"/>
                      <a:pt x="4334" y="4395"/>
                      <a:pt x="4303" y="4395"/>
                    </a:cubicBezTo>
                    <a:cubicBezTo>
                      <a:pt x="4182" y="4395"/>
                      <a:pt x="4095" y="3832"/>
                      <a:pt x="4095" y="3723"/>
                    </a:cubicBezTo>
                    <a:cubicBezTo>
                      <a:pt x="4027" y="3655"/>
                      <a:pt x="3924" y="3620"/>
                      <a:pt x="3839" y="3620"/>
                    </a:cubicBezTo>
                    <a:cubicBezTo>
                      <a:pt x="3754" y="3620"/>
                      <a:pt x="3686" y="3655"/>
                      <a:pt x="3686" y="3723"/>
                    </a:cubicBezTo>
                    <a:cubicBezTo>
                      <a:pt x="3686" y="3918"/>
                      <a:pt x="3686" y="4412"/>
                      <a:pt x="3572" y="4412"/>
                    </a:cubicBezTo>
                    <a:cubicBezTo>
                      <a:pt x="3528" y="4412"/>
                      <a:pt x="3465" y="4335"/>
                      <a:pt x="3378" y="4132"/>
                    </a:cubicBezTo>
                    <a:lnTo>
                      <a:pt x="3378" y="3586"/>
                    </a:lnTo>
                    <a:cubicBezTo>
                      <a:pt x="3319" y="3454"/>
                      <a:pt x="3235" y="3404"/>
                      <a:pt x="3158" y="3404"/>
                    </a:cubicBezTo>
                    <a:cubicBezTo>
                      <a:pt x="3057" y="3404"/>
                      <a:pt x="2969" y="3489"/>
                      <a:pt x="2969" y="3586"/>
                    </a:cubicBezTo>
                    <a:lnTo>
                      <a:pt x="2969" y="3996"/>
                    </a:lnTo>
                    <a:lnTo>
                      <a:pt x="2969" y="4132"/>
                    </a:lnTo>
                    <a:cubicBezTo>
                      <a:pt x="2832" y="3996"/>
                      <a:pt x="2832" y="3723"/>
                      <a:pt x="2832" y="3586"/>
                    </a:cubicBezTo>
                    <a:cubicBezTo>
                      <a:pt x="2773" y="3454"/>
                      <a:pt x="2682" y="3404"/>
                      <a:pt x="2598" y="3404"/>
                    </a:cubicBezTo>
                    <a:cubicBezTo>
                      <a:pt x="2488" y="3404"/>
                      <a:pt x="2389" y="3489"/>
                      <a:pt x="2389" y="3586"/>
                    </a:cubicBezTo>
                    <a:lnTo>
                      <a:pt x="2389" y="3996"/>
                    </a:lnTo>
                    <a:cubicBezTo>
                      <a:pt x="2252" y="3859"/>
                      <a:pt x="2389" y="3416"/>
                      <a:pt x="2252" y="3279"/>
                    </a:cubicBezTo>
                    <a:cubicBezTo>
                      <a:pt x="2184" y="3211"/>
                      <a:pt x="2116" y="3177"/>
                      <a:pt x="2065" y="3177"/>
                    </a:cubicBezTo>
                    <a:cubicBezTo>
                      <a:pt x="2014" y="3177"/>
                      <a:pt x="1979" y="3211"/>
                      <a:pt x="1979" y="3279"/>
                    </a:cubicBezTo>
                    <a:cubicBezTo>
                      <a:pt x="1880" y="3379"/>
                      <a:pt x="1853" y="3789"/>
                      <a:pt x="1846" y="3789"/>
                    </a:cubicBezTo>
                    <a:cubicBezTo>
                      <a:pt x="1843" y="3789"/>
                      <a:pt x="1843" y="3733"/>
                      <a:pt x="1843" y="3586"/>
                    </a:cubicBezTo>
                    <a:lnTo>
                      <a:pt x="1843" y="2870"/>
                    </a:lnTo>
                    <a:cubicBezTo>
                      <a:pt x="1758" y="2801"/>
                      <a:pt x="1681" y="2767"/>
                      <a:pt x="1608" y="2767"/>
                    </a:cubicBezTo>
                    <a:cubicBezTo>
                      <a:pt x="1536" y="2767"/>
                      <a:pt x="1468" y="2801"/>
                      <a:pt x="1399" y="2870"/>
                    </a:cubicBezTo>
                    <a:cubicBezTo>
                      <a:pt x="1399" y="2870"/>
                      <a:pt x="1263" y="3143"/>
                      <a:pt x="1263" y="3279"/>
                    </a:cubicBezTo>
                    <a:cubicBezTo>
                      <a:pt x="1126" y="3006"/>
                      <a:pt x="1263" y="2290"/>
                      <a:pt x="1263" y="2017"/>
                    </a:cubicBezTo>
                    <a:cubicBezTo>
                      <a:pt x="1263" y="1921"/>
                      <a:pt x="1196" y="1809"/>
                      <a:pt x="1109" y="1809"/>
                    </a:cubicBezTo>
                    <a:cubicBezTo>
                      <a:pt x="1072" y="1809"/>
                      <a:pt x="1031" y="1829"/>
                      <a:pt x="990" y="1880"/>
                    </a:cubicBezTo>
                    <a:cubicBezTo>
                      <a:pt x="819" y="2017"/>
                      <a:pt x="819" y="2153"/>
                      <a:pt x="683" y="2290"/>
                    </a:cubicBezTo>
                    <a:cubicBezTo>
                      <a:pt x="621" y="2481"/>
                      <a:pt x="595" y="2558"/>
                      <a:pt x="592" y="2558"/>
                    </a:cubicBezTo>
                    <a:cubicBezTo>
                      <a:pt x="582" y="2558"/>
                      <a:pt x="858" y="1648"/>
                      <a:pt x="990" y="1437"/>
                    </a:cubicBezTo>
                    <a:cubicBezTo>
                      <a:pt x="990" y="1340"/>
                      <a:pt x="905" y="1244"/>
                      <a:pt x="806" y="1244"/>
                    </a:cubicBezTo>
                    <a:cubicBezTo>
                      <a:pt x="766" y="1244"/>
                      <a:pt x="723" y="1260"/>
                      <a:pt x="683" y="1300"/>
                    </a:cubicBezTo>
                    <a:cubicBezTo>
                      <a:pt x="546" y="1300"/>
                      <a:pt x="410" y="1437"/>
                      <a:pt x="273" y="1437"/>
                    </a:cubicBezTo>
                    <a:cubicBezTo>
                      <a:pt x="246" y="1409"/>
                      <a:pt x="217" y="1398"/>
                      <a:pt x="190" y="1398"/>
                    </a:cubicBezTo>
                    <a:cubicBezTo>
                      <a:pt x="82" y="1398"/>
                      <a:pt x="0" y="1573"/>
                      <a:pt x="137" y="1573"/>
                    </a:cubicBezTo>
                    <a:cubicBezTo>
                      <a:pt x="273" y="1710"/>
                      <a:pt x="410" y="1710"/>
                      <a:pt x="546" y="1710"/>
                    </a:cubicBezTo>
                    <a:cubicBezTo>
                      <a:pt x="410" y="2153"/>
                      <a:pt x="273" y="2733"/>
                      <a:pt x="410" y="3006"/>
                    </a:cubicBezTo>
                    <a:cubicBezTo>
                      <a:pt x="478" y="3074"/>
                      <a:pt x="512" y="3109"/>
                      <a:pt x="546" y="3109"/>
                    </a:cubicBezTo>
                    <a:cubicBezTo>
                      <a:pt x="580" y="3109"/>
                      <a:pt x="614" y="3074"/>
                      <a:pt x="683" y="3006"/>
                    </a:cubicBezTo>
                    <a:cubicBezTo>
                      <a:pt x="819" y="3006"/>
                      <a:pt x="819" y="2870"/>
                      <a:pt x="819" y="2870"/>
                    </a:cubicBezTo>
                    <a:cubicBezTo>
                      <a:pt x="819" y="3143"/>
                      <a:pt x="819" y="3586"/>
                      <a:pt x="990" y="3723"/>
                    </a:cubicBezTo>
                    <a:cubicBezTo>
                      <a:pt x="1126" y="3859"/>
                      <a:pt x="1126" y="3859"/>
                      <a:pt x="1263" y="3859"/>
                    </a:cubicBezTo>
                    <a:cubicBezTo>
                      <a:pt x="1399" y="3723"/>
                      <a:pt x="1399" y="3723"/>
                      <a:pt x="1399" y="3586"/>
                    </a:cubicBezTo>
                    <a:cubicBezTo>
                      <a:pt x="1399" y="3859"/>
                      <a:pt x="1399" y="4132"/>
                      <a:pt x="1536" y="4439"/>
                    </a:cubicBezTo>
                    <a:lnTo>
                      <a:pt x="1843" y="4439"/>
                    </a:lnTo>
                    <a:cubicBezTo>
                      <a:pt x="1979" y="4439"/>
                      <a:pt x="1979" y="4269"/>
                      <a:pt x="1979" y="4132"/>
                    </a:cubicBezTo>
                    <a:cubicBezTo>
                      <a:pt x="1979" y="4269"/>
                      <a:pt x="2116" y="4439"/>
                      <a:pt x="2252" y="4576"/>
                    </a:cubicBezTo>
                    <a:cubicBezTo>
                      <a:pt x="2252" y="4644"/>
                      <a:pt x="2287" y="4678"/>
                      <a:pt x="2321" y="4678"/>
                    </a:cubicBezTo>
                    <a:cubicBezTo>
                      <a:pt x="2355" y="4678"/>
                      <a:pt x="2389" y="4644"/>
                      <a:pt x="2389" y="4576"/>
                    </a:cubicBezTo>
                    <a:cubicBezTo>
                      <a:pt x="2525" y="4576"/>
                      <a:pt x="2525" y="4439"/>
                      <a:pt x="2525" y="4439"/>
                    </a:cubicBezTo>
                    <a:cubicBezTo>
                      <a:pt x="2696" y="4576"/>
                      <a:pt x="2696" y="4712"/>
                      <a:pt x="2832" y="4849"/>
                    </a:cubicBezTo>
                    <a:cubicBezTo>
                      <a:pt x="2832" y="4849"/>
                      <a:pt x="2893" y="4910"/>
                      <a:pt x="2934" y="4910"/>
                    </a:cubicBezTo>
                    <a:cubicBezTo>
                      <a:pt x="2954" y="4910"/>
                      <a:pt x="2969" y="4894"/>
                      <a:pt x="2969" y="4849"/>
                    </a:cubicBezTo>
                    <a:cubicBezTo>
                      <a:pt x="3105" y="4849"/>
                      <a:pt x="3105" y="4712"/>
                      <a:pt x="3242" y="4712"/>
                    </a:cubicBezTo>
                    <a:cubicBezTo>
                      <a:pt x="3242" y="4849"/>
                      <a:pt x="3378" y="4985"/>
                      <a:pt x="3549" y="5122"/>
                    </a:cubicBezTo>
                    <a:lnTo>
                      <a:pt x="3686" y="5122"/>
                    </a:lnTo>
                    <a:cubicBezTo>
                      <a:pt x="3822" y="4985"/>
                      <a:pt x="3959" y="4849"/>
                      <a:pt x="3959" y="4712"/>
                    </a:cubicBezTo>
                    <a:cubicBezTo>
                      <a:pt x="3959" y="4849"/>
                      <a:pt x="4095" y="4849"/>
                      <a:pt x="4232" y="4985"/>
                    </a:cubicBezTo>
                    <a:lnTo>
                      <a:pt x="4402" y="4985"/>
                    </a:lnTo>
                    <a:cubicBezTo>
                      <a:pt x="4675" y="4712"/>
                      <a:pt x="4675" y="4576"/>
                      <a:pt x="4675" y="4269"/>
                    </a:cubicBezTo>
                    <a:cubicBezTo>
                      <a:pt x="4812" y="4439"/>
                      <a:pt x="4812" y="4712"/>
                      <a:pt x="5085" y="4712"/>
                    </a:cubicBezTo>
                    <a:cubicBezTo>
                      <a:pt x="5255" y="4712"/>
                      <a:pt x="5255" y="4712"/>
                      <a:pt x="5255" y="4576"/>
                    </a:cubicBezTo>
                    <a:cubicBezTo>
                      <a:pt x="5392" y="4439"/>
                      <a:pt x="5392" y="4269"/>
                      <a:pt x="5392" y="4269"/>
                    </a:cubicBezTo>
                    <a:lnTo>
                      <a:pt x="5528" y="4439"/>
                    </a:lnTo>
                    <a:cubicBezTo>
                      <a:pt x="5665" y="4439"/>
                      <a:pt x="5801" y="4439"/>
                      <a:pt x="5801" y="4269"/>
                    </a:cubicBezTo>
                    <a:cubicBezTo>
                      <a:pt x="5938" y="4132"/>
                      <a:pt x="5938" y="3996"/>
                      <a:pt x="5801" y="3859"/>
                    </a:cubicBezTo>
                    <a:cubicBezTo>
                      <a:pt x="5938" y="3859"/>
                      <a:pt x="5938" y="3996"/>
                      <a:pt x="5938" y="3996"/>
                    </a:cubicBezTo>
                    <a:lnTo>
                      <a:pt x="6245" y="3996"/>
                    </a:lnTo>
                    <a:lnTo>
                      <a:pt x="6381" y="3859"/>
                    </a:lnTo>
                    <a:cubicBezTo>
                      <a:pt x="6381" y="3586"/>
                      <a:pt x="6381" y="3416"/>
                      <a:pt x="6245" y="3143"/>
                    </a:cubicBezTo>
                    <a:cubicBezTo>
                      <a:pt x="6245" y="3077"/>
                      <a:pt x="6253" y="3051"/>
                      <a:pt x="6267" y="3051"/>
                    </a:cubicBezTo>
                    <a:cubicBezTo>
                      <a:pt x="6310" y="3051"/>
                      <a:pt x="6414" y="3312"/>
                      <a:pt x="6518" y="3416"/>
                    </a:cubicBezTo>
                    <a:cubicBezTo>
                      <a:pt x="6559" y="3467"/>
                      <a:pt x="6615" y="3487"/>
                      <a:pt x="6673" y="3487"/>
                    </a:cubicBezTo>
                    <a:cubicBezTo>
                      <a:pt x="6811" y="3487"/>
                      <a:pt x="6961" y="3375"/>
                      <a:pt x="6961" y="3279"/>
                    </a:cubicBezTo>
                    <a:cubicBezTo>
                      <a:pt x="6961" y="3006"/>
                      <a:pt x="6791" y="2733"/>
                      <a:pt x="6654" y="2426"/>
                    </a:cubicBezTo>
                    <a:cubicBezTo>
                      <a:pt x="6791" y="2426"/>
                      <a:pt x="6961" y="2426"/>
                      <a:pt x="6961" y="2290"/>
                    </a:cubicBezTo>
                    <a:cubicBezTo>
                      <a:pt x="7098" y="2153"/>
                      <a:pt x="7098" y="2017"/>
                      <a:pt x="6961" y="1710"/>
                    </a:cubicBezTo>
                    <a:cubicBezTo>
                      <a:pt x="6836" y="1510"/>
                      <a:pt x="6730" y="1383"/>
                      <a:pt x="6856" y="1383"/>
                    </a:cubicBezTo>
                    <a:cubicBezTo>
                      <a:pt x="6902" y="1383"/>
                      <a:pt x="6979" y="1400"/>
                      <a:pt x="7098" y="1437"/>
                    </a:cubicBezTo>
                    <a:cubicBezTo>
                      <a:pt x="7138" y="1477"/>
                      <a:pt x="7178" y="1493"/>
                      <a:pt x="7214" y="1493"/>
                    </a:cubicBezTo>
                    <a:cubicBezTo>
                      <a:pt x="7303" y="1493"/>
                      <a:pt x="7371" y="1397"/>
                      <a:pt x="7371" y="1300"/>
                    </a:cubicBezTo>
                    <a:cubicBezTo>
                      <a:pt x="7371" y="1027"/>
                      <a:pt x="7234" y="720"/>
                      <a:pt x="7098" y="311"/>
                    </a:cubicBezTo>
                    <a:cubicBezTo>
                      <a:pt x="7098" y="311"/>
                      <a:pt x="7098" y="174"/>
                      <a:pt x="6961" y="174"/>
                    </a:cubicBezTo>
                    <a:cubicBezTo>
                      <a:pt x="6961" y="53"/>
                      <a:pt x="6893" y="1"/>
                      <a:pt x="6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1393053" y="2486443"/>
                <a:ext cx="286612" cy="249829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5712" extrusionOk="0">
                    <a:moveTo>
                      <a:pt x="5563" y="1002"/>
                    </a:moveTo>
                    <a:lnTo>
                      <a:pt x="5563" y="1002"/>
                    </a:lnTo>
                    <a:cubicBezTo>
                      <a:pt x="5544" y="1022"/>
                      <a:pt x="5527" y="1038"/>
                      <a:pt x="5513" y="1053"/>
                    </a:cubicBezTo>
                    <a:lnTo>
                      <a:pt x="5513" y="1053"/>
                    </a:lnTo>
                    <a:cubicBezTo>
                      <a:pt x="5515" y="1055"/>
                      <a:pt x="5518" y="1057"/>
                      <a:pt x="5520" y="1057"/>
                    </a:cubicBezTo>
                    <a:cubicBezTo>
                      <a:pt x="5530" y="1057"/>
                      <a:pt x="5544" y="1041"/>
                      <a:pt x="5563" y="1002"/>
                    </a:cubicBezTo>
                    <a:close/>
                    <a:moveTo>
                      <a:pt x="5560" y="570"/>
                    </a:moveTo>
                    <a:cubicBezTo>
                      <a:pt x="5562" y="570"/>
                      <a:pt x="5563" y="577"/>
                      <a:pt x="5563" y="593"/>
                    </a:cubicBezTo>
                    <a:cubicBezTo>
                      <a:pt x="5699" y="730"/>
                      <a:pt x="5836" y="866"/>
                      <a:pt x="5836" y="1139"/>
                    </a:cubicBezTo>
                    <a:cubicBezTo>
                      <a:pt x="5699" y="1275"/>
                      <a:pt x="5699" y="1275"/>
                      <a:pt x="5563" y="1446"/>
                    </a:cubicBezTo>
                    <a:lnTo>
                      <a:pt x="5563" y="1275"/>
                    </a:lnTo>
                    <a:lnTo>
                      <a:pt x="5426" y="1275"/>
                    </a:lnTo>
                    <a:cubicBezTo>
                      <a:pt x="5426" y="1158"/>
                      <a:pt x="5426" y="1142"/>
                      <a:pt x="5513" y="1053"/>
                    </a:cubicBezTo>
                    <a:lnTo>
                      <a:pt x="5513" y="1053"/>
                    </a:lnTo>
                    <a:cubicBezTo>
                      <a:pt x="5476" y="1005"/>
                      <a:pt x="5544" y="570"/>
                      <a:pt x="5560" y="570"/>
                    </a:cubicBezTo>
                    <a:close/>
                    <a:moveTo>
                      <a:pt x="854" y="2436"/>
                    </a:moveTo>
                    <a:cubicBezTo>
                      <a:pt x="854" y="2572"/>
                      <a:pt x="990" y="2572"/>
                      <a:pt x="990" y="2572"/>
                    </a:cubicBezTo>
                    <a:cubicBezTo>
                      <a:pt x="990" y="2709"/>
                      <a:pt x="990" y="2845"/>
                      <a:pt x="1161" y="2982"/>
                    </a:cubicBezTo>
                    <a:cubicBezTo>
                      <a:pt x="990" y="2982"/>
                      <a:pt x="854" y="2845"/>
                      <a:pt x="717" y="2845"/>
                    </a:cubicBezTo>
                    <a:cubicBezTo>
                      <a:pt x="717" y="2845"/>
                      <a:pt x="854" y="2845"/>
                      <a:pt x="854" y="2709"/>
                    </a:cubicBezTo>
                    <a:lnTo>
                      <a:pt x="854" y="2572"/>
                    </a:lnTo>
                    <a:lnTo>
                      <a:pt x="854" y="2436"/>
                    </a:lnTo>
                    <a:close/>
                    <a:moveTo>
                      <a:pt x="791" y="3406"/>
                    </a:moveTo>
                    <a:lnTo>
                      <a:pt x="791" y="3406"/>
                    </a:lnTo>
                    <a:cubicBezTo>
                      <a:pt x="1009" y="3494"/>
                      <a:pt x="1297" y="3562"/>
                      <a:pt x="1297" y="3562"/>
                    </a:cubicBezTo>
                    <a:cubicBezTo>
                      <a:pt x="1570" y="3562"/>
                      <a:pt x="1707" y="3698"/>
                      <a:pt x="1843" y="3698"/>
                    </a:cubicBezTo>
                    <a:cubicBezTo>
                      <a:pt x="1707" y="3698"/>
                      <a:pt x="1434" y="3698"/>
                      <a:pt x="1161" y="3562"/>
                    </a:cubicBezTo>
                    <a:cubicBezTo>
                      <a:pt x="1041" y="3562"/>
                      <a:pt x="937" y="3494"/>
                      <a:pt x="791" y="3406"/>
                    </a:cubicBezTo>
                    <a:close/>
                    <a:moveTo>
                      <a:pt x="717" y="3835"/>
                    </a:moveTo>
                    <a:lnTo>
                      <a:pt x="717" y="3835"/>
                    </a:lnTo>
                    <a:cubicBezTo>
                      <a:pt x="990" y="4005"/>
                      <a:pt x="1434" y="4142"/>
                      <a:pt x="1707" y="4142"/>
                    </a:cubicBezTo>
                    <a:lnTo>
                      <a:pt x="1707" y="4415"/>
                    </a:lnTo>
                    <a:cubicBezTo>
                      <a:pt x="1752" y="4608"/>
                      <a:pt x="1847" y="4688"/>
                      <a:pt x="1975" y="4688"/>
                    </a:cubicBezTo>
                    <a:cubicBezTo>
                      <a:pt x="2230" y="4688"/>
                      <a:pt x="2617" y="4369"/>
                      <a:pt x="3004" y="4005"/>
                    </a:cubicBezTo>
                    <a:lnTo>
                      <a:pt x="3004" y="4005"/>
                    </a:lnTo>
                    <a:cubicBezTo>
                      <a:pt x="2867" y="4415"/>
                      <a:pt x="2696" y="4688"/>
                      <a:pt x="3004" y="4995"/>
                    </a:cubicBezTo>
                    <a:cubicBezTo>
                      <a:pt x="2935" y="4927"/>
                      <a:pt x="2859" y="4893"/>
                      <a:pt x="2782" y="4893"/>
                    </a:cubicBezTo>
                    <a:cubicBezTo>
                      <a:pt x="2705" y="4893"/>
                      <a:pt x="2628" y="4927"/>
                      <a:pt x="2560" y="4995"/>
                    </a:cubicBezTo>
                    <a:cubicBezTo>
                      <a:pt x="2478" y="5022"/>
                      <a:pt x="2400" y="5033"/>
                      <a:pt x="2326" y="5033"/>
                    </a:cubicBezTo>
                    <a:cubicBezTo>
                      <a:pt x="2029" y="5033"/>
                      <a:pt x="1789" y="4858"/>
                      <a:pt x="1570" y="4858"/>
                    </a:cubicBezTo>
                    <a:cubicBezTo>
                      <a:pt x="1161" y="4688"/>
                      <a:pt x="990" y="4142"/>
                      <a:pt x="717" y="3835"/>
                    </a:cubicBezTo>
                    <a:close/>
                    <a:moveTo>
                      <a:pt x="5587" y="1"/>
                    </a:moveTo>
                    <a:cubicBezTo>
                      <a:pt x="5425" y="1"/>
                      <a:pt x="5256" y="117"/>
                      <a:pt x="5256" y="286"/>
                    </a:cubicBezTo>
                    <a:cubicBezTo>
                      <a:pt x="5119" y="422"/>
                      <a:pt x="5119" y="866"/>
                      <a:pt x="5119" y="1139"/>
                    </a:cubicBezTo>
                    <a:cubicBezTo>
                      <a:pt x="4983" y="1139"/>
                      <a:pt x="4983" y="1139"/>
                      <a:pt x="4983" y="1275"/>
                    </a:cubicBezTo>
                    <a:cubicBezTo>
                      <a:pt x="4983" y="1446"/>
                      <a:pt x="4846" y="1583"/>
                      <a:pt x="4846" y="1719"/>
                    </a:cubicBezTo>
                    <a:cubicBezTo>
                      <a:pt x="4710" y="1856"/>
                      <a:pt x="4710" y="1992"/>
                      <a:pt x="4710" y="2129"/>
                    </a:cubicBezTo>
                    <a:lnTo>
                      <a:pt x="4710" y="2299"/>
                    </a:lnTo>
                    <a:cubicBezTo>
                      <a:pt x="4710" y="2436"/>
                      <a:pt x="4710" y="2572"/>
                      <a:pt x="4846" y="2709"/>
                    </a:cubicBezTo>
                    <a:lnTo>
                      <a:pt x="4983" y="2709"/>
                    </a:lnTo>
                    <a:lnTo>
                      <a:pt x="4983" y="2982"/>
                    </a:lnTo>
                    <a:lnTo>
                      <a:pt x="4983" y="3425"/>
                    </a:lnTo>
                    <a:cubicBezTo>
                      <a:pt x="4983" y="3493"/>
                      <a:pt x="5051" y="3528"/>
                      <a:pt x="5119" y="3528"/>
                    </a:cubicBezTo>
                    <a:cubicBezTo>
                      <a:pt x="5187" y="3528"/>
                      <a:pt x="5256" y="3493"/>
                      <a:pt x="5256" y="3425"/>
                    </a:cubicBezTo>
                    <a:lnTo>
                      <a:pt x="5426" y="3425"/>
                    </a:lnTo>
                    <a:lnTo>
                      <a:pt x="5426" y="3289"/>
                    </a:lnTo>
                    <a:lnTo>
                      <a:pt x="5426" y="2982"/>
                    </a:lnTo>
                    <a:cubicBezTo>
                      <a:pt x="5563" y="2982"/>
                      <a:pt x="5563" y="2982"/>
                      <a:pt x="5563" y="2845"/>
                    </a:cubicBezTo>
                    <a:lnTo>
                      <a:pt x="5836" y="2845"/>
                    </a:lnTo>
                    <a:lnTo>
                      <a:pt x="5836" y="3562"/>
                    </a:lnTo>
                    <a:lnTo>
                      <a:pt x="5699" y="3562"/>
                    </a:lnTo>
                    <a:cubicBezTo>
                      <a:pt x="5699" y="3562"/>
                      <a:pt x="5563" y="3562"/>
                      <a:pt x="5563" y="3698"/>
                    </a:cubicBezTo>
                    <a:lnTo>
                      <a:pt x="5563" y="3835"/>
                    </a:lnTo>
                    <a:cubicBezTo>
                      <a:pt x="5426" y="3835"/>
                      <a:pt x="5426" y="3835"/>
                      <a:pt x="5426" y="4005"/>
                    </a:cubicBezTo>
                    <a:cubicBezTo>
                      <a:pt x="5341" y="3920"/>
                      <a:pt x="5264" y="3877"/>
                      <a:pt x="5192" y="3877"/>
                    </a:cubicBezTo>
                    <a:cubicBezTo>
                      <a:pt x="5119" y="3877"/>
                      <a:pt x="5051" y="3920"/>
                      <a:pt x="4983" y="4005"/>
                    </a:cubicBezTo>
                    <a:cubicBezTo>
                      <a:pt x="4983" y="4142"/>
                      <a:pt x="4846" y="4278"/>
                      <a:pt x="4710" y="4415"/>
                    </a:cubicBezTo>
                    <a:cubicBezTo>
                      <a:pt x="4846" y="4278"/>
                      <a:pt x="4846" y="4005"/>
                      <a:pt x="4846" y="4005"/>
                    </a:cubicBezTo>
                    <a:cubicBezTo>
                      <a:pt x="4846" y="3821"/>
                      <a:pt x="4748" y="3747"/>
                      <a:pt x="4632" y="3747"/>
                    </a:cubicBezTo>
                    <a:cubicBezTo>
                      <a:pt x="4555" y="3747"/>
                      <a:pt x="4471" y="3780"/>
                      <a:pt x="4403" y="3835"/>
                    </a:cubicBezTo>
                    <a:cubicBezTo>
                      <a:pt x="4403" y="3698"/>
                      <a:pt x="4573" y="3698"/>
                      <a:pt x="4573" y="3562"/>
                    </a:cubicBezTo>
                    <a:lnTo>
                      <a:pt x="4573" y="3425"/>
                    </a:lnTo>
                    <a:cubicBezTo>
                      <a:pt x="4573" y="3357"/>
                      <a:pt x="4496" y="3323"/>
                      <a:pt x="4403" y="3323"/>
                    </a:cubicBezTo>
                    <a:cubicBezTo>
                      <a:pt x="4309" y="3323"/>
                      <a:pt x="4198" y="3357"/>
                      <a:pt x="4130" y="3425"/>
                    </a:cubicBezTo>
                    <a:cubicBezTo>
                      <a:pt x="4130" y="3562"/>
                      <a:pt x="3993" y="3835"/>
                      <a:pt x="3857" y="4142"/>
                    </a:cubicBezTo>
                    <a:cubicBezTo>
                      <a:pt x="3857" y="4278"/>
                      <a:pt x="3857" y="4278"/>
                      <a:pt x="3720" y="4278"/>
                    </a:cubicBezTo>
                    <a:cubicBezTo>
                      <a:pt x="3591" y="4450"/>
                      <a:pt x="3469" y="4526"/>
                      <a:pt x="3380" y="4526"/>
                    </a:cubicBezTo>
                    <a:cubicBezTo>
                      <a:pt x="3256" y="4526"/>
                      <a:pt x="3197" y="4380"/>
                      <a:pt x="3277" y="4142"/>
                    </a:cubicBezTo>
                    <a:cubicBezTo>
                      <a:pt x="3413" y="4005"/>
                      <a:pt x="3413" y="3698"/>
                      <a:pt x="3413" y="3425"/>
                    </a:cubicBezTo>
                    <a:cubicBezTo>
                      <a:pt x="3510" y="3329"/>
                      <a:pt x="3401" y="3232"/>
                      <a:pt x="3281" y="3232"/>
                    </a:cubicBezTo>
                    <a:cubicBezTo>
                      <a:pt x="3232" y="3232"/>
                      <a:pt x="3180" y="3249"/>
                      <a:pt x="3140" y="3289"/>
                    </a:cubicBezTo>
                    <a:cubicBezTo>
                      <a:pt x="3004" y="3425"/>
                      <a:pt x="3004" y="3425"/>
                      <a:pt x="2867" y="3562"/>
                    </a:cubicBezTo>
                    <a:cubicBezTo>
                      <a:pt x="2782" y="3493"/>
                      <a:pt x="2671" y="3459"/>
                      <a:pt x="2564" y="3459"/>
                    </a:cubicBezTo>
                    <a:cubicBezTo>
                      <a:pt x="2458" y="3459"/>
                      <a:pt x="2355" y="3493"/>
                      <a:pt x="2287" y="3562"/>
                    </a:cubicBezTo>
                    <a:cubicBezTo>
                      <a:pt x="2150" y="3425"/>
                      <a:pt x="2014" y="3289"/>
                      <a:pt x="1843" y="3152"/>
                    </a:cubicBezTo>
                    <a:cubicBezTo>
                      <a:pt x="1707" y="3152"/>
                      <a:pt x="1570" y="2982"/>
                      <a:pt x="1570" y="2982"/>
                    </a:cubicBezTo>
                    <a:cubicBezTo>
                      <a:pt x="1707" y="2982"/>
                      <a:pt x="1843" y="3152"/>
                      <a:pt x="2014" y="3289"/>
                    </a:cubicBezTo>
                    <a:cubicBezTo>
                      <a:pt x="2040" y="3315"/>
                      <a:pt x="2070" y="3326"/>
                      <a:pt x="2102" y="3326"/>
                    </a:cubicBezTo>
                    <a:cubicBezTo>
                      <a:pt x="2239" y="3326"/>
                      <a:pt x="2398" y="3120"/>
                      <a:pt x="2287" y="2982"/>
                    </a:cubicBezTo>
                    <a:cubicBezTo>
                      <a:pt x="2165" y="2860"/>
                      <a:pt x="1688" y="2273"/>
                      <a:pt x="1295" y="2273"/>
                    </a:cubicBezTo>
                    <a:cubicBezTo>
                      <a:pt x="1249" y="2273"/>
                      <a:pt x="1204" y="2281"/>
                      <a:pt x="1161" y="2299"/>
                    </a:cubicBezTo>
                    <a:cubicBezTo>
                      <a:pt x="990" y="2299"/>
                      <a:pt x="854" y="2129"/>
                      <a:pt x="717" y="1992"/>
                    </a:cubicBezTo>
                    <a:cubicBezTo>
                      <a:pt x="717" y="1992"/>
                      <a:pt x="581" y="1992"/>
                      <a:pt x="581" y="2129"/>
                    </a:cubicBezTo>
                    <a:lnTo>
                      <a:pt x="444" y="2129"/>
                    </a:lnTo>
                    <a:lnTo>
                      <a:pt x="444" y="2299"/>
                    </a:lnTo>
                    <a:cubicBezTo>
                      <a:pt x="513" y="2572"/>
                      <a:pt x="402" y="2572"/>
                      <a:pt x="274" y="2572"/>
                    </a:cubicBezTo>
                    <a:cubicBezTo>
                      <a:pt x="146" y="2572"/>
                      <a:pt x="1" y="2572"/>
                      <a:pt x="1" y="2845"/>
                    </a:cubicBezTo>
                    <a:cubicBezTo>
                      <a:pt x="1" y="3289"/>
                      <a:pt x="308" y="3698"/>
                      <a:pt x="444" y="4005"/>
                    </a:cubicBezTo>
                    <a:cubicBezTo>
                      <a:pt x="717" y="4415"/>
                      <a:pt x="854" y="4995"/>
                      <a:pt x="1297" y="5131"/>
                    </a:cubicBezTo>
                    <a:cubicBezTo>
                      <a:pt x="1587" y="5228"/>
                      <a:pt x="1825" y="5324"/>
                      <a:pt x="2085" y="5324"/>
                    </a:cubicBezTo>
                    <a:cubicBezTo>
                      <a:pt x="2192" y="5324"/>
                      <a:pt x="2304" y="5308"/>
                      <a:pt x="2423" y="5268"/>
                    </a:cubicBezTo>
                    <a:cubicBezTo>
                      <a:pt x="2642" y="5268"/>
                      <a:pt x="2969" y="5443"/>
                      <a:pt x="3231" y="5443"/>
                    </a:cubicBezTo>
                    <a:cubicBezTo>
                      <a:pt x="3297" y="5443"/>
                      <a:pt x="3358" y="5432"/>
                      <a:pt x="3413" y="5404"/>
                    </a:cubicBezTo>
                    <a:cubicBezTo>
                      <a:pt x="3550" y="5268"/>
                      <a:pt x="3550" y="5131"/>
                      <a:pt x="3720" y="5131"/>
                    </a:cubicBezTo>
                    <a:lnTo>
                      <a:pt x="3720" y="5541"/>
                    </a:lnTo>
                    <a:cubicBezTo>
                      <a:pt x="3857" y="5541"/>
                      <a:pt x="3857" y="5711"/>
                      <a:pt x="3993" y="5711"/>
                    </a:cubicBezTo>
                    <a:cubicBezTo>
                      <a:pt x="4130" y="5541"/>
                      <a:pt x="4266" y="5404"/>
                      <a:pt x="4403" y="5268"/>
                    </a:cubicBezTo>
                    <a:lnTo>
                      <a:pt x="4573" y="5268"/>
                    </a:lnTo>
                    <a:cubicBezTo>
                      <a:pt x="4710" y="5131"/>
                      <a:pt x="4846" y="4995"/>
                      <a:pt x="4983" y="4858"/>
                    </a:cubicBezTo>
                    <a:cubicBezTo>
                      <a:pt x="4983" y="4858"/>
                      <a:pt x="5119" y="4858"/>
                      <a:pt x="5119" y="4995"/>
                    </a:cubicBezTo>
                    <a:lnTo>
                      <a:pt x="5426" y="4995"/>
                    </a:lnTo>
                    <a:cubicBezTo>
                      <a:pt x="5563" y="4858"/>
                      <a:pt x="5699" y="4415"/>
                      <a:pt x="5836" y="4142"/>
                    </a:cubicBezTo>
                    <a:cubicBezTo>
                      <a:pt x="5972" y="4005"/>
                      <a:pt x="6109" y="3698"/>
                      <a:pt x="6109" y="3562"/>
                    </a:cubicBezTo>
                    <a:cubicBezTo>
                      <a:pt x="6416" y="2982"/>
                      <a:pt x="6552" y="2436"/>
                      <a:pt x="6416" y="1856"/>
                    </a:cubicBezTo>
                    <a:lnTo>
                      <a:pt x="6416" y="1583"/>
                    </a:lnTo>
                    <a:lnTo>
                      <a:pt x="6416" y="1446"/>
                    </a:lnTo>
                    <a:cubicBezTo>
                      <a:pt x="6416" y="1275"/>
                      <a:pt x="6279" y="1139"/>
                      <a:pt x="6279" y="1139"/>
                    </a:cubicBezTo>
                    <a:lnTo>
                      <a:pt x="6279" y="1002"/>
                    </a:lnTo>
                    <a:cubicBezTo>
                      <a:pt x="6109" y="730"/>
                      <a:pt x="5972" y="422"/>
                      <a:pt x="5836" y="149"/>
                    </a:cubicBezTo>
                    <a:cubicBezTo>
                      <a:pt x="5784" y="45"/>
                      <a:pt x="5687" y="1"/>
                      <a:pt x="5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1473664" y="2443710"/>
                <a:ext cx="167558" cy="238326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449" extrusionOk="0">
                    <a:moveTo>
                      <a:pt x="2996" y="2689"/>
                    </a:moveTo>
                    <a:lnTo>
                      <a:pt x="2996" y="2689"/>
                    </a:lnTo>
                    <a:cubicBezTo>
                      <a:pt x="3040" y="2696"/>
                      <a:pt x="3090" y="2696"/>
                      <a:pt x="3140" y="2696"/>
                    </a:cubicBezTo>
                    <a:cubicBezTo>
                      <a:pt x="3140" y="2696"/>
                      <a:pt x="3140" y="2833"/>
                      <a:pt x="3003" y="2833"/>
                    </a:cubicBezTo>
                    <a:lnTo>
                      <a:pt x="3003" y="2696"/>
                    </a:lnTo>
                    <a:cubicBezTo>
                      <a:pt x="3001" y="2694"/>
                      <a:pt x="2999" y="2692"/>
                      <a:pt x="2996" y="2689"/>
                    </a:cubicBezTo>
                    <a:close/>
                    <a:moveTo>
                      <a:pt x="2287" y="0"/>
                    </a:moveTo>
                    <a:cubicBezTo>
                      <a:pt x="1707" y="273"/>
                      <a:pt x="2287" y="1126"/>
                      <a:pt x="2560" y="1399"/>
                    </a:cubicBezTo>
                    <a:lnTo>
                      <a:pt x="2730" y="1399"/>
                    </a:lnTo>
                    <a:cubicBezTo>
                      <a:pt x="2867" y="1843"/>
                      <a:pt x="2867" y="2116"/>
                      <a:pt x="2867" y="2560"/>
                    </a:cubicBezTo>
                    <a:cubicBezTo>
                      <a:pt x="2867" y="2585"/>
                      <a:pt x="2871" y="2605"/>
                      <a:pt x="2880" y="2622"/>
                    </a:cubicBezTo>
                    <a:lnTo>
                      <a:pt x="2880" y="2622"/>
                    </a:lnTo>
                    <a:cubicBezTo>
                      <a:pt x="2850" y="2612"/>
                      <a:pt x="2819" y="2606"/>
                      <a:pt x="2792" y="2606"/>
                    </a:cubicBezTo>
                    <a:cubicBezTo>
                      <a:pt x="2694" y="2606"/>
                      <a:pt x="2630" y="2673"/>
                      <a:pt x="2730" y="2833"/>
                    </a:cubicBezTo>
                    <a:cubicBezTo>
                      <a:pt x="2730" y="2969"/>
                      <a:pt x="2730" y="3276"/>
                      <a:pt x="2560" y="3549"/>
                    </a:cubicBezTo>
                    <a:cubicBezTo>
                      <a:pt x="2464" y="3530"/>
                      <a:pt x="2371" y="3522"/>
                      <a:pt x="2279" y="3522"/>
                    </a:cubicBezTo>
                    <a:cubicBezTo>
                      <a:pt x="1715" y="3522"/>
                      <a:pt x="1216" y="3841"/>
                      <a:pt x="717" y="3959"/>
                    </a:cubicBezTo>
                    <a:lnTo>
                      <a:pt x="171" y="3959"/>
                    </a:lnTo>
                    <a:cubicBezTo>
                      <a:pt x="0" y="3959"/>
                      <a:pt x="0" y="4266"/>
                      <a:pt x="171" y="4266"/>
                    </a:cubicBezTo>
                    <a:lnTo>
                      <a:pt x="717" y="4266"/>
                    </a:lnTo>
                    <a:cubicBezTo>
                      <a:pt x="1013" y="4266"/>
                      <a:pt x="1293" y="4326"/>
                      <a:pt x="1579" y="4326"/>
                    </a:cubicBezTo>
                    <a:cubicBezTo>
                      <a:pt x="1722" y="4326"/>
                      <a:pt x="1866" y="4311"/>
                      <a:pt x="2014" y="4266"/>
                    </a:cubicBezTo>
                    <a:lnTo>
                      <a:pt x="2014" y="4402"/>
                    </a:lnTo>
                    <a:lnTo>
                      <a:pt x="2014" y="4539"/>
                    </a:lnTo>
                    <a:lnTo>
                      <a:pt x="1877" y="4539"/>
                    </a:lnTo>
                    <a:cubicBezTo>
                      <a:pt x="1570" y="4675"/>
                      <a:pt x="1434" y="4982"/>
                      <a:pt x="1297" y="5255"/>
                    </a:cubicBezTo>
                    <a:cubicBezTo>
                      <a:pt x="1201" y="5352"/>
                      <a:pt x="1241" y="5448"/>
                      <a:pt x="1320" y="5448"/>
                    </a:cubicBezTo>
                    <a:cubicBezTo>
                      <a:pt x="1354" y="5448"/>
                      <a:pt x="1394" y="5432"/>
                      <a:pt x="1434" y="5392"/>
                    </a:cubicBezTo>
                    <a:cubicBezTo>
                      <a:pt x="1570" y="5255"/>
                      <a:pt x="1707" y="5119"/>
                      <a:pt x="1877" y="4982"/>
                    </a:cubicBezTo>
                    <a:cubicBezTo>
                      <a:pt x="1945" y="5051"/>
                      <a:pt x="2014" y="5085"/>
                      <a:pt x="2065" y="5085"/>
                    </a:cubicBezTo>
                    <a:cubicBezTo>
                      <a:pt x="2116" y="5085"/>
                      <a:pt x="2150" y="5051"/>
                      <a:pt x="2150" y="4982"/>
                    </a:cubicBezTo>
                    <a:cubicBezTo>
                      <a:pt x="2287" y="4675"/>
                      <a:pt x="2287" y="4539"/>
                      <a:pt x="2287" y="4402"/>
                    </a:cubicBezTo>
                    <a:cubicBezTo>
                      <a:pt x="2423" y="4402"/>
                      <a:pt x="2560" y="4266"/>
                      <a:pt x="2560" y="4129"/>
                    </a:cubicBezTo>
                    <a:cubicBezTo>
                      <a:pt x="2730" y="4129"/>
                      <a:pt x="2730" y="3959"/>
                      <a:pt x="2730" y="3959"/>
                    </a:cubicBezTo>
                    <a:cubicBezTo>
                      <a:pt x="3276" y="3413"/>
                      <a:pt x="3413" y="2696"/>
                      <a:pt x="3413" y="1843"/>
                    </a:cubicBezTo>
                    <a:cubicBezTo>
                      <a:pt x="3413" y="1843"/>
                      <a:pt x="3413" y="1707"/>
                      <a:pt x="3276" y="1707"/>
                    </a:cubicBezTo>
                    <a:cubicBezTo>
                      <a:pt x="3276" y="1570"/>
                      <a:pt x="3140" y="1570"/>
                      <a:pt x="3140" y="1570"/>
                    </a:cubicBezTo>
                    <a:cubicBezTo>
                      <a:pt x="3140" y="1399"/>
                      <a:pt x="3003" y="1399"/>
                      <a:pt x="3003" y="1263"/>
                    </a:cubicBezTo>
                    <a:lnTo>
                      <a:pt x="3003" y="1263"/>
                    </a:lnTo>
                    <a:cubicBezTo>
                      <a:pt x="3276" y="1399"/>
                      <a:pt x="3413" y="1570"/>
                      <a:pt x="3583" y="1707"/>
                    </a:cubicBezTo>
                    <a:cubicBezTo>
                      <a:pt x="3609" y="1732"/>
                      <a:pt x="3635" y="1743"/>
                      <a:pt x="3659" y="1743"/>
                    </a:cubicBezTo>
                    <a:cubicBezTo>
                      <a:pt x="3762" y="1743"/>
                      <a:pt x="3830" y="1538"/>
                      <a:pt x="3720" y="1399"/>
                    </a:cubicBezTo>
                    <a:cubicBezTo>
                      <a:pt x="3413" y="1263"/>
                      <a:pt x="3140" y="990"/>
                      <a:pt x="2867" y="717"/>
                    </a:cubicBezTo>
                    <a:cubicBezTo>
                      <a:pt x="2730" y="410"/>
                      <a:pt x="2560" y="273"/>
                      <a:pt x="2423" y="137"/>
                    </a:cubicBezTo>
                    <a:cubicBezTo>
                      <a:pt x="2423" y="0"/>
                      <a:pt x="2287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1623906" y="2423153"/>
                <a:ext cx="81133" cy="21759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975" extrusionOk="0">
                    <a:moveTo>
                      <a:pt x="229" y="1"/>
                    </a:moveTo>
                    <a:cubicBezTo>
                      <a:pt x="109" y="1"/>
                      <a:pt x="0" y="334"/>
                      <a:pt x="148" y="334"/>
                    </a:cubicBezTo>
                    <a:cubicBezTo>
                      <a:pt x="421" y="607"/>
                      <a:pt x="694" y="880"/>
                      <a:pt x="831" y="1187"/>
                    </a:cubicBezTo>
                    <a:lnTo>
                      <a:pt x="831" y="1323"/>
                    </a:lnTo>
                    <a:cubicBezTo>
                      <a:pt x="831" y="1460"/>
                      <a:pt x="1001" y="1596"/>
                      <a:pt x="1138" y="1733"/>
                    </a:cubicBezTo>
                    <a:cubicBezTo>
                      <a:pt x="1001" y="1869"/>
                      <a:pt x="1001" y="1869"/>
                      <a:pt x="1001" y="2040"/>
                    </a:cubicBezTo>
                    <a:cubicBezTo>
                      <a:pt x="1001" y="2177"/>
                      <a:pt x="1001" y="2449"/>
                      <a:pt x="1138" y="2586"/>
                    </a:cubicBezTo>
                    <a:cubicBezTo>
                      <a:pt x="1138" y="2586"/>
                      <a:pt x="1001" y="2586"/>
                      <a:pt x="1001" y="2722"/>
                    </a:cubicBezTo>
                    <a:cubicBezTo>
                      <a:pt x="831" y="2893"/>
                      <a:pt x="1001" y="3166"/>
                      <a:pt x="1001" y="3439"/>
                    </a:cubicBezTo>
                    <a:lnTo>
                      <a:pt x="831" y="3576"/>
                    </a:lnTo>
                    <a:cubicBezTo>
                      <a:pt x="831" y="3460"/>
                      <a:pt x="782" y="3418"/>
                      <a:pt x="726" y="3418"/>
                    </a:cubicBezTo>
                    <a:cubicBezTo>
                      <a:pt x="649" y="3418"/>
                      <a:pt x="558" y="3497"/>
                      <a:pt x="558" y="3576"/>
                    </a:cubicBezTo>
                    <a:cubicBezTo>
                      <a:pt x="694" y="4019"/>
                      <a:pt x="831" y="4599"/>
                      <a:pt x="1138" y="4872"/>
                    </a:cubicBezTo>
                    <a:cubicBezTo>
                      <a:pt x="1138" y="4940"/>
                      <a:pt x="1172" y="4975"/>
                      <a:pt x="1223" y="4975"/>
                    </a:cubicBezTo>
                    <a:cubicBezTo>
                      <a:pt x="1274" y="4975"/>
                      <a:pt x="1343" y="4940"/>
                      <a:pt x="1411" y="4872"/>
                    </a:cubicBezTo>
                    <a:lnTo>
                      <a:pt x="1411" y="4429"/>
                    </a:lnTo>
                    <a:lnTo>
                      <a:pt x="1411" y="4292"/>
                    </a:lnTo>
                    <a:cubicBezTo>
                      <a:pt x="1537" y="4040"/>
                      <a:pt x="1313" y="3641"/>
                      <a:pt x="1279" y="3259"/>
                    </a:cubicBezTo>
                    <a:lnTo>
                      <a:pt x="1279" y="3259"/>
                    </a:lnTo>
                    <a:cubicBezTo>
                      <a:pt x="1288" y="3303"/>
                      <a:pt x="1318" y="3303"/>
                      <a:pt x="1411" y="3303"/>
                    </a:cubicBezTo>
                    <a:cubicBezTo>
                      <a:pt x="1479" y="3371"/>
                      <a:pt x="1547" y="3405"/>
                      <a:pt x="1599" y="3405"/>
                    </a:cubicBezTo>
                    <a:cubicBezTo>
                      <a:pt x="1650" y="3405"/>
                      <a:pt x="1684" y="3371"/>
                      <a:pt x="1684" y="3303"/>
                    </a:cubicBezTo>
                    <a:cubicBezTo>
                      <a:pt x="1684" y="3030"/>
                      <a:pt x="1547" y="2722"/>
                      <a:pt x="1411" y="2449"/>
                    </a:cubicBezTo>
                    <a:cubicBezTo>
                      <a:pt x="1547" y="2449"/>
                      <a:pt x="1547" y="2586"/>
                      <a:pt x="1547" y="2586"/>
                    </a:cubicBezTo>
                    <a:cubicBezTo>
                      <a:pt x="1684" y="2586"/>
                      <a:pt x="1854" y="2449"/>
                      <a:pt x="1854" y="2313"/>
                    </a:cubicBezTo>
                    <a:cubicBezTo>
                      <a:pt x="1684" y="2040"/>
                      <a:pt x="1547" y="1733"/>
                      <a:pt x="1411" y="1596"/>
                    </a:cubicBezTo>
                    <a:lnTo>
                      <a:pt x="1411" y="1323"/>
                    </a:lnTo>
                    <a:cubicBezTo>
                      <a:pt x="1138" y="880"/>
                      <a:pt x="694" y="334"/>
                      <a:pt x="285" y="27"/>
                    </a:cubicBezTo>
                    <a:cubicBezTo>
                      <a:pt x="267" y="9"/>
                      <a:pt x="248" y="1"/>
                      <a:pt x="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1495052" y="2386981"/>
                <a:ext cx="159248" cy="95698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2188" extrusionOk="0">
                    <a:moveTo>
                      <a:pt x="1798" y="1"/>
                    </a:moveTo>
                    <a:cubicBezTo>
                      <a:pt x="1661" y="1"/>
                      <a:pt x="1525" y="137"/>
                      <a:pt x="1661" y="308"/>
                    </a:cubicBezTo>
                    <a:cubicBezTo>
                      <a:pt x="1661" y="308"/>
                      <a:pt x="1661" y="444"/>
                      <a:pt x="1798" y="444"/>
                    </a:cubicBezTo>
                    <a:cubicBezTo>
                      <a:pt x="1661" y="444"/>
                      <a:pt x="1525" y="308"/>
                      <a:pt x="1388" y="308"/>
                    </a:cubicBezTo>
                    <a:cubicBezTo>
                      <a:pt x="1218" y="308"/>
                      <a:pt x="1081" y="444"/>
                      <a:pt x="1218" y="581"/>
                    </a:cubicBezTo>
                    <a:cubicBezTo>
                      <a:pt x="1388" y="854"/>
                      <a:pt x="1525" y="990"/>
                      <a:pt x="1798" y="1297"/>
                    </a:cubicBezTo>
                    <a:cubicBezTo>
                      <a:pt x="1525" y="990"/>
                      <a:pt x="1081" y="717"/>
                      <a:pt x="808" y="717"/>
                    </a:cubicBezTo>
                    <a:cubicBezTo>
                      <a:pt x="672" y="717"/>
                      <a:pt x="535" y="854"/>
                      <a:pt x="672" y="990"/>
                    </a:cubicBezTo>
                    <a:lnTo>
                      <a:pt x="945" y="1297"/>
                    </a:lnTo>
                    <a:cubicBezTo>
                      <a:pt x="763" y="1297"/>
                      <a:pt x="641" y="1237"/>
                      <a:pt x="530" y="1237"/>
                    </a:cubicBezTo>
                    <a:cubicBezTo>
                      <a:pt x="474" y="1237"/>
                      <a:pt x="421" y="1252"/>
                      <a:pt x="364" y="1297"/>
                    </a:cubicBezTo>
                    <a:cubicBezTo>
                      <a:pt x="364" y="1161"/>
                      <a:pt x="228" y="1161"/>
                      <a:pt x="228" y="1161"/>
                    </a:cubicBezTo>
                    <a:cubicBezTo>
                      <a:pt x="182" y="1104"/>
                      <a:pt x="137" y="1085"/>
                      <a:pt x="102" y="1085"/>
                    </a:cubicBezTo>
                    <a:cubicBezTo>
                      <a:pt x="31" y="1085"/>
                      <a:pt x="0" y="1161"/>
                      <a:pt x="91" y="1161"/>
                    </a:cubicBezTo>
                    <a:cubicBezTo>
                      <a:pt x="91" y="1297"/>
                      <a:pt x="228" y="1297"/>
                      <a:pt x="228" y="1434"/>
                    </a:cubicBezTo>
                    <a:lnTo>
                      <a:pt x="228" y="1570"/>
                    </a:lnTo>
                    <a:cubicBezTo>
                      <a:pt x="535" y="1843"/>
                      <a:pt x="1081" y="2014"/>
                      <a:pt x="1388" y="2150"/>
                    </a:cubicBezTo>
                    <a:cubicBezTo>
                      <a:pt x="1414" y="2176"/>
                      <a:pt x="1440" y="2187"/>
                      <a:pt x="1464" y="2187"/>
                    </a:cubicBezTo>
                    <a:cubicBezTo>
                      <a:pt x="1547" y="2187"/>
                      <a:pt x="1609" y="2051"/>
                      <a:pt x="1568" y="1925"/>
                    </a:cubicBezTo>
                    <a:lnTo>
                      <a:pt x="1568" y="1925"/>
                    </a:lnTo>
                    <a:cubicBezTo>
                      <a:pt x="1645" y="1987"/>
                      <a:pt x="1721" y="2074"/>
                      <a:pt x="1798" y="2150"/>
                    </a:cubicBezTo>
                    <a:cubicBezTo>
                      <a:pt x="1934" y="2150"/>
                      <a:pt x="2241" y="2014"/>
                      <a:pt x="2071" y="1843"/>
                    </a:cubicBezTo>
                    <a:cubicBezTo>
                      <a:pt x="1934" y="1707"/>
                      <a:pt x="1934" y="1707"/>
                      <a:pt x="1798" y="1570"/>
                    </a:cubicBezTo>
                    <a:lnTo>
                      <a:pt x="1798" y="1570"/>
                    </a:lnTo>
                    <a:cubicBezTo>
                      <a:pt x="1934" y="1707"/>
                      <a:pt x="2071" y="1707"/>
                      <a:pt x="2241" y="1843"/>
                    </a:cubicBezTo>
                    <a:cubicBezTo>
                      <a:pt x="2378" y="1843"/>
                      <a:pt x="2514" y="1707"/>
                      <a:pt x="2514" y="1570"/>
                    </a:cubicBezTo>
                    <a:cubicBezTo>
                      <a:pt x="2378" y="1297"/>
                      <a:pt x="2241" y="1161"/>
                      <a:pt x="2071" y="990"/>
                    </a:cubicBezTo>
                    <a:lnTo>
                      <a:pt x="2071" y="990"/>
                    </a:lnTo>
                    <a:cubicBezTo>
                      <a:pt x="2072" y="991"/>
                      <a:pt x="2242" y="1161"/>
                      <a:pt x="2378" y="1161"/>
                    </a:cubicBezTo>
                    <a:cubicBezTo>
                      <a:pt x="2417" y="1200"/>
                      <a:pt x="2456" y="1217"/>
                      <a:pt x="2492" y="1217"/>
                    </a:cubicBezTo>
                    <a:cubicBezTo>
                      <a:pt x="2581" y="1217"/>
                      <a:pt x="2651" y="1112"/>
                      <a:pt x="2651" y="990"/>
                    </a:cubicBezTo>
                    <a:cubicBezTo>
                      <a:pt x="2651" y="990"/>
                      <a:pt x="2787" y="990"/>
                      <a:pt x="2787" y="854"/>
                    </a:cubicBezTo>
                    <a:cubicBezTo>
                      <a:pt x="3094" y="990"/>
                      <a:pt x="3231" y="1297"/>
                      <a:pt x="3367" y="1434"/>
                    </a:cubicBezTo>
                    <a:cubicBezTo>
                      <a:pt x="3393" y="1460"/>
                      <a:pt x="3419" y="1471"/>
                      <a:pt x="3445" y="1471"/>
                    </a:cubicBezTo>
                    <a:cubicBezTo>
                      <a:pt x="3551" y="1471"/>
                      <a:pt x="3640" y="1271"/>
                      <a:pt x="3640" y="1161"/>
                    </a:cubicBezTo>
                    <a:cubicBezTo>
                      <a:pt x="3367" y="717"/>
                      <a:pt x="2787" y="308"/>
                      <a:pt x="2378" y="137"/>
                    </a:cubicBezTo>
                    <a:cubicBezTo>
                      <a:pt x="2378" y="69"/>
                      <a:pt x="2344" y="35"/>
                      <a:pt x="2288" y="35"/>
                    </a:cubicBezTo>
                    <a:cubicBezTo>
                      <a:pt x="2233" y="35"/>
                      <a:pt x="2156" y="69"/>
                      <a:pt x="2071" y="137"/>
                    </a:cubicBezTo>
                    <a:cubicBezTo>
                      <a:pt x="2071" y="137"/>
                      <a:pt x="1934" y="1"/>
                      <a:pt x="17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1557511" y="2419829"/>
                <a:ext cx="122159" cy="10750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458" extrusionOk="0">
                    <a:moveTo>
                      <a:pt x="1752" y="0"/>
                    </a:moveTo>
                    <a:cubicBezTo>
                      <a:pt x="1700" y="0"/>
                      <a:pt x="1666" y="35"/>
                      <a:pt x="1666" y="103"/>
                    </a:cubicBezTo>
                    <a:cubicBezTo>
                      <a:pt x="1496" y="239"/>
                      <a:pt x="1496" y="546"/>
                      <a:pt x="1496" y="683"/>
                    </a:cubicBezTo>
                    <a:cubicBezTo>
                      <a:pt x="1359" y="546"/>
                      <a:pt x="1359" y="546"/>
                      <a:pt x="1359" y="410"/>
                    </a:cubicBezTo>
                    <a:lnTo>
                      <a:pt x="1086" y="410"/>
                    </a:lnTo>
                    <a:cubicBezTo>
                      <a:pt x="813" y="546"/>
                      <a:pt x="950" y="1092"/>
                      <a:pt x="950" y="1399"/>
                    </a:cubicBezTo>
                    <a:cubicBezTo>
                      <a:pt x="950" y="1399"/>
                      <a:pt x="857" y="1885"/>
                      <a:pt x="729" y="1885"/>
                    </a:cubicBezTo>
                    <a:cubicBezTo>
                      <a:pt x="702" y="1885"/>
                      <a:pt x="673" y="1863"/>
                      <a:pt x="643" y="1809"/>
                    </a:cubicBezTo>
                    <a:cubicBezTo>
                      <a:pt x="506" y="1536"/>
                      <a:pt x="370" y="1263"/>
                      <a:pt x="233" y="819"/>
                    </a:cubicBezTo>
                    <a:cubicBezTo>
                      <a:pt x="233" y="779"/>
                      <a:pt x="210" y="763"/>
                      <a:pt x="180" y="763"/>
                    </a:cubicBezTo>
                    <a:cubicBezTo>
                      <a:pt x="108" y="763"/>
                      <a:pt x="0" y="859"/>
                      <a:pt x="97" y="956"/>
                    </a:cubicBezTo>
                    <a:cubicBezTo>
                      <a:pt x="97" y="1086"/>
                      <a:pt x="470" y="2398"/>
                      <a:pt x="890" y="2398"/>
                    </a:cubicBezTo>
                    <a:cubicBezTo>
                      <a:pt x="910" y="2398"/>
                      <a:pt x="930" y="2395"/>
                      <a:pt x="950" y="2389"/>
                    </a:cubicBezTo>
                    <a:cubicBezTo>
                      <a:pt x="1086" y="2253"/>
                      <a:pt x="1086" y="2253"/>
                      <a:pt x="1223" y="1945"/>
                    </a:cubicBezTo>
                    <a:cubicBezTo>
                      <a:pt x="1223" y="1809"/>
                      <a:pt x="1086" y="1263"/>
                      <a:pt x="1223" y="956"/>
                    </a:cubicBezTo>
                    <a:cubicBezTo>
                      <a:pt x="1223" y="1092"/>
                      <a:pt x="1223" y="1536"/>
                      <a:pt x="1496" y="1536"/>
                    </a:cubicBezTo>
                    <a:lnTo>
                      <a:pt x="1666" y="1536"/>
                    </a:lnTo>
                    <a:cubicBezTo>
                      <a:pt x="1803" y="1672"/>
                      <a:pt x="1803" y="1809"/>
                      <a:pt x="1939" y="1945"/>
                    </a:cubicBezTo>
                    <a:lnTo>
                      <a:pt x="2076" y="1945"/>
                    </a:lnTo>
                    <a:cubicBezTo>
                      <a:pt x="2076" y="2116"/>
                      <a:pt x="2349" y="2116"/>
                      <a:pt x="2349" y="2116"/>
                    </a:cubicBezTo>
                    <a:lnTo>
                      <a:pt x="2349" y="2253"/>
                    </a:lnTo>
                    <a:cubicBezTo>
                      <a:pt x="2349" y="2389"/>
                      <a:pt x="2460" y="2457"/>
                      <a:pt x="2571" y="2457"/>
                    </a:cubicBezTo>
                    <a:cubicBezTo>
                      <a:pt x="2681" y="2457"/>
                      <a:pt x="2792" y="2389"/>
                      <a:pt x="2792" y="2253"/>
                    </a:cubicBezTo>
                    <a:cubicBezTo>
                      <a:pt x="2792" y="1945"/>
                      <a:pt x="2656" y="1672"/>
                      <a:pt x="2656" y="1399"/>
                    </a:cubicBezTo>
                    <a:cubicBezTo>
                      <a:pt x="2656" y="1263"/>
                      <a:pt x="2656" y="1092"/>
                      <a:pt x="2349" y="956"/>
                    </a:cubicBezTo>
                    <a:cubicBezTo>
                      <a:pt x="2349" y="888"/>
                      <a:pt x="2315" y="853"/>
                      <a:pt x="2280" y="853"/>
                    </a:cubicBezTo>
                    <a:cubicBezTo>
                      <a:pt x="2246" y="853"/>
                      <a:pt x="2212" y="888"/>
                      <a:pt x="2212" y="956"/>
                    </a:cubicBezTo>
                    <a:cubicBezTo>
                      <a:pt x="2212" y="910"/>
                      <a:pt x="2197" y="895"/>
                      <a:pt x="2177" y="895"/>
                    </a:cubicBezTo>
                    <a:cubicBezTo>
                      <a:pt x="2136" y="895"/>
                      <a:pt x="2076" y="956"/>
                      <a:pt x="2076" y="956"/>
                    </a:cubicBezTo>
                    <a:lnTo>
                      <a:pt x="2076" y="819"/>
                    </a:lnTo>
                    <a:cubicBezTo>
                      <a:pt x="2076" y="546"/>
                      <a:pt x="2076" y="239"/>
                      <a:pt x="1939" y="103"/>
                    </a:cubicBezTo>
                    <a:cubicBezTo>
                      <a:pt x="1871" y="35"/>
                      <a:pt x="1803" y="0"/>
                      <a:pt x="17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1593070" y="2424291"/>
                <a:ext cx="61233" cy="3735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4" extrusionOk="0">
                    <a:moveTo>
                      <a:pt x="137" y="1"/>
                    </a:moveTo>
                    <a:cubicBezTo>
                      <a:pt x="0" y="1"/>
                      <a:pt x="0" y="137"/>
                      <a:pt x="137" y="308"/>
                    </a:cubicBezTo>
                    <a:cubicBezTo>
                      <a:pt x="273" y="308"/>
                      <a:pt x="410" y="444"/>
                      <a:pt x="546" y="444"/>
                    </a:cubicBezTo>
                    <a:cubicBezTo>
                      <a:pt x="546" y="581"/>
                      <a:pt x="546" y="581"/>
                      <a:pt x="683" y="581"/>
                    </a:cubicBezTo>
                    <a:cubicBezTo>
                      <a:pt x="853" y="717"/>
                      <a:pt x="990" y="717"/>
                      <a:pt x="1126" y="854"/>
                    </a:cubicBezTo>
                    <a:cubicBezTo>
                      <a:pt x="1263" y="854"/>
                      <a:pt x="1399" y="717"/>
                      <a:pt x="1263" y="581"/>
                    </a:cubicBezTo>
                    <a:cubicBezTo>
                      <a:pt x="1263" y="581"/>
                      <a:pt x="1126" y="581"/>
                      <a:pt x="1126" y="444"/>
                    </a:cubicBezTo>
                    <a:cubicBezTo>
                      <a:pt x="1126" y="308"/>
                      <a:pt x="853" y="308"/>
                      <a:pt x="683" y="137"/>
                    </a:cubicBezTo>
                    <a:lnTo>
                      <a:pt x="546" y="308"/>
                    </a:lnTo>
                    <a:cubicBezTo>
                      <a:pt x="410" y="137"/>
                      <a:pt x="273" y="137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1580779" y="2424291"/>
                <a:ext cx="124258" cy="170314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3894" extrusionOk="0">
                    <a:moveTo>
                      <a:pt x="691" y="1"/>
                    </a:moveTo>
                    <a:cubicBezTo>
                      <a:pt x="554" y="1"/>
                      <a:pt x="554" y="137"/>
                      <a:pt x="554" y="137"/>
                    </a:cubicBezTo>
                    <a:cubicBezTo>
                      <a:pt x="554" y="444"/>
                      <a:pt x="418" y="854"/>
                      <a:pt x="418" y="1161"/>
                    </a:cubicBezTo>
                    <a:lnTo>
                      <a:pt x="418" y="1434"/>
                    </a:lnTo>
                    <a:lnTo>
                      <a:pt x="281" y="1434"/>
                    </a:lnTo>
                    <a:cubicBezTo>
                      <a:pt x="249" y="1408"/>
                      <a:pt x="217" y="1397"/>
                      <a:pt x="189" y="1397"/>
                    </a:cubicBezTo>
                    <a:cubicBezTo>
                      <a:pt x="68" y="1397"/>
                      <a:pt x="0" y="1596"/>
                      <a:pt x="111" y="1707"/>
                    </a:cubicBezTo>
                    <a:cubicBezTo>
                      <a:pt x="418" y="1843"/>
                      <a:pt x="691" y="2151"/>
                      <a:pt x="964" y="2287"/>
                    </a:cubicBezTo>
                    <a:lnTo>
                      <a:pt x="1134" y="2287"/>
                    </a:lnTo>
                    <a:cubicBezTo>
                      <a:pt x="1271" y="2423"/>
                      <a:pt x="1407" y="2560"/>
                      <a:pt x="1544" y="2696"/>
                    </a:cubicBezTo>
                    <a:cubicBezTo>
                      <a:pt x="1680" y="3004"/>
                      <a:pt x="1817" y="3413"/>
                      <a:pt x="2124" y="3550"/>
                    </a:cubicBezTo>
                    <a:lnTo>
                      <a:pt x="1987" y="3550"/>
                    </a:lnTo>
                    <a:cubicBezTo>
                      <a:pt x="1987" y="3688"/>
                      <a:pt x="2077" y="3894"/>
                      <a:pt x="2184" y="3894"/>
                    </a:cubicBezTo>
                    <a:cubicBezTo>
                      <a:pt x="2209" y="3894"/>
                      <a:pt x="2235" y="3882"/>
                      <a:pt x="2260" y="3857"/>
                    </a:cubicBezTo>
                    <a:cubicBezTo>
                      <a:pt x="2397" y="3720"/>
                      <a:pt x="2533" y="3550"/>
                      <a:pt x="2533" y="3413"/>
                    </a:cubicBezTo>
                    <a:cubicBezTo>
                      <a:pt x="2533" y="3413"/>
                      <a:pt x="2670" y="3413"/>
                      <a:pt x="2670" y="3277"/>
                    </a:cubicBezTo>
                    <a:lnTo>
                      <a:pt x="2670" y="3140"/>
                    </a:lnTo>
                    <a:cubicBezTo>
                      <a:pt x="2670" y="3072"/>
                      <a:pt x="2602" y="3038"/>
                      <a:pt x="2533" y="3038"/>
                    </a:cubicBezTo>
                    <a:cubicBezTo>
                      <a:pt x="2465" y="3038"/>
                      <a:pt x="2397" y="3072"/>
                      <a:pt x="2397" y="3140"/>
                    </a:cubicBezTo>
                    <a:cubicBezTo>
                      <a:pt x="2260" y="3140"/>
                      <a:pt x="1817" y="2696"/>
                      <a:pt x="1817" y="2560"/>
                    </a:cubicBezTo>
                    <a:cubicBezTo>
                      <a:pt x="1680" y="2423"/>
                      <a:pt x="1544" y="2287"/>
                      <a:pt x="1407" y="2151"/>
                    </a:cubicBezTo>
                    <a:cubicBezTo>
                      <a:pt x="1271" y="2014"/>
                      <a:pt x="1134" y="1843"/>
                      <a:pt x="964" y="1843"/>
                    </a:cubicBezTo>
                    <a:cubicBezTo>
                      <a:pt x="691" y="1434"/>
                      <a:pt x="691" y="990"/>
                      <a:pt x="827" y="581"/>
                    </a:cubicBezTo>
                    <a:lnTo>
                      <a:pt x="827" y="308"/>
                    </a:lnTo>
                    <a:cubicBezTo>
                      <a:pt x="964" y="308"/>
                      <a:pt x="1134" y="444"/>
                      <a:pt x="1134" y="444"/>
                    </a:cubicBezTo>
                    <a:cubicBezTo>
                      <a:pt x="1544" y="717"/>
                      <a:pt x="1987" y="990"/>
                      <a:pt x="2124" y="1570"/>
                    </a:cubicBezTo>
                    <a:cubicBezTo>
                      <a:pt x="2260" y="1843"/>
                      <a:pt x="2260" y="2151"/>
                      <a:pt x="2397" y="2423"/>
                    </a:cubicBezTo>
                    <a:lnTo>
                      <a:pt x="2397" y="2867"/>
                    </a:lnTo>
                    <a:cubicBezTo>
                      <a:pt x="2465" y="2935"/>
                      <a:pt x="2533" y="2969"/>
                      <a:pt x="2606" y="2969"/>
                    </a:cubicBezTo>
                    <a:cubicBezTo>
                      <a:pt x="2678" y="2969"/>
                      <a:pt x="2755" y="2935"/>
                      <a:pt x="2840" y="2867"/>
                    </a:cubicBezTo>
                    <a:cubicBezTo>
                      <a:pt x="2840" y="2696"/>
                      <a:pt x="2670" y="2560"/>
                      <a:pt x="2670" y="2423"/>
                    </a:cubicBezTo>
                    <a:cubicBezTo>
                      <a:pt x="2840" y="2423"/>
                      <a:pt x="2840" y="2287"/>
                      <a:pt x="2670" y="2287"/>
                    </a:cubicBezTo>
                    <a:cubicBezTo>
                      <a:pt x="2670" y="2151"/>
                      <a:pt x="2670" y="2151"/>
                      <a:pt x="2533" y="2151"/>
                    </a:cubicBezTo>
                    <a:cubicBezTo>
                      <a:pt x="2397" y="1843"/>
                      <a:pt x="2397" y="1570"/>
                      <a:pt x="2260" y="1297"/>
                    </a:cubicBezTo>
                    <a:cubicBezTo>
                      <a:pt x="2124" y="854"/>
                      <a:pt x="1817" y="581"/>
                      <a:pt x="1544" y="308"/>
                    </a:cubicBezTo>
                    <a:cubicBezTo>
                      <a:pt x="1544" y="308"/>
                      <a:pt x="1407" y="308"/>
                      <a:pt x="1407" y="137"/>
                    </a:cubicBezTo>
                    <a:cubicBezTo>
                      <a:pt x="1407" y="137"/>
                      <a:pt x="1271" y="137"/>
                      <a:pt x="1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1343804" y="2513867"/>
                <a:ext cx="72910" cy="15623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572" extrusionOk="0">
                    <a:moveTo>
                      <a:pt x="768" y="0"/>
                    </a:moveTo>
                    <a:cubicBezTo>
                      <a:pt x="717" y="0"/>
                      <a:pt x="649" y="34"/>
                      <a:pt x="581" y="103"/>
                    </a:cubicBezTo>
                    <a:cubicBezTo>
                      <a:pt x="410" y="239"/>
                      <a:pt x="581" y="648"/>
                      <a:pt x="581" y="956"/>
                    </a:cubicBezTo>
                    <a:cubicBezTo>
                      <a:pt x="581" y="1092"/>
                      <a:pt x="410" y="1229"/>
                      <a:pt x="410" y="1365"/>
                    </a:cubicBezTo>
                    <a:cubicBezTo>
                      <a:pt x="274" y="1502"/>
                      <a:pt x="1" y="1945"/>
                      <a:pt x="137" y="2218"/>
                    </a:cubicBezTo>
                    <a:lnTo>
                      <a:pt x="410" y="2218"/>
                    </a:lnTo>
                    <a:cubicBezTo>
                      <a:pt x="274" y="2525"/>
                      <a:pt x="274" y="2662"/>
                      <a:pt x="581" y="2798"/>
                    </a:cubicBezTo>
                    <a:cubicBezTo>
                      <a:pt x="717" y="2798"/>
                      <a:pt x="854" y="2798"/>
                      <a:pt x="990" y="2662"/>
                    </a:cubicBezTo>
                    <a:lnTo>
                      <a:pt x="990" y="2662"/>
                    </a:lnTo>
                    <a:cubicBezTo>
                      <a:pt x="990" y="2798"/>
                      <a:pt x="990" y="2798"/>
                      <a:pt x="854" y="2935"/>
                    </a:cubicBezTo>
                    <a:lnTo>
                      <a:pt x="854" y="3071"/>
                    </a:lnTo>
                    <a:cubicBezTo>
                      <a:pt x="854" y="3208"/>
                      <a:pt x="990" y="3208"/>
                      <a:pt x="990" y="3208"/>
                    </a:cubicBezTo>
                    <a:lnTo>
                      <a:pt x="1263" y="3208"/>
                    </a:lnTo>
                    <a:lnTo>
                      <a:pt x="1263" y="3515"/>
                    </a:lnTo>
                    <a:cubicBezTo>
                      <a:pt x="1313" y="3555"/>
                      <a:pt x="1372" y="3571"/>
                      <a:pt x="1427" y="3571"/>
                    </a:cubicBezTo>
                    <a:cubicBezTo>
                      <a:pt x="1559" y="3571"/>
                      <a:pt x="1667" y="3475"/>
                      <a:pt x="1570" y="3378"/>
                    </a:cubicBezTo>
                    <a:cubicBezTo>
                      <a:pt x="1570" y="3208"/>
                      <a:pt x="1570" y="3071"/>
                      <a:pt x="1434" y="2935"/>
                    </a:cubicBezTo>
                    <a:lnTo>
                      <a:pt x="1263" y="2935"/>
                    </a:lnTo>
                    <a:lnTo>
                      <a:pt x="1263" y="2355"/>
                    </a:lnTo>
                    <a:cubicBezTo>
                      <a:pt x="1263" y="2355"/>
                      <a:pt x="1263" y="2218"/>
                      <a:pt x="1127" y="2218"/>
                    </a:cubicBezTo>
                    <a:cubicBezTo>
                      <a:pt x="990" y="2218"/>
                      <a:pt x="990" y="2218"/>
                      <a:pt x="854" y="2355"/>
                    </a:cubicBezTo>
                    <a:cubicBezTo>
                      <a:pt x="819" y="2376"/>
                      <a:pt x="793" y="2386"/>
                      <a:pt x="775" y="2386"/>
                    </a:cubicBezTo>
                    <a:cubicBezTo>
                      <a:pt x="645" y="2386"/>
                      <a:pt x="854" y="1928"/>
                      <a:pt x="854" y="1809"/>
                    </a:cubicBezTo>
                    <a:cubicBezTo>
                      <a:pt x="854" y="1672"/>
                      <a:pt x="717" y="1672"/>
                      <a:pt x="717" y="1672"/>
                    </a:cubicBezTo>
                    <a:lnTo>
                      <a:pt x="717" y="1365"/>
                    </a:lnTo>
                    <a:cubicBezTo>
                      <a:pt x="854" y="1502"/>
                      <a:pt x="854" y="1502"/>
                      <a:pt x="990" y="1672"/>
                    </a:cubicBezTo>
                    <a:cubicBezTo>
                      <a:pt x="1029" y="1711"/>
                      <a:pt x="1068" y="1728"/>
                      <a:pt x="1104" y="1728"/>
                    </a:cubicBezTo>
                    <a:cubicBezTo>
                      <a:pt x="1194" y="1728"/>
                      <a:pt x="1263" y="1623"/>
                      <a:pt x="1263" y="1502"/>
                    </a:cubicBezTo>
                    <a:cubicBezTo>
                      <a:pt x="1127" y="1092"/>
                      <a:pt x="1127" y="512"/>
                      <a:pt x="854" y="103"/>
                    </a:cubicBezTo>
                    <a:cubicBezTo>
                      <a:pt x="854" y="34"/>
                      <a:pt x="820" y="0"/>
                      <a:pt x="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1343804" y="2437718"/>
                <a:ext cx="198568" cy="167208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3823" extrusionOk="0">
                    <a:moveTo>
                      <a:pt x="1115" y="2837"/>
                    </a:moveTo>
                    <a:cubicBezTo>
                      <a:pt x="1175" y="2968"/>
                      <a:pt x="1228" y="3102"/>
                      <a:pt x="1263" y="3243"/>
                    </a:cubicBezTo>
                    <a:cubicBezTo>
                      <a:pt x="1127" y="3106"/>
                      <a:pt x="1127" y="2970"/>
                      <a:pt x="1127" y="2970"/>
                    </a:cubicBezTo>
                    <a:cubicBezTo>
                      <a:pt x="1127" y="2921"/>
                      <a:pt x="1122" y="2877"/>
                      <a:pt x="1115" y="2837"/>
                    </a:cubicBezTo>
                    <a:close/>
                    <a:moveTo>
                      <a:pt x="3413" y="1"/>
                    </a:moveTo>
                    <a:cubicBezTo>
                      <a:pt x="3413" y="1"/>
                      <a:pt x="3413" y="137"/>
                      <a:pt x="3276" y="137"/>
                    </a:cubicBezTo>
                    <a:lnTo>
                      <a:pt x="3276" y="410"/>
                    </a:lnTo>
                    <a:cubicBezTo>
                      <a:pt x="3140" y="274"/>
                      <a:pt x="2969" y="137"/>
                      <a:pt x="2969" y="137"/>
                    </a:cubicBezTo>
                    <a:cubicBezTo>
                      <a:pt x="2924" y="92"/>
                      <a:pt x="2878" y="77"/>
                      <a:pt x="2838" y="77"/>
                    </a:cubicBezTo>
                    <a:cubicBezTo>
                      <a:pt x="2757" y="77"/>
                      <a:pt x="2696" y="137"/>
                      <a:pt x="2696" y="137"/>
                    </a:cubicBezTo>
                    <a:lnTo>
                      <a:pt x="2696" y="274"/>
                    </a:lnTo>
                    <a:lnTo>
                      <a:pt x="2423" y="274"/>
                    </a:lnTo>
                    <a:cubicBezTo>
                      <a:pt x="2287" y="410"/>
                      <a:pt x="2287" y="547"/>
                      <a:pt x="2423" y="683"/>
                    </a:cubicBezTo>
                    <a:lnTo>
                      <a:pt x="2287" y="683"/>
                    </a:lnTo>
                    <a:cubicBezTo>
                      <a:pt x="2238" y="644"/>
                      <a:pt x="2192" y="628"/>
                      <a:pt x="2151" y="628"/>
                    </a:cubicBezTo>
                    <a:cubicBezTo>
                      <a:pt x="2049" y="628"/>
                      <a:pt x="1980" y="732"/>
                      <a:pt x="1980" y="854"/>
                    </a:cubicBezTo>
                    <a:lnTo>
                      <a:pt x="1980" y="990"/>
                    </a:lnTo>
                    <a:lnTo>
                      <a:pt x="1843" y="854"/>
                    </a:lnTo>
                    <a:cubicBezTo>
                      <a:pt x="1802" y="803"/>
                      <a:pt x="1762" y="782"/>
                      <a:pt x="1724" y="782"/>
                    </a:cubicBezTo>
                    <a:cubicBezTo>
                      <a:pt x="1637" y="782"/>
                      <a:pt x="1570" y="895"/>
                      <a:pt x="1570" y="990"/>
                    </a:cubicBezTo>
                    <a:lnTo>
                      <a:pt x="1570" y="1400"/>
                    </a:lnTo>
                    <a:cubicBezTo>
                      <a:pt x="1530" y="1360"/>
                      <a:pt x="1487" y="1343"/>
                      <a:pt x="1447" y="1343"/>
                    </a:cubicBezTo>
                    <a:cubicBezTo>
                      <a:pt x="1349" y="1343"/>
                      <a:pt x="1263" y="1440"/>
                      <a:pt x="1263" y="1536"/>
                    </a:cubicBezTo>
                    <a:cubicBezTo>
                      <a:pt x="1434" y="1707"/>
                      <a:pt x="1570" y="1980"/>
                      <a:pt x="1570" y="2253"/>
                    </a:cubicBezTo>
                    <a:cubicBezTo>
                      <a:pt x="1434" y="1980"/>
                      <a:pt x="1263" y="1707"/>
                      <a:pt x="990" y="1536"/>
                    </a:cubicBezTo>
                    <a:cubicBezTo>
                      <a:pt x="854" y="1536"/>
                      <a:pt x="854" y="1707"/>
                      <a:pt x="717" y="1707"/>
                    </a:cubicBezTo>
                    <a:cubicBezTo>
                      <a:pt x="717" y="2000"/>
                      <a:pt x="835" y="2263"/>
                      <a:pt x="965" y="2528"/>
                    </a:cubicBezTo>
                    <a:lnTo>
                      <a:pt x="965" y="2528"/>
                    </a:lnTo>
                    <a:cubicBezTo>
                      <a:pt x="930" y="2482"/>
                      <a:pt x="892" y="2437"/>
                      <a:pt x="854" y="2389"/>
                    </a:cubicBezTo>
                    <a:cubicBezTo>
                      <a:pt x="815" y="2350"/>
                      <a:pt x="776" y="2334"/>
                      <a:pt x="740" y="2334"/>
                    </a:cubicBezTo>
                    <a:cubicBezTo>
                      <a:pt x="650" y="2334"/>
                      <a:pt x="581" y="2438"/>
                      <a:pt x="581" y="2560"/>
                    </a:cubicBezTo>
                    <a:lnTo>
                      <a:pt x="581" y="2697"/>
                    </a:lnTo>
                    <a:cubicBezTo>
                      <a:pt x="581" y="2793"/>
                      <a:pt x="495" y="2890"/>
                      <a:pt x="397" y="2890"/>
                    </a:cubicBezTo>
                    <a:cubicBezTo>
                      <a:pt x="357" y="2890"/>
                      <a:pt x="314" y="2873"/>
                      <a:pt x="274" y="2833"/>
                    </a:cubicBezTo>
                    <a:cubicBezTo>
                      <a:pt x="410" y="2697"/>
                      <a:pt x="274" y="2697"/>
                      <a:pt x="137" y="2697"/>
                    </a:cubicBezTo>
                    <a:lnTo>
                      <a:pt x="137" y="2833"/>
                    </a:lnTo>
                    <a:cubicBezTo>
                      <a:pt x="1" y="2833"/>
                      <a:pt x="1" y="2833"/>
                      <a:pt x="1" y="2970"/>
                    </a:cubicBezTo>
                    <a:cubicBezTo>
                      <a:pt x="1" y="3106"/>
                      <a:pt x="1" y="3106"/>
                      <a:pt x="137" y="3106"/>
                    </a:cubicBezTo>
                    <a:cubicBezTo>
                      <a:pt x="233" y="3202"/>
                      <a:pt x="479" y="3314"/>
                      <a:pt x="712" y="3314"/>
                    </a:cubicBezTo>
                    <a:cubicBezTo>
                      <a:pt x="812" y="3314"/>
                      <a:pt x="909" y="3294"/>
                      <a:pt x="990" y="3243"/>
                    </a:cubicBezTo>
                    <a:cubicBezTo>
                      <a:pt x="1127" y="3550"/>
                      <a:pt x="1127" y="3686"/>
                      <a:pt x="1434" y="3823"/>
                    </a:cubicBezTo>
                    <a:cubicBezTo>
                      <a:pt x="1434" y="3823"/>
                      <a:pt x="1570" y="3823"/>
                      <a:pt x="1570" y="3686"/>
                    </a:cubicBezTo>
                    <a:cubicBezTo>
                      <a:pt x="1707" y="3106"/>
                      <a:pt x="1127" y="2560"/>
                      <a:pt x="1127" y="1980"/>
                    </a:cubicBezTo>
                    <a:lnTo>
                      <a:pt x="1127" y="1980"/>
                    </a:lnTo>
                    <a:cubicBezTo>
                      <a:pt x="1263" y="2253"/>
                      <a:pt x="1570" y="2560"/>
                      <a:pt x="1843" y="2697"/>
                    </a:cubicBezTo>
                    <a:cubicBezTo>
                      <a:pt x="1980" y="2697"/>
                      <a:pt x="1980" y="2697"/>
                      <a:pt x="1980" y="2560"/>
                    </a:cubicBezTo>
                    <a:lnTo>
                      <a:pt x="1980" y="2253"/>
                    </a:lnTo>
                    <a:cubicBezTo>
                      <a:pt x="2116" y="2253"/>
                      <a:pt x="2116" y="2253"/>
                      <a:pt x="2116" y="2116"/>
                    </a:cubicBezTo>
                    <a:cubicBezTo>
                      <a:pt x="2287" y="1980"/>
                      <a:pt x="2116" y="1844"/>
                      <a:pt x="2116" y="1844"/>
                    </a:cubicBezTo>
                    <a:lnTo>
                      <a:pt x="2116" y="1844"/>
                    </a:lnTo>
                    <a:cubicBezTo>
                      <a:pt x="2116" y="1844"/>
                      <a:pt x="2287" y="1844"/>
                      <a:pt x="2287" y="1980"/>
                    </a:cubicBezTo>
                    <a:cubicBezTo>
                      <a:pt x="2423" y="1980"/>
                      <a:pt x="2560" y="1844"/>
                      <a:pt x="2560" y="1707"/>
                    </a:cubicBezTo>
                    <a:cubicBezTo>
                      <a:pt x="2560" y="1536"/>
                      <a:pt x="2560" y="1400"/>
                      <a:pt x="2423" y="1400"/>
                    </a:cubicBezTo>
                    <a:lnTo>
                      <a:pt x="2560" y="1400"/>
                    </a:lnTo>
                    <a:cubicBezTo>
                      <a:pt x="2560" y="1440"/>
                      <a:pt x="2583" y="1456"/>
                      <a:pt x="2616" y="1456"/>
                    </a:cubicBezTo>
                    <a:cubicBezTo>
                      <a:pt x="2696" y="1456"/>
                      <a:pt x="2833" y="1360"/>
                      <a:pt x="2833" y="1263"/>
                    </a:cubicBezTo>
                    <a:cubicBezTo>
                      <a:pt x="2833" y="1127"/>
                      <a:pt x="2833" y="990"/>
                      <a:pt x="2696" y="854"/>
                    </a:cubicBezTo>
                    <a:cubicBezTo>
                      <a:pt x="2833" y="854"/>
                      <a:pt x="2833" y="990"/>
                      <a:pt x="2833" y="990"/>
                    </a:cubicBezTo>
                    <a:cubicBezTo>
                      <a:pt x="2873" y="1030"/>
                      <a:pt x="2927" y="1047"/>
                      <a:pt x="2981" y="1047"/>
                    </a:cubicBezTo>
                    <a:cubicBezTo>
                      <a:pt x="3111" y="1047"/>
                      <a:pt x="3236" y="950"/>
                      <a:pt x="3140" y="854"/>
                    </a:cubicBezTo>
                    <a:lnTo>
                      <a:pt x="3140" y="547"/>
                    </a:lnTo>
                    <a:cubicBezTo>
                      <a:pt x="3276" y="683"/>
                      <a:pt x="3276" y="854"/>
                      <a:pt x="3549" y="854"/>
                    </a:cubicBezTo>
                    <a:cubicBezTo>
                      <a:pt x="3549" y="854"/>
                      <a:pt x="3686" y="854"/>
                      <a:pt x="3686" y="683"/>
                    </a:cubicBezTo>
                    <a:lnTo>
                      <a:pt x="3993" y="683"/>
                    </a:lnTo>
                    <a:cubicBezTo>
                      <a:pt x="3993" y="854"/>
                      <a:pt x="4130" y="990"/>
                      <a:pt x="4266" y="990"/>
                    </a:cubicBezTo>
                    <a:lnTo>
                      <a:pt x="4403" y="854"/>
                    </a:lnTo>
                    <a:cubicBezTo>
                      <a:pt x="4403" y="683"/>
                      <a:pt x="4403" y="274"/>
                      <a:pt x="4266" y="274"/>
                    </a:cubicBezTo>
                    <a:cubicBezTo>
                      <a:pt x="4539" y="274"/>
                      <a:pt x="4539" y="1"/>
                      <a:pt x="4266" y="1"/>
                    </a:cubicBezTo>
                    <a:lnTo>
                      <a:pt x="4130" y="1"/>
                    </a:lnTo>
                    <a:cubicBezTo>
                      <a:pt x="3993" y="137"/>
                      <a:pt x="3993" y="137"/>
                      <a:pt x="3993" y="274"/>
                    </a:cubicBezTo>
                    <a:lnTo>
                      <a:pt x="3993" y="137"/>
                    </a:lnTo>
                    <a:lnTo>
                      <a:pt x="3686" y="137"/>
                    </a:lnTo>
                    <a:cubicBezTo>
                      <a:pt x="3686" y="137"/>
                      <a:pt x="3549" y="1"/>
                      <a:pt x="3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1430362" y="2455651"/>
                <a:ext cx="106020" cy="8511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1946" extrusionOk="0">
                    <a:moveTo>
                      <a:pt x="2287" y="0"/>
                    </a:moveTo>
                    <a:cubicBezTo>
                      <a:pt x="2219" y="69"/>
                      <a:pt x="2074" y="69"/>
                      <a:pt x="1929" y="69"/>
                    </a:cubicBezTo>
                    <a:cubicBezTo>
                      <a:pt x="1784" y="69"/>
                      <a:pt x="1639" y="69"/>
                      <a:pt x="1570" y="137"/>
                    </a:cubicBezTo>
                    <a:cubicBezTo>
                      <a:pt x="1161" y="137"/>
                      <a:pt x="990" y="444"/>
                      <a:pt x="854" y="717"/>
                    </a:cubicBezTo>
                    <a:cubicBezTo>
                      <a:pt x="717" y="853"/>
                      <a:pt x="581" y="990"/>
                      <a:pt x="581" y="1126"/>
                    </a:cubicBezTo>
                    <a:cubicBezTo>
                      <a:pt x="581" y="1058"/>
                      <a:pt x="547" y="1024"/>
                      <a:pt x="513" y="1024"/>
                    </a:cubicBezTo>
                    <a:cubicBezTo>
                      <a:pt x="479" y="1024"/>
                      <a:pt x="444" y="1058"/>
                      <a:pt x="444" y="1126"/>
                    </a:cubicBezTo>
                    <a:lnTo>
                      <a:pt x="308" y="1126"/>
                    </a:lnTo>
                    <a:cubicBezTo>
                      <a:pt x="137" y="1297"/>
                      <a:pt x="1" y="1570"/>
                      <a:pt x="1" y="1843"/>
                    </a:cubicBezTo>
                    <a:cubicBezTo>
                      <a:pt x="1" y="1911"/>
                      <a:pt x="78" y="1945"/>
                      <a:pt x="154" y="1945"/>
                    </a:cubicBezTo>
                    <a:cubicBezTo>
                      <a:pt x="231" y="1945"/>
                      <a:pt x="308" y="1911"/>
                      <a:pt x="308" y="1843"/>
                    </a:cubicBezTo>
                    <a:cubicBezTo>
                      <a:pt x="444" y="1706"/>
                      <a:pt x="444" y="1570"/>
                      <a:pt x="581" y="1434"/>
                    </a:cubicBezTo>
                    <a:lnTo>
                      <a:pt x="717" y="1434"/>
                    </a:lnTo>
                    <a:cubicBezTo>
                      <a:pt x="854" y="1297"/>
                      <a:pt x="990" y="853"/>
                      <a:pt x="1161" y="717"/>
                    </a:cubicBezTo>
                    <a:cubicBezTo>
                      <a:pt x="1297" y="580"/>
                      <a:pt x="1434" y="444"/>
                      <a:pt x="1570" y="444"/>
                    </a:cubicBezTo>
                    <a:cubicBezTo>
                      <a:pt x="1570" y="387"/>
                      <a:pt x="1586" y="368"/>
                      <a:pt x="1606" y="368"/>
                    </a:cubicBezTo>
                    <a:cubicBezTo>
                      <a:pt x="1646" y="368"/>
                      <a:pt x="1707" y="444"/>
                      <a:pt x="1707" y="444"/>
                    </a:cubicBezTo>
                    <a:cubicBezTo>
                      <a:pt x="1752" y="387"/>
                      <a:pt x="1817" y="368"/>
                      <a:pt x="1883" y="368"/>
                    </a:cubicBezTo>
                    <a:cubicBezTo>
                      <a:pt x="2014" y="368"/>
                      <a:pt x="2151" y="444"/>
                      <a:pt x="2151" y="444"/>
                    </a:cubicBezTo>
                    <a:cubicBezTo>
                      <a:pt x="2287" y="444"/>
                      <a:pt x="2424" y="444"/>
                      <a:pt x="2424" y="273"/>
                    </a:cubicBezTo>
                    <a:cubicBezTo>
                      <a:pt x="2424" y="137"/>
                      <a:pt x="2424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1355744" y="2378540"/>
                <a:ext cx="237363" cy="124914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856" extrusionOk="0">
                    <a:moveTo>
                      <a:pt x="3764" y="1"/>
                    </a:moveTo>
                    <a:cubicBezTo>
                      <a:pt x="3705" y="1"/>
                      <a:pt x="3670" y="97"/>
                      <a:pt x="3549" y="194"/>
                    </a:cubicBezTo>
                    <a:cubicBezTo>
                      <a:pt x="3549" y="57"/>
                      <a:pt x="3413" y="57"/>
                      <a:pt x="3276" y="57"/>
                    </a:cubicBezTo>
                    <a:cubicBezTo>
                      <a:pt x="3003" y="57"/>
                      <a:pt x="3003" y="194"/>
                      <a:pt x="2867" y="501"/>
                    </a:cubicBezTo>
                    <a:cubicBezTo>
                      <a:pt x="2867" y="330"/>
                      <a:pt x="2867" y="194"/>
                      <a:pt x="2560" y="194"/>
                    </a:cubicBezTo>
                    <a:cubicBezTo>
                      <a:pt x="2423" y="330"/>
                      <a:pt x="2423" y="501"/>
                      <a:pt x="2287" y="637"/>
                    </a:cubicBezTo>
                    <a:cubicBezTo>
                      <a:pt x="2287" y="637"/>
                      <a:pt x="2150" y="501"/>
                      <a:pt x="2014" y="501"/>
                    </a:cubicBezTo>
                    <a:cubicBezTo>
                      <a:pt x="1843" y="637"/>
                      <a:pt x="1843" y="637"/>
                      <a:pt x="1843" y="774"/>
                    </a:cubicBezTo>
                    <a:cubicBezTo>
                      <a:pt x="1843" y="910"/>
                      <a:pt x="1707" y="1047"/>
                      <a:pt x="1707" y="1183"/>
                    </a:cubicBezTo>
                    <a:cubicBezTo>
                      <a:pt x="1707" y="1183"/>
                      <a:pt x="1707" y="1047"/>
                      <a:pt x="1570" y="1047"/>
                    </a:cubicBezTo>
                    <a:cubicBezTo>
                      <a:pt x="1489" y="884"/>
                      <a:pt x="1419" y="818"/>
                      <a:pt x="1358" y="818"/>
                    </a:cubicBezTo>
                    <a:cubicBezTo>
                      <a:pt x="1213" y="818"/>
                      <a:pt x="1110" y="1179"/>
                      <a:pt x="990" y="1490"/>
                    </a:cubicBezTo>
                    <a:cubicBezTo>
                      <a:pt x="990" y="1395"/>
                      <a:pt x="923" y="1282"/>
                      <a:pt x="836" y="1282"/>
                    </a:cubicBezTo>
                    <a:cubicBezTo>
                      <a:pt x="799" y="1282"/>
                      <a:pt x="758" y="1303"/>
                      <a:pt x="717" y="1354"/>
                    </a:cubicBezTo>
                    <a:cubicBezTo>
                      <a:pt x="581" y="1354"/>
                      <a:pt x="444" y="1490"/>
                      <a:pt x="444" y="1763"/>
                    </a:cubicBezTo>
                    <a:lnTo>
                      <a:pt x="308" y="1763"/>
                    </a:lnTo>
                    <a:cubicBezTo>
                      <a:pt x="137" y="2036"/>
                      <a:pt x="137" y="2343"/>
                      <a:pt x="1" y="2753"/>
                    </a:cubicBezTo>
                    <a:cubicBezTo>
                      <a:pt x="1" y="2821"/>
                      <a:pt x="77" y="2855"/>
                      <a:pt x="154" y="2855"/>
                    </a:cubicBezTo>
                    <a:cubicBezTo>
                      <a:pt x="231" y="2855"/>
                      <a:pt x="308" y="2821"/>
                      <a:pt x="308" y="2753"/>
                    </a:cubicBezTo>
                    <a:lnTo>
                      <a:pt x="444" y="2616"/>
                    </a:lnTo>
                    <a:cubicBezTo>
                      <a:pt x="581" y="2480"/>
                      <a:pt x="581" y="2343"/>
                      <a:pt x="717" y="2207"/>
                    </a:cubicBezTo>
                    <a:lnTo>
                      <a:pt x="717" y="2616"/>
                    </a:lnTo>
                    <a:cubicBezTo>
                      <a:pt x="717" y="2685"/>
                      <a:pt x="785" y="2719"/>
                      <a:pt x="854" y="2719"/>
                    </a:cubicBezTo>
                    <a:cubicBezTo>
                      <a:pt x="922" y="2719"/>
                      <a:pt x="990" y="2685"/>
                      <a:pt x="990" y="2616"/>
                    </a:cubicBezTo>
                    <a:cubicBezTo>
                      <a:pt x="990" y="2343"/>
                      <a:pt x="990" y="1900"/>
                      <a:pt x="717" y="1900"/>
                    </a:cubicBezTo>
                    <a:lnTo>
                      <a:pt x="581" y="1900"/>
                    </a:lnTo>
                    <a:cubicBezTo>
                      <a:pt x="624" y="1770"/>
                      <a:pt x="667" y="1723"/>
                      <a:pt x="711" y="1723"/>
                    </a:cubicBezTo>
                    <a:cubicBezTo>
                      <a:pt x="804" y="1723"/>
                      <a:pt x="897" y="1943"/>
                      <a:pt x="990" y="2036"/>
                    </a:cubicBezTo>
                    <a:cubicBezTo>
                      <a:pt x="990" y="2207"/>
                      <a:pt x="1161" y="2207"/>
                      <a:pt x="1161" y="2207"/>
                    </a:cubicBezTo>
                    <a:cubicBezTo>
                      <a:pt x="1434" y="1900"/>
                      <a:pt x="1434" y="1627"/>
                      <a:pt x="1434" y="1354"/>
                    </a:cubicBezTo>
                    <a:cubicBezTo>
                      <a:pt x="1434" y="1278"/>
                      <a:pt x="1434" y="1248"/>
                      <a:pt x="1436" y="1248"/>
                    </a:cubicBezTo>
                    <a:cubicBezTo>
                      <a:pt x="1442" y="1248"/>
                      <a:pt x="1468" y="1524"/>
                      <a:pt x="1570" y="1627"/>
                    </a:cubicBezTo>
                    <a:lnTo>
                      <a:pt x="2014" y="1627"/>
                    </a:lnTo>
                    <a:cubicBezTo>
                      <a:pt x="2014" y="1354"/>
                      <a:pt x="2150" y="1047"/>
                      <a:pt x="2014" y="910"/>
                    </a:cubicBezTo>
                    <a:cubicBezTo>
                      <a:pt x="2150" y="910"/>
                      <a:pt x="2287" y="1047"/>
                      <a:pt x="2287" y="1183"/>
                    </a:cubicBezTo>
                    <a:cubicBezTo>
                      <a:pt x="2423" y="1183"/>
                      <a:pt x="2560" y="1183"/>
                      <a:pt x="2560" y="1047"/>
                    </a:cubicBezTo>
                    <a:cubicBezTo>
                      <a:pt x="2696" y="910"/>
                      <a:pt x="2696" y="774"/>
                      <a:pt x="2696" y="774"/>
                    </a:cubicBezTo>
                    <a:cubicBezTo>
                      <a:pt x="2696" y="774"/>
                      <a:pt x="2696" y="910"/>
                      <a:pt x="2867" y="910"/>
                    </a:cubicBezTo>
                    <a:lnTo>
                      <a:pt x="3003" y="910"/>
                    </a:lnTo>
                    <a:cubicBezTo>
                      <a:pt x="3106" y="808"/>
                      <a:pt x="3209" y="531"/>
                      <a:pt x="3311" y="531"/>
                    </a:cubicBezTo>
                    <a:cubicBezTo>
                      <a:pt x="3345" y="531"/>
                      <a:pt x="3379" y="561"/>
                      <a:pt x="3413" y="637"/>
                    </a:cubicBezTo>
                    <a:cubicBezTo>
                      <a:pt x="3481" y="706"/>
                      <a:pt x="3558" y="740"/>
                      <a:pt x="3635" y="740"/>
                    </a:cubicBezTo>
                    <a:cubicBezTo>
                      <a:pt x="3712" y="740"/>
                      <a:pt x="3788" y="706"/>
                      <a:pt x="3857" y="637"/>
                    </a:cubicBezTo>
                    <a:cubicBezTo>
                      <a:pt x="3890" y="530"/>
                      <a:pt x="3915" y="491"/>
                      <a:pt x="3937" y="491"/>
                    </a:cubicBezTo>
                    <a:cubicBezTo>
                      <a:pt x="4001" y="491"/>
                      <a:pt x="4047" y="791"/>
                      <a:pt x="4199" y="791"/>
                    </a:cubicBezTo>
                    <a:cubicBezTo>
                      <a:pt x="4219" y="791"/>
                      <a:pt x="4242" y="786"/>
                      <a:pt x="4266" y="774"/>
                    </a:cubicBezTo>
                    <a:cubicBezTo>
                      <a:pt x="4403" y="774"/>
                      <a:pt x="4403" y="637"/>
                      <a:pt x="4573" y="501"/>
                    </a:cubicBezTo>
                    <a:lnTo>
                      <a:pt x="4573" y="501"/>
                    </a:lnTo>
                    <a:cubicBezTo>
                      <a:pt x="4403" y="637"/>
                      <a:pt x="4573" y="774"/>
                      <a:pt x="4710" y="910"/>
                    </a:cubicBezTo>
                    <a:cubicBezTo>
                      <a:pt x="4750" y="950"/>
                      <a:pt x="4790" y="967"/>
                      <a:pt x="4826" y="967"/>
                    </a:cubicBezTo>
                    <a:cubicBezTo>
                      <a:pt x="4914" y="967"/>
                      <a:pt x="4983" y="870"/>
                      <a:pt x="4983" y="774"/>
                    </a:cubicBezTo>
                    <a:cubicBezTo>
                      <a:pt x="4983" y="774"/>
                      <a:pt x="4983" y="910"/>
                      <a:pt x="5119" y="910"/>
                    </a:cubicBezTo>
                    <a:cubicBezTo>
                      <a:pt x="5119" y="979"/>
                      <a:pt x="5153" y="1013"/>
                      <a:pt x="5187" y="1013"/>
                    </a:cubicBezTo>
                    <a:cubicBezTo>
                      <a:pt x="5221" y="1013"/>
                      <a:pt x="5256" y="979"/>
                      <a:pt x="5256" y="910"/>
                    </a:cubicBezTo>
                    <a:cubicBezTo>
                      <a:pt x="5426" y="637"/>
                      <a:pt x="5256" y="330"/>
                      <a:pt x="5119" y="194"/>
                    </a:cubicBezTo>
                    <a:lnTo>
                      <a:pt x="4846" y="194"/>
                    </a:lnTo>
                    <a:lnTo>
                      <a:pt x="4846" y="330"/>
                    </a:lnTo>
                    <a:cubicBezTo>
                      <a:pt x="4710" y="194"/>
                      <a:pt x="4710" y="57"/>
                      <a:pt x="4573" y="57"/>
                    </a:cubicBezTo>
                    <a:lnTo>
                      <a:pt x="4266" y="57"/>
                    </a:lnTo>
                    <a:cubicBezTo>
                      <a:pt x="4266" y="194"/>
                      <a:pt x="4266" y="194"/>
                      <a:pt x="4130" y="330"/>
                    </a:cubicBezTo>
                    <a:lnTo>
                      <a:pt x="4130" y="194"/>
                    </a:lnTo>
                    <a:cubicBezTo>
                      <a:pt x="4130" y="194"/>
                      <a:pt x="3993" y="57"/>
                      <a:pt x="3857" y="57"/>
                    </a:cubicBezTo>
                    <a:cubicBezTo>
                      <a:pt x="3817" y="17"/>
                      <a:pt x="3788" y="1"/>
                      <a:pt x="3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1349796" y="2382345"/>
                <a:ext cx="223892" cy="255558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5843" extrusionOk="0">
                    <a:moveTo>
                      <a:pt x="3993" y="243"/>
                    </a:moveTo>
                    <a:cubicBezTo>
                      <a:pt x="3685" y="414"/>
                      <a:pt x="3276" y="550"/>
                      <a:pt x="2832" y="550"/>
                    </a:cubicBezTo>
                    <a:lnTo>
                      <a:pt x="2559" y="550"/>
                    </a:lnTo>
                    <a:cubicBezTo>
                      <a:pt x="2696" y="550"/>
                      <a:pt x="2696" y="550"/>
                      <a:pt x="2696" y="414"/>
                    </a:cubicBezTo>
                    <a:lnTo>
                      <a:pt x="2832" y="414"/>
                    </a:lnTo>
                    <a:cubicBezTo>
                      <a:pt x="3139" y="243"/>
                      <a:pt x="3412" y="243"/>
                      <a:pt x="3685" y="243"/>
                    </a:cubicBezTo>
                    <a:close/>
                    <a:moveTo>
                      <a:pt x="1979" y="1267"/>
                    </a:moveTo>
                    <a:cubicBezTo>
                      <a:pt x="1979" y="1403"/>
                      <a:pt x="1979" y="1403"/>
                      <a:pt x="1843" y="1540"/>
                    </a:cubicBezTo>
                    <a:cubicBezTo>
                      <a:pt x="1843" y="1709"/>
                      <a:pt x="1791" y="1825"/>
                      <a:pt x="1686" y="1825"/>
                    </a:cubicBezTo>
                    <a:cubicBezTo>
                      <a:pt x="1622" y="1825"/>
                      <a:pt x="1538" y="1781"/>
                      <a:pt x="1433" y="1676"/>
                    </a:cubicBezTo>
                    <a:cubicBezTo>
                      <a:pt x="1570" y="1540"/>
                      <a:pt x="1843" y="1403"/>
                      <a:pt x="1979" y="1267"/>
                    </a:cubicBezTo>
                    <a:close/>
                    <a:moveTo>
                      <a:pt x="990" y="1676"/>
                    </a:moveTo>
                    <a:cubicBezTo>
                      <a:pt x="990" y="1813"/>
                      <a:pt x="990" y="1813"/>
                      <a:pt x="853" y="1813"/>
                    </a:cubicBezTo>
                    <a:cubicBezTo>
                      <a:pt x="853" y="1949"/>
                      <a:pt x="990" y="2120"/>
                      <a:pt x="1126" y="2120"/>
                    </a:cubicBezTo>
                    <a:cubicBezTo>
                      <a:pt x="990" y="2120"/>
                      <a:pt x="853" y="2666"/>
                      <a:pt x="853" y="2802"/>
                    </a:cubicBezTo>
                    <a:cubicBezTo>
                      <a:pt x="853" y="2973"/>
                      <a:pt x="853" y="3246"/>
                      <a:pt x="990" y="3519"/>
                    </a:cubicBezTo>
                    <a:cubicBezTo>
                      <a:pt x="921" y="3451"/>
                      <a:pt x="887" y="3417"/>
                      <a:pt x="853" y="3417"/>
                    </a:cubicBezTo>
                    <a:cubicBezTo>
                      <a:pt x="819" y="3417"/>
                      <a:pt x="785" y="3451"/>
                      <a:pt x="717" y="3519"/>
                    </a:cubicBezTo>
                    <a:lnTo>
                      <a:pt x="580" y="3655"/>
                    </a:lnTo>
                    <a:cubicBezTo>
                      <a:pt x="580" y="3655"/>
                      <a:pt x="444" y="3655"/>
                      <a:pt x="273" y="3826"/>
                    </a:cubicBezTo>
                    <a:cubicBezTo>
                      <a:pt x="444" y="3382"/>
                      <a:pt x="580" y="2802"/>
                      <a:pt x="580" y="2529"/>
                    </a:cubicBezTo>
                    <a:cubicBezTo>
                      <a:pt x="717" y="2256"/>
                      <a:pt x="853" y="2120"/>
                      <a:pt x="853" y="1813"/>
                    </a:cubicBezTo>
                    <a:lnTo>
                      <a:pt x="853" y="1676"/>
                    </a:lnTo>
                    <a:close/>
                    <a:moveTo>
                      <a:pt x="580" y="4236"/>
                    </a:moveTo>
                    <a:cubicBezTo>
                      <a:pt x="580" y="4509"/>
                      <a:pt x="580" y="4679"/>
                      <a:pt x="444" y="4952"/>
                    </a:cubicBezTo>
                    <a:cubicBezTo>
                      <a:pt x="444" y="4816"/>
                      <a:pt x="273" y="4679"/>
                      <a:pt x="273" y="4372"/>
                    </a:cubicBezTo>
                    <a:cubicBezTo>
                      <a:pt x="444" y="4372"/>
                      <a:pt x="444" y="4236"/>
                      <a:pt x="580" y="4236"/>
                    </a:cubicBezTo>
                    <a:close/>
                    <a:moveTo>
                      <a:pt x="3870" y="0"/>
                    </a:moveTo>
                    <a:cubicBezTo>
                      <a:pt x="3014" y="0"/>
                      <a:pt x="1706" y="261"/>
                      <a:pt x="1706" y="687"/>
                    </a:cubicBezTo>
                    <a:cubicBezTo>
                      <a:pt x="1570" y="823"/>
                      <a:pt x="1433" y="823"/>
                      <a:pt x="1433" y="960"/>
                    </a:cubicBezTo>
                    <a:lnTo>
                      <a:pt x="1297" y="823"/>
                    </a:lnTo>
                    <a:cubicBezTo>
                      <a:pt x="1126" y="960"/>
                      <a:pt x="853" y="1096"/>
                      <a:pt x="853" y="1267"/>
                    </a:cubicBezTo>
                    <a:lnTo>
                      <a:pt x="853" y="1403"/>
                    </a:lnTo>
                    <a:cubicBezTo>
                      <a:pt x="580" y="1813"/>
                      <a:pt x="444" y="2256"/>
                      <a:pt x="137" y="2973"/>
                    </a:cubicBezTo>
                    <a:cubicBezTo>
                      <a:pt x="0" y="3246"/>
                      <a:pt x="0" y="3655"/>
                      <a:pt x="0" y="4099"/>
                    </a:cubicBezTo>
                    <a:lnTo>
                      <a:pt x="0" y="4372"/>
                    </a:lnTo>
                    <a:cubicBezTo>
                      <a:pt x="137" y="4816"/>
                      <a:pt x="137" y="5089"/>
                      <a:pt x="273" y="5362"/>
                    </a:cubicBezTo>
                    <a:cubicBezTo>
                      <a:pt x="273" y="5447"/>
                      <a:pt x="316" y="5490"/>
                      <a:pt x="376" y="5490"/>
                    </a:cubicBezTo>
                    <a:cubicBezTo>
                      <a:pt x="435" y="5490"/>
                      <a:pt x="512" y="5447"/>
                      <a:pt x="580" y="5362"/>
                    </a:cubicBezTo>
                    <a:cubicBezTo>
                      <a:pt x="717" y="4952"/>
                      <a:pt x="853" y="4509"/>
                      <a:pt x="990" y="3963"/>
                    </a:cubicBezTo>
                    <a:lnTo>
                      <a:pt x="1126" y="3826"/>
                    </a:lnTo>
                    <a:cubicBezTo>
                      <a:pt x="1297" y="4509"/>
                      <a:pt x="1706" y="5225"/>
                      <a:pt x="2150" y="5669"/>
                    </a:cubicBezTo>
                    <a:lnTo>
                      <a:pt x="2150" y="5805"/>
                    </a:lnTo>
                    <a:cubicBezTo>
                      <a:pt x="2176" y="5831"/>
                      <a:pt x="2207" y="5842"/>
                      <a:pt x="2239" y="5842"/>
                    </a:cubicBezTo>
                    <a:cubicBezTo>
                      <a:pt x="2376" y="5842"/>
                      <a:pt x="2533" y="5643"/>
                      <a:pt x="2423" y="5532"/>
                    </a:cubicBezTo>
                    <a:cubicBezTo>
                      <a:pt x="2286" y="5362"/>
                      <a:pt x="1433" y="3963"/>
                      <a:pt x="1843" y="3963"/>
                    </a:cubicBezTo>
                    <a:cubicBezTo>
                      <a:pt x="1979" y="3963"/>
                      <a:pt x="2150" y="3826"/>
                      <a:pt x="1979" y="3655"/>
                    </a:cubicBezTo>
                    <a:cubicBezTo>
                      <a:pt x="1706" y="3655"/>
                      <a:pt x="1570" y="3519"/>
                      <a:pt x="1297" y="3519"/>
                    </a:cubicBezTo>
                    <a:cubicBezTo>
                      <a:pt x="1126" y="3110"/>
                      <a:pt x="1126" y="2666"/>
                      <a:pt x="1297" y="2256"/>
                    </a:cubicBezTo>
                    <a:lnTo>
                      <a:pt x="1570" y="2256"/>
                    </a:lnTo>
                    <a:cubicBezTo>
                      <a:pt x="1979" y="1949"/>
                      <a:pt x="2150" y="1676"/>
                      <a:pt x="2286" y="1267"/>
                    </a:cubicBezTo>
                    <a:cubicBezTo>
                      <a:pt x="2286" y="1540"/>
                      <a:pt x="2286" y="1676"/>
                      <a:pt x="2423" y="1949"/>
                    </a:cubicBezTo>
                    <a:cubicBezTo>
                      <a:pt x="2423" y="1949"/>
                      <a:pt x="2484" y="2025"/>
                      <a:pt x="2564" y="2025"/>
                    </a:cubicBezTo>
                    <a:cubicBezTo>
                      <a:pt x="2605" y="2025"/>
                      <a:pt x="2650" y="2006"/>
                      <a:pt x="2696" y="1949"/>
                    </a:cubicBezTo>
                    <a:cubicBezTo>
                      <a:pt x="2696" y="1813"/>
                      <a:pt x="2696" y="1813"/>
                      <a:pt x="2832" y="1813"/>
                    </a:cubicBezTo>
                    <a:cubicBezTo>
                      <a:pt x="3003" y="1676"/>
                      <a:pt x="3003" y="1676"/>
                      <a:pt x="3139" y="1676"/>
                    </a:cubicBezTo>
                    <a:cubicBezTo>
                      <a:pt x="3139" y="1540"/>
                      <a:pt x="3276" y="1540"/>
                      <a:pt x="3412" y="1540"/>
                    </a:cubicBezTo>
                    <a:lnTo>
                      <a:pt x="3549" y="1540"/>
                    </a:lnTo>
                    <a:lnTo>
                      <a:pt x="3549" y="1403"/>
                    </a:lnTo>
                    <a:lnTo>
                      <a:pt x="3993" y="1403"/>
                    </a:lnTo>
                    <a:cubicBezTo>
                      <a:pt x="4061" y="1472"/>
                      <a:pt x="4129" y="1506"/>
                      <a:pt x="4197" y="1506"/>
                    </a:cubicBezTo>
                    <a:cubicBezTo>
                      <a:pt x="4266" y="1506"/>
                      <a:pt x="4334" y="1472"/>
                      <a:pt x="4402" y="1403"/>
                    </a:cubicBezTo>
                    <a:lnTo>
                      <a:pt x="4402" y="823"/>
                    </a:lnTo>
                    <a:cubicBezTo>
                      <a:pt x="4539" y="960"/>
                      <a:pt x="4539" y="960"/>
                      <a:pt x="4709" y="960"/>
                    </a:cubicBezTo>
                    <a:lnTo>
                      <a:pt x="4709" y="823"/>
                    </a:lnTo>
                    <a:lnTo>
                      <a:pt x="4846" y="823"/>
                    </a:lnTo>
                    <a:cubicBezTo>
                      <a:pt x="5119" y="823"/>
                      <a:pt x="5119" y="687"/>
                      <a:pt x="4846" y="550"/>
                    </a:cubicBezTo>
                    <a:cubicBezTo>
                      <a:pt x="4709" y="414"/>
                      <a:pt x="4539" y="243"/>
                      <a:pt x="4539" y="107"/>
                    </a:cubicBezTo>
                    <a:cubicBezTo>
                      <a:pt x="4430" y="34"/>
                      <a:pt x="4179" y="0"/>
                      <a:pt x="3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1343804" y="2459150"/>
                <a:ext cx="66962" cy="59221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354" extrusionOk="0">
                    <a:moveTo>
                      <a:pt x="717" y="773"/>
                    </a:moveTo>
                    <a:cubicBezTo>
                      <a:pt x="717" y="842"/>
                      <a:pt x="751" y="876"/>
                      <a:pt x="803" y="876"/>
                    </a:cubicBezTo>
                    <a:cubicBezTo>
                      <a:pt x="807" y="876"/>
                      <a:pt x="812" y="876"/>
                      <a:pt x="817" y="875"/>
                    </a:cubicBezTo>
                    <a:lnTo>
                      <a:pt x="817" y="875"/>
                    </a:lnTo>
                    <a:cubicBezTo>
                      <a:pt x="747" y="895"/>
                      <a:pt x="671" y="910"/>
                      <a:pt x="581" y="910"/>
                    </a:cubicBezTo>
                    <a:lnTo>
                      <a:pt x="410" y="1046"/>
                    </a:lnTo>
                    <a:lnTo>
                      <a:pt x="410" y="1046"/>
                    </a:lnTo>
                    <a:cubicBezTo>
                      <a:pt x="581" y="910"/>
                      <a:pt x="581" y="910"/>
                      <a:pt x="717" y="773"/>
                    </a:cubicBezTo>
                    <a:close/>
                    <a:moveTo>
                      <a:pt x="970" y="0"/>
                    </a:moveTo>
                    <a:cubicBezTo>
                      <a:pt x="934" y="0"/>
                      <a:pt x="894" y="17"/>
                      <a:pt x="854" y="57"/>
                    </a:cubicBezTo>
                    <a:cubicBezTo>
                      <a:pt x="717" y="57"/>
                      <a:pt x="717" y="193"/>
                      <a:pt x="581" y="364"/>
                    </a:cubicBezTo>
                    <a:cubicBezTo>
                      <a:pt x="581" y="500"/>
                      <a:pt x="410" y="500"/>
                      <a:pt x="410" y="637"/>
                    </a:cubicBezTo>
                    <a:lnTo>
                      <a:pt x="274" y="637"/>
                    </a:lnTo>
                    <a:cubicBezTo>
                      <a:pt x="137" y="773"/>
                      <a:pt x="137" y="773"/>
                      <a:pt x="137" y="910"/>
                    </a:cubicBezTo>
                    <a:cubicBezTo>
                      <a:pt x="1" y="1046"/>
                      <a:pt x="137" y="1046"/>
                      <a:pt x="137" y="1046"/>
                    </a:cubicBezTo>
                    <a:cubicBezTo>
                      <a:pt x="137" y="1217"/>
                      <a:pt x="137" y="1354"/>
                      <a:pt x="274" y="1354"/>
                    </a:cubicBezTo>
                    <a:cubicBezTo>
                      <a:pt x="410" y="1354"/>
                      <a:pt x="717" y="1217"/>
                      <a:pt x="854" y="1217"/>
                    </a:cubicBezTo>
                    <a:cubicBezTo>
                      <a:pt x="990" y="1217"/>
                      <a:pt x="1127" y="1046"/>
                      <a:pt x="1434" y="910"/>
                    </a:cubicBezTo>
                    <a:cubicBezTo>
                      <a:pt x="1530" y="813"/>
                      <a:pt x="1490" y="717"/>
                      <a:pt x="1398" y="717"/>
                    </a:cubicBezTo>
                    <a:cubicBezTo>
                      <a:pt x="1360" y="717"/>
                      <a:pt x="1313" y="733"/>
                      <a:pt x="1263" y="773"/>
                    </a:cubicBezTo>
                    <a:cubicBezTo>
                      <a:pt x="1107" y="773"/>
                      <a:pt x="996" y="818"/>
                      <a:pt x="878" y="856"/>
                    </a:cubicBezTo>
                    <a:lnTo>
                      <a:pt x="878" y="856"/>
                    </a:lnTo>
                    <a:cubicBezTo>
                      <a:pt x="914" y="839"/>
                      <a:pt x="952" y="812"/>
                      <a:pt x="990" y="773"/>
                    </a:cubicBezTo>
                    <a:cubicBezTo>
                      <a:pt x="990" y="773"/>
                      <a:pt x="1127" y="364"/>
                      <a:pt x="1263" y="364"/>
                    </a:cubicBezTo>
                    <a:cubicBezTo>
                      <a:pt x="1434" y="364"/>
                      <a:pt x="1434" y="193"/>
                      <a:pt x="1263" y="193"/>
                    </a:cubicBezTo>
                    <a:lnTo>
                      <a:pt x="1127" y="193"/>
                    </a:lnTo>
                    <a:cubicBezTo>
                      <a:pt x="1127" y="97"/>
                      <a:pt x="1058" y="0"/>
                      <a:pt x="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1524400" y="2375697"/>
                <a:ext cx="80652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976" extrusionOk="0">
                    <a:moveTo>
                      <a:pt x="214" y="1"/>
                    </a:moveTo>
                    <a:cubicBezTo>
                      <a:pt x="122" y="1"/>
                      <a:pt x="46" y="31"/>
                      <a:pt x="1" y="122"/>
                    </a:cubicBezTo>
                    <a:lnTo>
                      <a:pt x="1" y="259"/>
                    </a:lnTo>
                    <a:cubicBezTo>
                      <a:pt x="69" y="327"/>
                      <a:pt x="103" y="361"/>
                      <a:pt x="137" y="361"/>
                    </a:cubicBezTo>
                    <a:cubicBezTo>
                      <a:pt x="171" y="361"/>
                      <a:pt x="205" y="327"/>
                      <a:pt x="274" y="259"/>
                    </a:cubicBezTo>
                    <a:lnTo>
                      <a:pt x="410" y="259"/>
                    </a:lnTo>
                    <a:cubicBezTo>
                      <a:pt x="717" y="395"/>
                      <a:pt x="854" y="395"/>
                      <a:pt x="990" y="566"/>
                    </a:cubicBezTo>
                    <a:cubicBezTo>
                      <a:pt x="990" y="566"/>
                      <a:pt x="1127" y="702"/>
                      <a:pt x="1263" y="702"/>
                    </a:cubicBezTo>
                    <a:cubicBezTo>
                      <a:pt x="1400" y="702"/>
                      <a:pt x="1400" y="839"/>
                      <a:pt x="1570" y="975"/>
                    </a:cubicBezTo>
                    <a:cubicBezTo>
                      <a:pt x="1570" y="975"/>
                      <a:pt x="1843" y="975"/>
                      <a:pt x="1707" y="839"/>
                    </a:cubicBezTo>
                    <a:cubicBezTo>
                      <a:pt x="1707" y="702"/>
                      <a:pt x="1707" y="395"/>
                      <a:pt x="1400" y="395"/>
                    </a:cubicBezTo>
                    <a:cubicBezTo>
                      <a:pt x="1400" y="395"/>
                      <a:pt x="1263" y="395"/>
                      <a:pt x="1127" y="259"/>
                    </a:cubicBezTo>
                    <a:cubicBezTo>
                      <a:pt x="990" y="259"/>
                      <a:pt x="990" y="122"/>
                      <a:pt x="854" y="122"/>
                    </a:cubicBezTo>
                    <a:cubicBezTo>
                      <a:pt x="649" y="122"/>
                      <a:pt x="399" y="1"/>
                      <a:pt x="2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039340" y="2519816"/>
                <a:ext cx="155268" cy="18903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4322" extrusionOk="0">
                    <a:moveTo>
                      <a:pt x="1843" y="820"/>
                    </a:moveTo>
                    <a:lnTo>
                      <a:pt x="1843" y="820"/>
                    </a:lnTo>
                    <a:cubicBezTo>
                      <a:pt x="1980" y="1229"/>
                      <a:pt x="2116" y="1809"/>
                      <a:pt x="2116" y="2219"/>
                    </a:cubicBezTo>
                    <a:cubicBezTo>
                      <a:pt x="1980" y="1809"/>
                      <a:pt x="1843" y="1229"/>
                      <a:pt x="1843" y="820"/>
                    </a:cubicBezTo>
                    <a:close/>
                    <a:moveTo>
                      <a:pt x="2696" y="2082"/>
                    </a:moveTo>
                    <a:lnTo>
                      <a:pt x="2696" y="2082"/>
                    </a:lnTo>
                    <a:cubicBezTo>
                      <a:pt x="2732" y="2199"/>
                      <a:pt x="2759" y="2314"/>
                      <a:pt x="2781" y="2428"/>
                    </a:cubicBezTo>
                    <a:lnTo>
                      <a:pt x="2781" y="2428"/>
                    </a:lnTo>
                    <a:cubicBezTo>
                      <a:pt x="2754" y="2318"/>
                      <a:pt x="2725" y="2204"/>
                      <a:pt x="2696" y="2082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8" y="35"/>
                      <a:pt x="1570" y="103"/>
                    </a:cubicBezTo>
                    <a:lnTo>
                      <a:pt x="1570" y="683"/>
                    </a:lnTo>
                    <a:cubicBezTo>
                      <a:pt x="1400" y="512"/>
                      <a:pt x="1400" y="376"/>
                      <a:pt x="1400" y="239"/>
                    </a:cubicBezTo>
                    <a:cubicBezTo>
                      <a:pt x="1331" y="171"/>
                      <a:pt x="1263" y="137"/>
                      <a:pt x="1212" y="137"/>
                    </a:cubicBezTo>
                    <a:cubicBezTo>
                      <a:pt x="1161" y="137"/>
                      <a:pt x="1127" y="171"/>
                      <a:pt x="1127" y="239"/>
                    </a:cubicBezTo>
                    <a:cubicBezTo>
                      <a:pt x="990" y="512"/>
                      <a:pt x="990" y="820"/>
                      <a:pt x="990" y="956"/>
                    </a:cubicBezTo>
                    <a:cubicBezTo>
                      <a:pt x="990" y="820"/>
                      <a:pt x="990" y="683"/>
                      <a:pt x="854" y="512"/>
                    </a:cubicBezTo>
                    <a:cubicBezTo>
                      <a:pt x="854" y="444"/>
                      <a:pt x="777" y="410"/>
                      <a:pt x="700" y="410"/>
                    </a:cubicBezTo>
                    <a:cubicBezTo>
                      <a:pt x="623" y="410"/>
                      <a:pt x="547" y="444"/>
                      <a:pt x="547" y="512"/>
                    </a:cubicBezTo>
                    <a:cubicBezTo>
                      <a:pt x="410" y="683"/>
                      <a:pt x="410" y="820"/>
                      <a:pt x="410" y="1093"/>
                    </a:cubicBezTo>
                    <a:lnTo>
                      <a:pt x="410" y="956"/>
                    </a:lnTo>
                    <a:cubicBezTo>
                      <a:pt x="410" y="888"/>
                      <a:pt x="342" y="854"/>
                      <a:pt x="274" y="854"/>
                    </a:cubicBezTo>
                    <a:cubicBezTo>
                      <a:pt x="205" y="854"/>
                      <a:pt x="137" y="888"/>
                      <a:pt x="137" y="956"/>
                    </a:cubicBezTo>
                    <a:lnTo>
                      <a:pt x="137" y="1673"/>
                    </a:lnTo>
                    <a:cubicBezTo>
                      <a:pt x="137" y="1673"/>
                      <a:pt x="1" y="1673"/>
                      <a:pt x="1" y="1809"/>
                    </a:cubicBezTo>
                    <a:cubicBezTo>
                      <a:pt x="1" y="2526"/>
                      <a:pt x="137" y="3242"/>
                      <a:pt x="410" y="3925"/>
                    </a:cubicBezTo>
                    <a:cubicBezTo>
                      <a:pt x="410" y="3925"/>
                      <a:pt x="717" y="3925"/>
                      <a:pt x="717" y="3788"/>
                    </a:cubicBezTo>
                    <a:lnTo>
                      <a:pt x="717" y="3652"/>
                    </a:lnTo>
                    <a:cubicBezTo>
                      <a:pt x="717" y="3788"/>
                      <a:pt x="717" y="3925"/>
                      <a:pt x="854" y="3925"/>
                    </a:cubicBezTo>
                    <a:cubicBezTo>
                      <a:pt x="854" y="4058"/>
                      <a:pt x="905" y="4107"/>
                      <a:pt x="963" y="4107"/>
                    </a:cubicBezTo>
                    <a:cubicBezTo>
                      <a:pt x="1039" y="4107"/>
                      <a:pt x="1127" y="4022"/>
                      <a:pt x="1127" y="3925"/>
                    </a:cubicBezTo>
                    <a:cubicBezTo>
                      <a:pt x="1127" y="3515"/>
                      <a:pt x="990" y="2935"/>
                      <a:pt x="990" y="2526"/>
                    </a:cubicBezTo>
                    <a:cubicBezTo>
                      <a:pt x="854" y="2219"/>
                      <a:pt x="717" y="1673"/>
                      <a:pt x="717" y="1093"/>
                    </a:cubicBezTo>
                    <a:lnTo>
                      <a:pt x="717" y="1093"/>
                    </a:lnTo>
                    <a:cubicBezTo>
                      <a:pt x="990" y="1673"/>
                      <a:pt x="990" y="2219"/>
                      <a:pt x="1127" y="2799"/>
                    </a:cubicBezTo>
                    <a:cubicBezTo>
                      <a:pt x="1127" y="3242"/>
                      <a:pt x="1263" y="3788"/>
                      <a:pt x="1400" y="4232"/>
                    </a:cubicBezTo>
                    <a:cubicBezTo>
                      <a:pt x="1470" y="4288"/>
                      <a:pt x="1559" y="4322"/>
                      <a:pt x="1638" y="4322"/>
                    </a:cubicBezTo>
                    <a:cubicBezTo>
                      <a:pt x="1750" y="4322"/>
                      <a:pt x="1843" y="4255"/>
                      <a:pt x="1843" y="4095"/>
                    </a:cubicBezTo>
                    <a:cubicBezTo>
                      <a:pt x="1843" y="3072"/>
                      <a:pt x="1400" y="2082"/>
                      <a:pt x="1263" y="1093"/>
                    </a:cubicBezTo>
                    <a:lnTo>
                      <a:pt x="1263" y="1093"/>
                    </a:lnTo>
                    <a:cubicBezTo>
                      <a:pt x="1570" y="2082"/>
                      <a:pt x="1707" y="3072"/>
                      <a:pt x="2116" y="4095"/>
                    </a:cubicBezTo>
                    <a:cubicBezTo>
                      <a:pt x="2155" y="4134"/>
                      <a:pt x="2208" y="4151"/>
                      <a:pt x="2261" y="4151"/>
                    </a:cubicBezTo>
                    <a:cubicBezTo>
                      <a:pt x="2392" y="4151"/>
                      <a:pt x="2521" y="4047"/>
                      <a:pt x="2423" y="3925"/>
                    </a:cubicBezTo>
                    <a:cubicBezTo>
                      <a:pt x="2423" y="3379"/>
                      <a:pt x="2253" y="2799"/>
                      <a:pt x="2116" y="2219"/>
                    </a:cubicBezTo>
                    <a:lnTo>
                      <a:pt x="2116" y="2219"/>
                    </a:lnTo>
                    <a:cubicBezTo>
                      <a:pt x="2253" y="2662"/>
                      <a:pt x="2423" y="3242"/>
                      <a:pt x="2560" y="3788"/>
                    </a:cubicBezTo>
                    <a:cubicBezTo>
                      <a:pt x="2600" y="3828"/>
                      <a:pt x="2651" y="3845"/>
                      <a:pt x="2705" y="3845"/>
                    </a:cubicBezTo>
                    <a:cubicBezTo>
                      <a:pt x="2833" y="3845"/>
                      <a:pt x="2969" y="3748"/>
                      <a:pt x="2969" y="3652"/>
                    </a:cubicBezTo>
                    <a:cubicBezTo>
                      <a:pt x="2969" y="3539"/>
                      <a:pt x="2964" y="3433"/>
                      <a:pt x="2955" y="3330"/>
                    </a:cubicBezTo>
                    <a:lnTo>
                      <a:pt x="2955" y="3330"/>
                    </a:lnTo>
                    <a:cubicBezTo>
                      <a:pt x="2959" y="3346"/>
                      <a:pt x="2964" y="3363"/>
                      <a:pt x="2969" y="3379"/>
                    </a:cubicBezTo>
                    <a:cubicBezTo>
                      <a:pt x="2969" y="3379"/>
                      <a:pt x="3030" y="3439"/>
                      <a:pt x="3121" y="3439"/>
                    </a:cubicBezTo>
                    <a:cubicBezTo>
                      <a:pt x="3166" y="3439"/>
                      <a:pt x="3219" y="3424"/>
                      <a:pt x="3276" y="3379"/>
                    </a:cubicBezTo>
                    <a:lnTo>
                      <a:pt x="3276" y="3788"/>
                    </a:lnTo>
                    <a:cubicBezTo>
                      <a:pt x="3316" y="3828"/>
                      <a:pt x="3356" y="3845"/>
                      <a:pt x="3393" y="3845"/>
                    </a:cubicBezTo>
                    <a:cubicBezTo>
                      <a:pt x="3481" y="3845"/>
                      <a:pt x="3549" y="3748"/>
                      <a:pt x="3549" y="3652"/>
                    </a:cubicBezTo>
                    <a:cubicBezTo>
                      <a:pt x="3549" y="3379"/>
                      <a:pt x="3549" y="2799"/>
                      <a:pt x="3413" y="2662"/>
                    </a:cubicBezTo>
                    <a:lnTo>
                      <a:pt x="3276" y="2662"/>
                    </a:lnTo>
                    <a:cubicBezTo>
                      <a:pt x="3106" y="2219"/>
                      <a:pt x="2969" y="1809"/>
                      <a:pt x="2969" y="1536"/>
                    </a:cubicBezTo>
                    <a:cubicBezTo>
                      <a:pt x="2833" y="1229"/>
                      <a:pt x="2833" y="820"/>
                      <a:pt x="2560" y="512"/>
                    </a:cubicBezTo>
                    <a:cubicBezTo>
                      <a:pt x="2423" y="512"/>
                      <a:pt x="2253" y="512"/>
                      <a:pt x="2253" y="683"/>
                    </a:cubicBezTo>
                    <a:lnTo>
                      <a:pt x="2253" y="956"/>
                    </a:lnTo>
                    <a:cubicBezTo>
                      <a:pt x="2116" y="683"/>
                      <a:pt x="1980" y="376"/>
                      <a:pt x="1843" y="103"/>
                    </a:cubicBezTo>
                    <a:cubicBezTo>
                      <a:pt x="1843" y="35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039340" y="2372591"/>
                <a:ext cx="143328" cy="224898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5142" extrusionOk="0">
                    <a:moveTo>
                      <a:pt x="2676" y="0"/>
                    </a:moveTo>
                    <a:cubicBezTo>
                      <a:pt x="2640" y="0"/>
                      <a:pt x="2600" y="17"/>
                      <a:pt x="2560" y="57"/>
                    </a:cubicBezTo>
                    <a:cubicBezTo>
                      <a:pt x="2255" y="328"/>
                      <a:pt x="2118" y="1036"/>
                      <a:pt x="1983" y="1614"/>
                    </a:cubicBezTo>
                    <a:lnTo>
                      <a:pt x="1983" y="1614"/>
                    </a:lnTo>
                    <a:cubicBezTo>
                      <a:pt x="2003" y="1109"/>
                      <a:pt x="2116" y="722"/>
                      <a:pt x="2116" y="193"/>
                    </a:cubicBezTo>
                    <a:cubicBezTo>
                      <a:pt x="2025" y="193"/>
                      <a:pt x="1934" y="133"/>
                      <a:pt x="1884" y="133"/>
                    </a:cubicBezTo>
                    <a:cubicBezTo>
                      <a:pt x="1858" y="133"/>
                      <a:pt x="1843" y="148"/>
                      <a:pt x="1843" y="193"/>
                    </a:cubicBezTo>
                    <a:cubicBezTo>
                      <a:pt x="1400" y="466"/>
                      <a:pt x="1400" y="1183"/>
                      <a:pt x="1263" y="1626"/>
                    </a:cubicBezTo>
                    <a:cubicBezTo>
                      <a:pt x="1263" y="2036"/>
                      <a:pt x="1127" y="2479"/>
                      <a:pt x="1127" y="3025"/>
                    </a:cubicBezTo>
                    <a:lnTo>
                      <a:pt x="1127" y="2172"/>
                    </a:lnTo>
                    <a:cubicBezTo>
                      <a:pt x="1127" y="1763"/>
                      <a:pt x="1127" y="1046"/>
                      <a:pt x="990" y="466"/>
                    </a:cubicBezTo>
                    <a:cubicBezTo>
                      <a:pt x="990" y="466"/>
                      <a:pt x="929" y="406"/>
                      <a:pt x="849" y="406"/>
                    </a:cubicBezTo>
                    <a:cubicBezTo>
                      <a:pt x="808" y="406"/>
                      <a:pt x="763" y="421"/>
                      <a:pt x="717" y="466"/>
                    </a:cubicBezTo>
                    <a:cubicBezTo>
                      <a:pt x="717" y="637"/>
                      <a:pt x="547" y="773"/>
                      <a:pt x="547" y="910"/>
                    </a:cubicBezTo>
                    <a:lnTo>
                      <a:pt x="410" y="910"/>
                    </a:lnTo>
                    <a:cubicBezTo>
                      <a:pt x="137" y="1490"/>
                      <a:pt x="137" y="2343"/>
                      <a:pt x="137" y="2889"/>
                    </a:cubicBezTo>
                    <a:lnTo>
                      <a:pt x="137" y="3196"/>
                    </a:lnTo>
                    <a:cubicBezTo>
                      <a:pt x="1" y="3333"/>
                      <a:pt x="1" y="3605"/>
                      <a:pt x="1" y="3742"/>
                    </a:cubicBezTo>
                    <a:cubicBezTo>
                      <a:pt x="1" y="4186"/>
                      <a:pt x="1" y="4595"/>
                      <a:pt x="137" y="4902"/>
                    </a:cubicBezTo>
                    <a:cubicBezTo>
                      <a:pt x="137" y="4970"/>
                      <a:pt x="205" y="5005"/>
                      <a:pt x="274" y="5005"/>
                    </a:cubicBezTo>
                    <a:cubicBezTo>
                      <a:pt x="342" y="5005"/>
                      <a:pt x="410" y="4970"/>
                      <a:pt x="410" y="4902"/>
                    </a:cubicBezTo>
                    <a:cubicBezTo>
                      <a:pt x="547" y="4459"/>
                      <a:pt x="410" y="4049"/>
                      <a:pt x="410" y="3605"/>
                    </a:cubicBezTo>
                    <a:cubicBezTo>
                      <a:pt x="547" y="3196"/>
                      <a:pt x="547" y="2889"/>
                      <a:pt x="547" y="2616"/>
                    </a:cubicBezTo>
                    <a:cubicBezTo>
                      <a:pt x="547" y="2343"/>
                      <a:pt x="717" y="2172"/>
                      <a:pt x="717" y="1899"/>
                    </a:cubicBezTo>
                    <a:cubicBezTo>
                      <a:pt x="717" y="1763"/>
                      <a:pt x="854" y="1626"/>
                      <a:pt x="854" y="1490"/>
                    </a:cubicBezTo>
                    <a:lnTo>
                      <a:pt x="854" y="1490"/>
                    </a:lnTo>
                    <a:cubicBezTo>
                      <a:pt x="854" y="2036"/>
                      <a:pt x="717" y="2616"/>
                      <a:pt x="854" y="3025"/>
                    </a:cubicBezTo>
                    <a:cubicBezTo>
                      <a:pt x="854" y="3469"/>
                      <a:pt x="717" y="4049"/>
                      <a:pt x="854" y="4322"/>
                    </a:cubicBezTo>
                    <a:cubicBezTo>
                      <a:pt x="922" y="4390"/>
                      <a:pt x="990" y="4424"/>
                      <a:pt x="1041" y="4424"/>
                    </a:cubicBezTo>
                    <a:cubicBezTo>
                      <a:pt x="1092" y="4424"/>
                      <a:pt x="1127" y="4390"/>
                      <a:pt x="1127" y="4322"/>
                    </a:cubicBezTo>
                    <a:cubicBezTo>
                      <a:pt x="1301" y="3864"/>
                      <a:pt x="1364" y="3406"/>
                      <a:pt x="1431" y="2948"/>
                    </a:cubicBezTo>
                    <a:lnTo>
                      <a:pt x="1431" y="2948"/>
                    </a:lnTo>
                    <a:cubicBezTo>
                      <a:pt x="1400" y="3343"/>
                      <a:pt x="1400" y="3718"/>
                      <a:pt x="1400" y="4049"/>
                    </a:cubicBezTo>
                    <a:cubicBezTo>
                      <a:pt x="1400" y="4146"/>
                      <a:pt x="1553" y="4242"/>
                      <a:pt x="1643" y="4242"/>
                    </a:cubicBezTo>
                    <a:cubicBezTo>
                      <a:pt x="1680" y="4242"/>
                      <a:pt x="1707" y="4226"/>
                      <a:pt x="1707" y="4186"/>
                    </a:cubicBezTo>
                    <a:cubicBezTo>
                      <a:pt x="1980" y="3605"/>
                      <a:pt x="1980" y="3025"/>
                      <a:pt x="2116" y="2479"/>
                    </a:cubicBezTo>
                    <a:cubicBezTo>
                      <a:pt x="2253" y="2036"/>
                      <a:pt x="2253" y="1183"/>
                      <a:pt x="2560" y="637"/>
                    </a:cubicBezTo>
                    <a:lnTo>
                      <a:pt x="2560" y="637"/>
                    </a:lnTo>
                    <a:cubicBezTo>
                      <a:pt x="2560" y="1763"/>
                      <a:pt x="2116" y="2752"/>
                      <a:pt x="2116" y="3742"/>
                    </a:cubicBezTo>
                    <a:cubicBezTo>
                      <a:pt x="2116" y="3838"/>
                      <a:pt x="2267" y="3950"/>
                      <a:pt x="2357" y="3950"/>
                    </a:cubicBezTo>
                    <a:cubicBezTo>
                      <a:pt x="2396" y="3950"/>
                      <a:pt x="2423" y="3930"/>
                      <a:pt x="2423" y="3878"/>
                    </a:cubicBezTo>
                    <a:cubicBezTo>
                      <a:pt x="2560" y="3605"/>
                      <a:pt x="2560" y="3196"/>
                      <a:pt x="2696" y="2889"/>
                    </a:cubicBezTo>
                    <a:cubicBezTo>
                      <a:pt x="2696" y="2752"/>
                      <a:pt x="2833" y="2172"/>
                      <a:pt x="2833" y="1763"/>
                    </a:cubicBezTo>
                    <a:lnTo>
                      <a:pt x="2833" y="1763"/>
                    </a:lnTo>
                    <a:cubicBezTo>
                      <a:pt x="2833" y="2343"/>
                      <a:pt x="2833" y="2889"/>
                      <a:pt x="2696" y="3333"/>
                    </a:cubicBezTo>
                    <a:cubicBezTo>
                      <a:pt x="2696" y="3742"/>
                      <a:pt x="2423" y="4322"/>
                      <a:pt x="2696" y="4732"/>
                    </a:cubicBezTo>
                    <a:cubicBezTo>
                      <a:pt x="2696" y="4902"/>
                      <a:pt x="2833" y="4902"/>
                      <a:pt x="2833" y="4902"/>
                    </a:cubicBezTo>
                    <a:lnTo>
                      <a:pt x="2833" y="5039"/>
                    </a:lnTo>
                    <a:cubicBezTo>
                      <a:pt x="2833" y="5107"/>
                      <a:pt x="2901" y="5141"/>
                      <a:pt x="2969" y="5141"/>
                    </a:cubicBezTo>
                    <a:cubicBezTo>
                      <a:pt x="3038" y="5141"/>
                      <a:pt x="3106" y="5107"/>
                      <a:pt x="3106" y="5039"/>
                    </a:cubicBezTo>
                    <a:lnTo>
                      <a:pt x="3106" y="3742"/>
                    </a:lnTo>
                    <a:lnTo>
                      <a:pt x="2969" y="3742"/>
                    </a:lnTo>
                    <a:cubicBezTo>
                      <a:pt x="2969" y="3469"/>
                      <a:pt x="3106" y="3333"/>
                      <a:pt x="3106" y="3025"/>
                    </a:cubicBezTo>
                    <a:cubicBezTo>
                      <a:pt x="3106" y="2479"/>
                      <a:pt x="3276" y="1899"/>
                      <a:pt x="3276" y="1183"/>
                    </a:cubicBezTo>
                    <a:cubicBezTo>
                      <a:pt x="3106" y="1183"/>
                      <a:pt x="3106" y="1046"/>
                      <a:pt x="2969" y="1046"/>
                    </a:cubicBezTo>
                    <a:lnTo>
                      <a:pt x="2833" y="1183"/>
                    </a:lnTo>
                    <a:lnTo>
                      <a:pt x="2833" y="193"/>
                    </a:lnTo>
                    <a:cubicBezTo>
                      <a:pt x="2833" y="97"/>
                      <a:pt x="2765" y="0"/>
                      <a:pt x="2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063221" y="2370580"/>
                <a:ext cx="56771" cy="17324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3961" extrusionOk="0">
                    <a:moveTo>
                      <a:pt x="1161" y="0"/>
                    </a:moveTo>
                    <a:cubicBezTo>
                      <a:pt x="1092" y="0"/>
                      <a:pt x="1024" y="34"/>
                      <a:pt x="1024" y="103"/>
                    </a:cubicBezTo>
                    <a:cubicBezTo>
                      <a:pt x="581" y="956"/>
                      <a:pt x="444" y="1809"/>
                      <a:pt x="308" y="2798"/>
                    </a:cubicBezTo>
                    <a:cubicBezTo>
                      <a:pt x="308" y="2798"/>
                      <a:pt x="171" y="2798"/>
                      <a:pt x="171" y="2935"/>
                    </a:cubicBezTo>
                    <a:cubicBezTo>
                      <a:pt x="171" y="3242"/>
                      <a:pt x="1" y="3515"/>
                      <a:pt x="1" y="3788"/>
                    </a:cubicBezTo>
                    <a:cubicBezTo>
                      <a:pt x="1" y="3868"/>
                      <a:pt x="106" y="3960"/>
                      <a:pt x="194" y="3960"/>
                    </a:cubicBezTo>
                    <a:cubicBezTo>
                      <a:pt x="255" y="3960"/>
                      <a:pt x="308" y="3915"/>
                      <a:pt x="308" y="3788"/>
                    </a:cubicBezTo>
                    <a:cubicBezTo>
                      <a:pt x="717" y="2662"/>
                      <a:pt x="854" y="1365"/>
                      <a:pt x="1297" y="103"/>
                    </a:cubicBezTo>
                    <a:cubicBezTo>
                      <a:pt x="1297" y="34"/>
                      <a:pt x="1229" y="0"/>
                      <a:pt x="1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1045332" y="2203979"/>
                <a:ext cx="292560" cy="260326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5952" extrusionOk="0">
                    <a:moveTo>
                      <a:pt x="2474" y="1435"/>
                    </a:moveTo>
                    <a:cubicBezTo>
                      <a:pt x="2613" y="1435"/>
                      <a:pt x="2659" y="1562"/>
                      <a:pt x="2559" y="1762"/>
                    </a:cubicBezTo>
                    <a:cubicBezTo>
                      <a:pt x="2559" y="1625"/>
                      <a:pt x="2286" y="1625"/>
                      <a:pt x="2286" y="1625"/>
                    </a:cubicBezTo>
                    <a:lnTo>
                      <a:pt x="2286" y="1489"/>
                    </a:lnTo>
                    <a:cubicBezTo>
                      <a:pt x="2359" y="1452"/>
                      <a:pt x="2423" y="1435"/>
                      <a:pt x="2474" y="1435"/>
                    </a:cubicBezTo>
                    <a:close/>
                    <a:moveTo>
                      <a:pt x="1733" y="2588"/>
                    </a:moveTo>
                    <a:cubicBezTo>
                      <a:pt x="1724" y="2610"/>
                      <a:pt x="1715" y="2631"/>
                      <a:pt x="1706" y="2653"/>
                    </a:cubicBezTo>
                    <a:lnTo>
                      <a:pt x="1706" y="2653"/>
                    </a:lnTo>
                    <a:lnTo>
                      <a:pt x="1706" y="2615"/>
                    </a:lnTo>
                    <a:cubicBezTo>
                      <a:pt x="1716" y="2605"/>
                      <a:pt x="1725" y="2596"/>
                      <a:pt x="1733" y="2588"/>
                    </a:cubicBezTo>
                    <a:close/>
                    <a:moveTo>
                      <a:pt x="6245" y="363"/>
                    </a:moveTo>
                    <a:lnTo>
                      <a:pt x="6245" y="363"/>
                    </a:lnTo>
                    <a:cubicBezTo>
                      <a:pt x="5972" y="1079"/>
                      <a:pt x="5119" y="1625"/>
                      <a:pt x="4675" y="2206"/>
                    </a:cubicBezTo>
                    <a:cubicBezTo>
                      <a:pt x="4402" y="2479"/>
                      <a:pt x="4129" y="2786"/>
                      <a:pt x="3822" y="3195"/>
                    </a:cubicBezTo>
                    <a:cubicBezTo>
                      <a:pt x="3992" y="2922"/>
                      <a:pt x="3992" y="2786"/>
                      <a:pt x="4129" y="2615"/>
                    </a:cubicBezTo>
                    <a:lnTo>
                      <a:pt x="4129" y="2479"/>
                    </a:lnTo>
                    <a:cubicBezTo>
                      <a:pt x="4538" y="2206"/>
                      <a:pt x="4846" y="1762"/>
                      <a:pt x="5255" y="1352"/>
                    </a:cubicBezTo>
                    <a:cubicBezTo>
                      <a:pt x="5528" y="1079"/>
                      <a:pt x="5835" y="636"/>
                      <a:pt x="6245" y="363"/>
                    </a:cubicBezTo>
                    <a:close/>
                    <a:moveTo>
                      <a:pt x="1534" y="3087"/>
                    </a:moveTo>
                    <a:lnTo>
                      <a:pt x="1534" y="3087"/>
                    </a:lnTo>
                    <a:cubicBezTo>
                      <a:pt x="1415" y="3386"/>
                      <a:pt x="1297" y="3665"/>
                      <a:pt x="1126" y="3912"/>
                    </a:cubicBezTo>
                    <a:cubicBezTo>
                      <a:pt x="1219" y="3610"/>
                      <a:pt x="1390" y="3325"/>
                      <a:pt x="1534" y="3087"/>
                    </a:cubicBezTo>
                    <a:close/>
                    <a:moveTo>
                      <a:pt x="2559" y="1762"/>
                    </a:moveTo>
                    <a:cubicBezTo>
                      <a:pt x="2559" y="2206"/>
                      <a:pt x="2286" y="2479"/>
                      <a:pt x="2116" y="2922"/>
                    </a:cubicBezTo>
                    <a:cubicBezTo>
                      <a:pt x="2005" y="3254"/>
                      <a:pt x="1804" y="3609"/>
                      <a:pt x="1660" y="3950"/>
                    </a:cubicBezTo>
                    <a:lnTo>
                      <a:pt x="1660" y="3950"/>
                    </a:lnTo>
                    <a:cubicBezTo>
                      <a:pt x="1717" y="3753"/>
                      <a:pt x="1745" y="3551"/>
                      <a:pt x="1843" y="3332"/>
                    </a:cubicBezTo>
                    <a:cubicBezTo>
                      <a:pt x="2116" y="2786"/>
                      <a:pt x="2286" y="2342"/>
                      <a:pt x="2559" y="1762"/>
                    </a:cubicBezTo>
                    <a:close/>
                    <a:moveTo>
                      <a:pt x="6517" y="0"/>
                    </a:moveTo>
                    <a:cubicBezTo>
                      <a:pt x="6476" y="0"/>
                      <a:pt x="6430" y="17"/>
                      <a:pt x="6381" y="56"/>
                    </a:cubicBezTo>
                    <a:cubicBezTo>
                      <a:pt x="6245" y="56"/>
                      <a:pt x="5972" y="226"/>
                      <a:pt x="5835" y="363"/>
                    </a:cubicBezTo>
                    <a:cubicBezTo>
                      <a:pt x="5835" y="363"/>
                      <a:pt x="5774" y="302"/>
                      <a:pt x="5683" y="302"/>
                    </a:cubicBezTo>
                    <a:cubicBezTo>
                      <a:pt x="5638" y="302"/>
                      <a:pt x="5585" y="317"/>
                      <a:pt x="5528" y="363"/>
                    </a:cubicBezTo>
                    <a:cubicBezTo>
                      <a:pt x="5119" y="636"/>
                      <a:pt x="4675" y="1079"/>
                      <a:pt x="4402" y="1625"/>
                    </a:cubicBezTo>
                    <a:cubicBezTo>
                      <a:pt x="4265" y="1625"/>
                      <a:pt x="4265" y="1489"/>
                      <a:pt x="4265" y="1489"/>
                    </a:cubicBezTo>
                    <a:cubicBezTo>
                      <a:pt x="3992" y="1489"/>
                      <a:pt x="3822" y="1762"/>
                      <a:pt x="3685" y="2069"/>
                    </a:cubicBezTo>
                    <a:cubicBezTo>
                      <a:pt x="3822" y="1625"/>
                      <a:pt x="3822" y="1352"/>
                      <a:pt x="3822" y="1079"/>
                    </a:cubicBezTo>
                    <a:cubicBezTo>
                      <a:pt x="3822" y="909"/>
                      <a:pt x="3822" y="909"/>
                      <a:pt x="3685" y="909"/>
                    </a:cubicBezTo>
                    <a:cubicBezTo>
                      <a:pt x="3412" y="909"/>
                      <a:pt x="3139" y="1352"/>
                      <a:pt x="2969" y="1625"/>
                    </a:cubicBezTo>
                    <a:lnTo>
                      <a:pt x="2969" y="909"/>
                    </a:lnTo>
                    <a:lnTo>
                      <a:pt x="2832" y="909"/>
                    </a:lnTo>
                    <a:cubicBezTo>
                      <a:pt x="2696" y="909"/>
                      <a:pt x="2423" y="1079"/>
                      <a:pt x="2286" y="1079"/>
                    </a:cubicBezTo>
                    <a:cubicBezTo>
                      <a:pt x="2286" y="1079"/>
                      <a:pt x="2116" y="1079"/>
                      <a:pt x="2116" y="1216"/>
                    </a:cubicBezTo>
                    <a:cubicBezTo>
                      <a:pt x="2116" y="1216"/>
                      <a:pt x="1979" y="1352"/>
                      <a:pt x="1979" y="1489"/>
                    </a:cubicBezTo>
                    <a:cubicBezTo>
                      <a:pt x="1843" y="1489"/>
                      <a:pt x="1843" y="1625"/>
                      <a:pt x="1706" y="1762"/>
                    </a:cubicBezTo>
                    <a:cubicBezTo>
                      <a:pt x="1706" y="1694"/>
                      <a:pt x="1672" y="1660"/>
                      <a:pt x="1638" y="1660"/>
                    </a:cubicBezTo>
                    <a:cubicBezTo>
                      <a:pt x="1604" y="1660"/>
                      <a:pt x="1570" y="1694"/>
                      <a:pt x="1570" y="1762"/>
                    </a:cubicBezTo>
                    <a:cubicBezTo>
                      <a:pt x="1263" y="2069"/>
                      <a:pt x="990" y="2615"/>
                      <a:pt x="853" y="3059"/>
                    </a:cubicBezTo>
                    <a:cubicBezTo>
                      <a:pt x="410" y="3639"/>
                      <a:pt x="273" y="4185"/>
                      <a:pt x="0" y="4628"/>
                    </a:cubicBezTo>
                    <a:cubicBezTo>
                      <a:pt x="0" y="4725"/>
                      <a:pt x="68" y="4821"/>
                      <a:pt x="157" y="4821"/>
                    </a:cubicBezTo>
                    <a:cubicBezTo>
                      <a:pt x="193" y="4821"/>
                      <a:pt x="233" y="4805"/>
                      <a:pt x="273" y="4765"/>
                    </a:cubicBezTo>
                    <a:cubicBezTo>
                      <a:pt x="410" y="4628"/>
                      <a:pt x="580" y="4321"/>
                      <a:pt x="717" y="4048"/>
                    </a:cubicBezTo>
                    <a:cubicBezTo>
                      <a:pt x="717" y="4048"/>
                      <a:pt x="777" y="4109"/>
                      <a:pt x="818" y="4109"/>
                    </a:cubicBezTo>
                    <a:cubicBezTo>
                      <a:pt x="838" y="4109"/>
                      <a:pt x="853" y="4094"/>
                      <a:pt x="853" y="4048"/>
                    </a:cubicBezTo>
                    <a:lnTo>
                      <a:pt x="853" y="4048"/>
                    </a:lnTo>
                    <a:cubicBezTo>
                      <a:pt x="853" y="4321"/>
                      <a:pt x="717" y="4492"/>
                      <a:pt x="717" y="4628"/>
                    </a:cubicBezTo>
                    <a:cubicBezTo>
                      <a:pt x="717" y="4765"/>
                      <a:pt x="853" y="4765"/>
                      <a:pt x="990" y="4765"/>
                    </a:cubicBezTo>
                    <a:cubicBezTo>
                      <a:pt x="990" y="4685"/>
                      <a:pt x="1036" y="4652"/>
                      <a:pt x="1074" y="4611"/>
                    </a:cubicBezTo>
                    <a:lnTo>
                      <a:pt x="1074" y="4611"/>
                    </a:lnTo>
                    <a:cubicBezTo>
                      <a:pt x="990" y="4842"/>
                      <a:pt x="990" y="5058"/>
                      <a:pt x="990" y="5174"/>
                    </a:cubicBezTo>
                    <a:cubicBezTo>
                      <a:pt x="892" y="5296"/>
                      <a:pt x="1004" y="5401"/>
                      <a:pt x="1075" y="5401"/>
                    </a:cubicBezTo>
                    <a:cubicBezTo>
                      <a:pt x="1104" y="5401"/>
                      <a:pt x="1126" y="5384"/>
                      <a:pt x="1126" y="5345"/>
                    </a:cubicBezTo>
                    <a:cubicBezTo>
                      <a:pt x="1263" y="5038"/>
                      <a:pt x="1433" y="4765"/>
                      <a:pt x="1433" y="4492"/>
                    </a:cubicBezTo>
                    <a:cubicBezTo>
                      <a:pt x="1433" y="4560"/>
                      <a:pt x="1501" y="4594"/>
                      <a:pt x="1570" y="4594"/>
                    </a:cubicBezTo>
                    <a:cubicBezTo>
                      <a:pt x="1638" y="4594"/>
                      <a:pt x="1706" y="4560"/>
                      <a:pt x="1706" y="4492"/>
                    </a:cubicBezTo>
                    <a:cubicBezTo>
                      <a:pt x="2423" y="3468"/>
                      <a:pt x="2832" y="2206"/>
                      <a:pt x="3549" y="1216"/>
                    </a:cubicBezTo>
                    <a:lnTo>
                      <a:pt x="3549" y="1216"/>
                    </a:lnTo>
                    <a:cubicBezTo>
                      <a:pt x="3549" y="1352"/>
                      <a:pt x="3412" y="1762"/>
                      <a:pt x="3412" y="1933"/>
                    </a:cubicBezTo>
                    <a:cubicBezTo>
                      <a:pt x="3276" y="2206"/>
                      <a:pt x="3139" y="2615"/>
                      <a:pt x="2969" y="2922"/>
                    </a:cubicBezTo>
                    <a:cubicBezTo>
                      <a:pt x="2832" y="3468"/>
                      <a:pt x="2423" y="4185"/>
                      <a:pt x="2286" y="4765"/>
                    </a:cubicBezTo>
                    <a:cubicBezTo>
                      <a:pt x="2166" y="4861"/>
                      <a:pt x="2284" y="4958"/>
                      <a:pt x="2412" y="4958"/>
                    </a:cubicBezTo>
                    <a:cubicBezTo>
                      <a:pt x="2465" y="4958"/>
                      <a:pt x="2519" y="4941"/>
                      <a:pt x="2559" y="4901"/>
                    </a:cubicBezTo>
                    <a:cubicBezTo>
                      <a:pt x="2832" y="4321"/>
                      <a:pt x="3139" y="3639"/>
                      <a:pt x="3412" y="3059"/>
                    </a:cubicBezTo>
                    <a:cubicBezTo>
                      <a:pt x="3523" y="2948"/>
                      <a:pt x="3634" y="2635"/>
                      <a:pt x="3835" y="2303"/>
                    </a:cubicBezTo>
                    <a:lnTo>
                      <a:pt x="3835" y="2303"/>
                    </a:lnTo>
                    <a:cubicBezTo>
                      <a:pt x="3822" y="2361"/>
                      <a:pt x="3822" y="2420"/>
                      <a:pt x="3822" y="2479"/>
                    </a:cubicBezTo>
                    <a:cubicBezTo>
                      <a:pt x="3685" y="2615"/>
                      <a:pt x="3685" y="2615"/>
                      <a:pt x="3685" y="2786"/>
                    </a:cubicBezTo>
                    <a:cubicBezTo>
                      <a:pt x="3276" y="3468"/>
                      <a:pt x="2832" y="4185"/>
                      <a:pt x="2559" y="5038"/>
                    </a:cubicBezTo>
                    <a:cubicBezTo>
                      <a:pt x="2559" y="5174"/>
                      <a:pt x="2559" y="5174"/>
                      <a:pt x="2423" y="5345"/>
                    </a:cubicBezTo>
                    <a:lnTo>
                      <a:pt x="2423" y="5481"/>
                    </a:lnTo>
                    <a:lnTo>
                      <a:pt x="2423" y="5891"/>
                    </a:lnTo>
                    <a:cubicBezTo>
                      <a:pt x="2423" y="5891"/>
                      <a:pt x="2483" y="5951"/>
                      <a:pt x="2564" y="5951"/>
                    </a:cubicBezTo>
                    <a:cubicBezTo>
                      <a:pt x="2605" y="5951"/>
                      <a:pt x="2650" y="5936"/>
                      <a:pt x="2696" y="5891"/>
                    </a:cubicBezTo>
                    <a:cubicBezTo>
                      <a:pt x="3139" y="5754"/>
                      <a:pt x="3549" y="4492"/>
                      <a:pt x="3412" y="4048"/>
                    </a:cubicBezTo>
                    <a:cubicBezTo>
                      <a:pt x="3412" y="4048"/>
                      <a:pt x="3412" y="3912"/>
                      <a:pt x="3549" y="3912"/>
                    </a:cubicBezTo>
                    <a:cubicBezTo>
                      <a:pt x="4129" y="3332"/>
                      <a:pt x="4675" y="2615"/>
                      <a:pt x="5255" y="1933"/>
                    </a:cubicBezTo>
                    <a:cubicBezTo>
                      <a:pt x="5699" y="1489"/>
                      <a:pt x="6381" y="772"/>
                      <a:pt x="6688" y="226"/>
                    </a:cubicBezTo>
                    <a:cubicBezTo>
                      <a:pt x="6688" y="105"/>
                      <a:pt x="6619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1163207" y="2386981"/>
                <a:ext cx="25411" cy="25411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1" extrusionOk="0">
                    <a:moveTo>
                      <a:pt x="444" y="1"/>
                    </a:moveTo>
                    <a:cubicBezTo>
                      <a:pt x="444" y="137"/>
                      <a:pt x="274" y="137"/>
                      <a:pt x="274" y="137"/>
                    </a:cubicBezTo>
                    <a:cubicBezTo>
                      <a:pt x="274" y="308"/>
                      <a:pt x="137" y="308"/>
                      <a:pt x="137" y="444"/>
                    </a:cubicBezTo>
                    <a:cubicBezTo>
                      <a:pt x="1" y="444"/>
                      <a:pt x="137" y="581"/>
                      <a:pt x="274" y="581"/>
                    </a:cubicBezTo>
                    <a:cubicBezTo>
                      <a:pt x="444" y="444"/>
                      <a:pt x="444" y="308"/>
                      <a:pt x="581" y="137"/>
                    </a:cubicBez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131890" y="2148694"/>
                <a:ext cx="141578" cy="238326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449" extrusionOk="0">
                    <a:moveTo>
                      <a:pt x="990" y="1490"/>
                    </a:moveTo>
                    <a:cubicBezTo>
                      <a:pt x="853" y="1627"/>
                      <a:pt x="717" y="1900"/>
                      <a:pt x="444" y="2036"/>
                    </a:cubicBezTo>
                    <a:cubicBezTo>
                      <a:pt x="580" y="1900"/>
                      <a:pt x="717" y="1627"/>
                      <a:pt x="717" y="1627"/>
                    </a:cubicBezTo>
                    <a:lnTo>
                      <a:pt x="853" y="1490"/>
                    </a:lnTo>
                    <a:close/>
                    <a:moveTo>
                      <a:pt x="3008" y="1"/>
                    </a:moveTo>
                    <a:cubicBezTo>
                      <a:pt x="2958" y="1"/>
                      <a:pt x="2906" y="17"/>
                      <a:pt x="2867" y="57"/>
                    </a:cubicBezTo>
                    <a:cubicBezTo>
                      <a:pt x="2423" y="467"/>
                      <a:pt x="2150" y="910"/>
                      <a:pt x="1570" y="1320"/>
                    </a:cubicBezTo>
                    <a:cubicBezTo>
                      <a:pt x="1843" y="1047"/>
                      <a:pt x="2013" y="774"/>
                      <a:pt x="2286" y="467"/>
                    </a:cubicBezTo>
                    <a:cubicBezTo>
                      <a:pt x="2286" y="370"/>
                      <a:pt x="2218" y="274"/>
                      <a:pt x="2130" y="274"/>
                    </a:cubicBezTo>
                    <a:cubicBezTo>
                      <a:pt x="2093" y="274"/>
                      <a:pt x="2053" y="290"/>
                      <a:pt x="2013" y="330"/>
                    </a:cubicBezTo>
                    <a:cubicBezTo>
                      <a:pt x="2013" y="330"/>
                      <a:pt x="2013" y="467"/>
                      <a:pt x="1843" y="467"/>
                    </a:cubicBezTo>
                    <a:cubicBezTo>
                      <a:pt x="2013" y="330"/>
                      <a:pt x="1843" y="330"/>
                      <a:pt x="1843" y="330"/>
                    </a:cubicBezTo>
                    <a:lnTo>
                      <a:pt x="1706" y="330"/>
                    </a:lnTo>
                    <a:cubicBezTo>
                      <a:pt x="1160" y="467"/>
                      <a:pt x="0" y="1763"/>
                      <a:pt x="137" y="2343"/>
                    </a:cubicBezTo>
                    <a:cubicBezTo>
                      <a:pt x="137" y="2480"/>
                      <a:pt x="137" y="2480"/>
                      <a:pt x="307" y="2480"/>
                    </a:cubicBezTo>
                    <a:cubicBezTo>
                      <a:pt x="444" y="2480"/>
                      <a:pt x="580" y="2343"/>
                      <a:pt x="580" y="2173"/>
                    </a:cubicBezTo>
                    <a:lnTo>
                      <a:pt x="580" y="2173"/>
                    </a:lnTo>
                    <a:cubicBezTo>
                      <a:pt x="580" y="2343"/>
                      <a:pt x="580" y="2343"/>
                      <a:pt x="444" y="2480"/>
                    </a:cubicBezTo>
                    <a:cubicBezTo>
                      <a:pt x="444" y="2576"/>
                      <a:pt x="512" y="2673"/>
                      <a:pt x="600" y="2673"/>
                    </a:cubicBezTo>
                    <a:cubicBezTo>
                      <a:pt x="637" y="2673"/>
                      <a:pt x="677" y="2656"/>
                      <a:pt x="717" y="2616"/>
                    </a:cubicBezTo>
                    <a:lnTo>
                      <a:pt x="717" y="2616"/>
                    </a:lnTo>
                    <a:cubicBezTo>
                      <a:pt x="580" y="2753"/>
                      <a:pt x="580" y="3026"/>
                      <a:pt x="444" y="3197"/>
                    </a:cubicBezTo>
                    <a:cubicBezTo>
                      <a:pt x="444" y="3333"/>
                      <a:pt x="580" y="3333"/>
                      <a:pt x="717" y="3333"/>
                    </a:cubicBezTo>
                    <a:cubicBezTo>
                      <a:pt x="853" y="3333"/>
                      <a:pt x="853" y="3197"/>
                      <a:pt x="990" y="3197"/>
                    </a:cubicBezTo>
                    <a:cubicBezTo>
                      <a:pt x="717" y="3743"/>
                      <a:pt x="307" y="4323"/>
                      <a:pt x="137" y="4903"/>
                    </a:cubicBezTo>
                    <a:lnTo>
                      <a:pt x="137" y="5039"/>
                    </a:lnTo>
                    <a:lnTo>
                      <a:pt x="137" y="5312"/>
                    </a:lnTo>
                    <a:lnTo>
                      <a:pt x="307" y="5449"/>
                    </a:lnTo>
                    <a:cubicBezTo>
                      <a:pt x="717" y="5312"/>
                      <a:pt x="1160" y="4732"/>
                      <a:pt x="1433" y="4323"/>
                    </a:cubicBezTo>
                    <a:cubicBezTo>
                      <a:pt x="2013" y="3606"/>
                      <a:pt x="2423" y="2889"/>
                      <a:pt x="2867" y="2173"/>
                    </a:cubicBezTo>
                    <a:cubicBezTo>
                      <a:pt x="2963" y="2076"/>
                      <a:pt x="2838" y="1980"/>
                      <a:pt x="2756" y="1980"/>
                    </a:cubicBezTo>
                    <a:cubicBezTo>
                      <a:pt x="2722" y="1980"/>
                      <a:pt x="2696" y="1996"/>
                      <a:pt x="2696" y="2036"/>
                    </a:cubicBezTo>
                    <a:cubicBezTo>
                      <a:pt x="2013" y="3026"/>
                      <a:pt x="1433" y="4186"/>
                      <a:pt x="580" y="4903"/>
                    </a:cubicBezTo>
                    <a:cubicBezTo>
                      <a:pt x="501" y="4982"/>
                      <a:pt x="468" y="5060"/>
                      <a:pt x="454" y="5060"/>
                    </a:cubicBezTo>
                    <a:cubicBezTo>
                      <a:pt x="444" y="5060"/>
                      <a:pt x="444" y="5018"/>
                      <a:pt x="444" y="4903"/>
                    </a:cubicBezTo>
                    <a:cubicBezTo>
                      <a:pt x="990" y="4323"/>
                      <a:pt x="1433" y="3470"/>
                      <a:pt x="1706" y="2753"/>
                    </a:cubicBezTo>
                    <a:lnTo>
                      <a:pt x="1706" y="2616"/>
                    </a:lnTo>
                    <a:cubicBezTo>
                      <a:pt x="1706" y="2616"/>
                      <a:pt x="1706" y="2480"/>
                      <a:pt x="1843" y="2343"/>
                    </a:cubicBezTo>
                    <a:cubicBezTo>
                      <a:pt x="2286" y="1900"/>
                      <a:pt x="2559" y="1320"/>
                      <a:pt x="3003" y="910"/>
                    </a:cubicBezTo>
                    <a:cubicBezTo>
                      <a:pt x="3003" y="814"/>
                      <a:pt x="2935" y="717"/>
                      <a:pt x="2834" y="717"/>
                    </a:cubicBezTo>
                    <a:cubicBezTo>
                      <a:pt x="2793" y="717"/>
                      <a:pt x="2746" y="734"/>
                      <a:pt x="2696" y="774"/>
                    </a:cubicBezTo>
                    <a:cubicBezTo>
                      <a:pt x="2286" y="1183"/>
                      <a:pt x="2013" y="1627"/>
                      <a:pt x="1706" y="2173"/>
                    </a:cubicBezTo>
                    <a:cubicBezTo>
                      <a:pt x="1433" y="2480"/>
                      <a:pt x="1160" y="2753"/>
                      <a:pt x="853" y="2889"/>
                    </a:cubicBezTo>
                    <a:cubicBezTo>
                      <a:pt x="990" y="2616"/>
                      <a:pt x="1433" y="2173"/>
                      <a:pt x="1706" y="1900"/>
                    </a:cubicBezTo>
                    <a:cubicBezTo>
                      <a:pt x="2150" y="1320"/>
                      <a:pt x="2559" y="774"/>
                      <a:pt x="3140" y="194"/>
                    </a:cubicBezTo>
                    <a:cubicBezTo>
                      <a:pt x="3236" y="97"/>
                      <a:pt x="3128" y="1"/>
                      <a:pt x="3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194568" y="2057149"/>
                <a:ext cx="323920" cy="223892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5119" extrusionOk="0">
                    <a:moveTo>
                      <a:pt x="4773" y="1042"/>
                    </a:moveTo>
                    <a:cubicBezTo>
                      <a:pt x="4693" y="1081"/>
                      <a:pt x="4615" y="1121"/>
                      <a:pt x="4539" y="1161"/>
                    </a:cubicBezTo>
                    <a:cubicBezTo>
                      <a:pt x="4594" y="1106"/>
                      <a:pt x="4676" y="1073"/>
                      <a:pt x="4773" y="1042"/>
                    </a:cubicBezTo>
                    <a:close/>
                    <a:moveTo>
                      <a:pt x="2969" y="854"/>
                    </a:moveTo>
                    <a:lnTo>
                      <a:pt x="2696" y="1161"/>
                    </a:lnTo>
                    <a:cubicBezTo>
                      <a:pt x="2423" y="1297"/>
                      <a:pt x="2287" y="1434"/>
                      <a:pt x="1979" y="1570"/>
                    </a:cubicBezTo>
                    <a:cubicBezTo>
                      <a:pt x="2287" y="1297"/>
                      <a:pt x="2560" y="1024"/>
                      <a:pt x="2969" y="854"/>
                    </a:cubicBezTo>
                    <a:close/>
                    <a:moveTo>
                      <a:pt x="6245" y="717"/>
                    </a:moveTo>
                    <a:lnTo>
                      <a:pt x="6245" y="717"/>
                    </a:lnTo>
                    <a:cubicBezTo>
                      <a:pt x="5972" y="1024"/>
                      <a:pt x="5528" y="1161"/>
                      <a:pt x="5255" y="1297"/>
                    </a:cubicBezTo>
                    <a:cubicBezTo>
                      <a:pt x="4851" y="1567"/>
                      <a:pt x="4280" y="1870"/>
                      <a:pt x="3838" y="2140"/>
                    </a:cubicBezTo>
                    <a:lnTo>
                      <a:pt x="3838" y="2140"/>
                    </a:lnTo>
                    <a:cubicBezTo>
                      <a:pt x="3887" y="2101"/>
                      <a:pt x="3938" y="2057"/>
                      <a:pt x="3993" y="2014"/>
                    </a:cubicBezTo>
                    <a:cubicBezTo>
                      <a:pt x="3993" y="1877"/>
                      <a:pt x="3993" y="1877"/>
                      <a:pt x="3822" y="1707"/>
                    </a:cubicBezTo>
                    <a:cubicBezTo>
                      <a:pt x="4675" y="1434"/>
                      <a:pt x="5392" y="1024"/>
                      <a:pt x="6245" y="717"/>
                    </a:cubicBezTo>
                    <a:close/>
                    <a:moveTo>
                      <a:pt x="3822" y="2153"/>
                    </a:moveTo>
                    <a:lnTo>
                      <a:pt x="3822" y="2287"/>
                    </a:lnTo>
                    <a:lnTo>
                      <a:pt x="3549" y="2287"/>
                    </a:lnTo>
                    <a:cubicBezTo>
                      <a:pt x="3637" y="2287"/>
                      <a:pt x="3725" y="2230"/>
                      <a:pt x="3822" y="2153"/>
                    </a:cubicBezTo>
                    <a:close/>
                    <a:moveTo>
                      <a:pt x="6552" y="1161"/>
                    </a:moveTo>
                    <a:cubicBezTo>
                      <a:pt x="6245" y="1434"/>
                      <a:pt x="5835" y="1570"/>
                      <a:pt x="5528" y="1877"/>
                    </a:cubicBezTo>
                    <a:cubicBezTo>
                      <a:pt x="5119" y="2014"/>
                      <a:pt x="4675" y="2287"/>
                      <a:pt x="4266" y="2560"/>
                    </a:cubicBezTo>
                    <a:cubicBezTo>
                      <a:pt x="3911" y="2696"/>
                      <a:pt x="3665" y="2811"/>
                      <a:pt x="3371" y="2991"/>
                    </a:cubicBezTo>
                    <a:lnTo>
                      <a:pt x="3371" y="2991"/>
                    </a:lnTo>
                    <a:cubicBezTo>
                      <a:pt x="3558" y="2844"/>
                      <a:pt x="3725" y="2642"/>
                      <a:pt x="3822" y="2423"/>
                    </a:cubicBezTo>
                    <a:lnTo>
                      <a:pt x="3993" y="2423"/>
                    </a:lnTo>
                    <a:cubicBezTo>
                      <a:pt x="4846" y="2150"/>
                      <a:pt x="5699" y="1570"/>
                      <a:pt x="6552" y="1161"/>
                    </a:cubicBezTo>
                    <a:close/>
                    <a:moveTo>
                      <a:pt x="6541" y="2137"/>
                    </a:moveTo>
                    <a:cubicBezTo>
                      <a:pt x="6456" y="2182"/>
                      <a:pt x="6363" y="2234"/>
                      <a:pt x="6245" y="2287"/>
                    </a:cubicBezTo>
                    <a:cubicBezTo>
                      <a:pt x="5528" y="2730"/>
                      <a:pt x="4675" y="3003"/>
                      <a:pt x="3993" y="3413"/>
                    </a:cubicBezTo>
                    <a:cubicBezTo>
                      <a:pt x="3822" y="3413"/>
                      <a:pt x="3822" y="3413"/>
                      <a:pt x="3822" y="3583"/>
                    </a:cubicBezTo>
                    <a:lnTo>
                      <a:pt x="3686" y="3583"/>
                    </a:lnTo>
                    <a:cubicBezTo>
                      <a:pt x="3686" y="3583"/>
                      <a:pt x="3686" y="3720"/>
                      <a:pt x="3549" y="3720"/>
                    </a:cubicBezTo>
                    <a:cubicBezTo>
                      <a:pt x="3686" y="3720"/>
                      <a:pt x="3686" y="3583"/>
                      <a:pt x="3549" y="3583"/>
                    </a:cubicBezTo>
                    <a:cubicBezTo>
                      <a:pt x="3686" y="3413"/>
                      <a:pt x="3822" y="3276"/>
                      <a:pt x="3993" y="3276"/>
                    </a:cubicBezTo>
                    <a:cubicBezTo>
                      <a:pt x="4402" y="3140"/>
                      <a:pt x="4675" y="3003"/>
                      <a:pt x="4982" y="2867"/>
                    </a:cubicBezTo>
                    <a:cubicBezTo>
                      <a:pt x="5528" y="2560"/>
                      <a:pt x="5972" y="2423"/>
                      <a:pt x="6381" y="2150"/>
                    </a:cubicBezTo>
                    <a:cubicBezTo>
                      <a:pt x="6440" y="2150"/>
                      <a:pt x="6493" y="2145"/>
                      <a:pt x="6541" y="2137"/>
                    </a:cubicBezTo>
                    <a:close/>
                    <a:moveTo>
                      <a:pt x="5972" y="0"/>
                    </a:moveTo>
                    <a:cubicBezTo>
                      <a:pt x="5720" y="158"/>
                      <a:pt x="5438" y="287"/>
                      <a:pt x="5074" y="413"/>
                    </a:cubicBezTo>
                    <a:lnTo>
                      <a:pt x="5074" y="413"/>
                    </a:lnTo>
                    <a:cubicBezTo>
                      <a:pt x="5119" y="373"/>
                      <a:pt x="5119" y="308"/>
                      <a:pt x="5119" y="308"/>
                    </a:cubicBezTo>
                    <a:cubicBezTo>
                      <a:pt x="5119" y="308"/>
                      <a:pt x="5119" y="119"/>
                      <a:pt x="5053" y="119"/>
                    </a:cubicBezTo>
                    <a:cubicBezTo>
                      <a:pt x="5035" y="119"/>
                      <a:pt x="5012" y="134"/>
                      <a:pt x="4982" y="171"/>
                    </a:cubicBezTo>
                    <a:cubicBezTo>
                      <a:pt x="4402" y="308"/>
                      <a:pt x="3822" y="581"/>
                      <a:pt x="3276" y="854"/>
                    </a:cubicBezTo>
                    <a:lnTo>
                      <a:pt x="3413" y="717"/>
                    </a:lnTo>
                    <a:lnTo>
                      <a:pt x="3276" y="581"/>
                    </a:lnTo>
                    <a:cubicBezTo>
                      <a:pt x="2696" y="717"/>
                      <a:pt x="2116" y="1161"/>
                      <a:pt x="1707" y="1434"/>
                    </a:cubicBezTo>
                    <a:cubicBezTo>
                      <a:pt x="1570" y="1570"/>
                      <a:pt x="1707" y="1707"/>
                      <a:pt x="1843" y="1707"/>
                    </a:cubicBezTo>
                    <a:lnTo>
                      <a:pt x="1843" y="1877"/>
                    </a:lnTo>
                    <a:cubicBezTo>
                      <a:pt x="1434" y="2150"/>
                      <a:pt x="990" y="2423"/>
                      <a:pt x="717" y="2867"/>
                    </a:cubicBezTo>
                    <a:cubicBezTo>
                      <a:pt x="608" y="2867"/>
                      <a:pt x="673" y="3042"/>
                      <a:pt x="774" y="3042"/>
                    </a:cubicBezTo>
                    <a:cubicBezTo>
                      <a:pt x="799" y="3042"/>
                      <a:pt x="826" y="3031"/>
                      <a:pt x="853" y="3003"/>
                    </a:cubicBezTo>
                    <a:cubicBezTo>
                      <a:pt x="1570" y="2560"/>
                      <a:pt x="2287" y="2014"/>
                      <a:pt x="3140" y="1570"/>
                    </a:cubicBezTo>
                    <a:lnTo>
                      <a:pt x="3140" y="1570"/>
                    </a:lnTo>
                    <a:cubicBezTo>
                      <a:pt x="2287" y="2423"/>
                      <a:pt x="1126" y="3003"/>
                      <a:pt x="273" y="3856"/>
                    </a:cubicBezTo>
                    <a:cubicBezTo>
                      <a:pt x="177" y="3953"/>
                      <a:pt x="217" y="4049"/>
                      <a:pt x="297" y="4049"/>
                    </a:cubicBezTo>
                    <a:cubicBezTo>
                      <a:pt x="330" y="4049"/>
                      <a:pt x="370" y="4033"/>
                      <a:pt x="410" y="3993"/>
                    </a:cubicBezTo>
                    <a:cubicBezTo>
                      <a:pt x="990" y="3720"/>
                      <a:pt x="1570" y="3276"/>
                      <a:pt x="2116" y="3003"/>
                    </a:cubicBezTo>
                    <a:cubicBezTo>
                      <a:pt x="2423" y="2867"/>
                      <a:pt x="2969" y="2287"/>
                      <a:pt x="3413" y="2150"/>
                    </a:cubicBezTo>
                    <a:lnTo>
                      <a:pt x="3413" y="2150"/>
                    </a:lnTo>
                    <a:cubicBezTo>
                      <a:pt x="2833" y="2730"/>
                      <a:pt x="2116" y="3276"/>
                      <a:pt x="1570" y="3720"/>
                    </a:cubicBezTo>
                    <a:cubicBezTo>
                      <a:pt x="990" y="3993"/>
                      <a:pt x="580" y="4266"/>
                      <a:pt x="137" y="4709"/>
                    </a:cubicBezTo>
                    <a:cubicBezTo>
                      <a:pt x="0" y="4846"/>
                      <a:pt x="137" y="4982"/>
                      <a:pt x="410" y="4982"/>
                    </a:cubicBezTo>
                    <a:cubicBezTo>
                      <a:pt x="590" y="4822"/>
                      <a:pt x="805" y="4662"/>
                      <a:pt x="1014" y="4495"/>
                    </a:cubicBezTo>
                    <a:lnTo>
                      <a:pt x="1014" y="4495"/>
                    </a:lnTo>
                    <a:cubicBezTo>
                      <a:pt x="924" y="4608"/>
                      <a:pt x="833" y="4730"/>
                      <a:pt x="717" y="4846"/>
                    </a:cubicBezTo>
                    <a:cubicBezTo>
                      <a:pt x="717" y="4982"/>
                      <a:pt x="717" y="5119"/>
                      <a:pt x="990" y="5119"/>
                    </a:cubicBezTo>
                    <a:cubicBezTo>
                      <a:pt x="1263" y="4846"/>
                      <a:pt x="1570" y="4709"/>
                      <a:pt x="1843" y="4436"/>
                    </a:cubicBezTo>
                    <a:cubicBezTo>
                      <a:pt x="1843" y="4573"/>
                      <a:pt x="1979" y="4573"/>
                      <a:pt x="1979" y="4573"/>
                    </a:cubicBezTo>
                    <a:cubicBezTo>
                      <a:pt x="2116" y="4436"/>
                      <a:pt x="2116" y="4436"/>
                      <a:pt x="2287" y="4436"/>
                    </a:cubicBezTo>
                    <a:cubicBezTo>
                      <a:pt x="2116" y="4573"/>
                      <a:pt x="2287" y="4709"/>
                      <a:pt x="2423" y="4709"/>
                    </a:cubicBezTo>
                    <a:cubicBezTo>
                      <a:pt x="2833" y="4573"/>
                      <a:pt x="3276" y="4266"/>
                      <a:pt x="3686" y="3993"/>
                    </a:cubicBezTo>
                    <a:cubicBezTo>
                      <a:pt x="4129" y="3720"/>
                      <a:pt x="4675" y="3583"/>
                      <a:pt x="5119" y="3140"/>
                    </a:cubicBezTo>
                    <a:lnTo>
                      <a:pt x="5255" y="3140"/>
                    </a:lnTo>
                    <a:cubicBezTo>
                      <a:pt x="5392" y="3003"/>
                      <a:pt x="5699" y="2867"/>
                      <a:pt x="5835" y="2867"/>
                    </a:cubicBezTo>
                    <a:cubicBezTo>
                      <a:pt x="6245" y="2560"/>
                      <a:pt x="6961" y="2423"/>
                      <a:pt x="7234" y="2014"/>
                    </a:cubicBezTo>
                    <a:lnTo>
                      <a:pt x="7234" y="1877"/>
                    </a:lnTo>
                    <a:cubicBezTo>
                      <a:pt x="7164" y="1798"/>
                      <a:pt x="7074" y="1769"/>
                      <a:pt x="6973" y="1769"/>
                    </a:cubicBezTo>
                    <a:cubicBezTo>
                      <a:pt x="6683" y="1769"/>
                      <a:pt x="6311" y="2014"/>
                      <a:pt x="6108" y="2014"/>
                    </a:cubicBezTo>
                    <a:cubicBezTo>
                      <a:pt x="5972" y="2150"/>
                      <a:pt x="5835" y="2150"/>
                      <a:pt x="5528" y="2287"/>
                    </a:cubicBezTo>
                    <a:cubicBezTo>
                      <a:pt x="5255" y="2423"/>
                      <a:pt x="4846" y="2730"/>
                      <a:pt x="4402" y="2867"/>
                    </a:cubicBezTo>
                    <a:cubicBezTo>
                      <a:pt x="4402" y="2867"/>
                      <a:pt x="4402" y="2730"/>
                      <a:pt x="4539" y="2730"/>
                    </a:cubicBezTo>
                    <a:cubicBezTo>
                      <a:pt x="4982" y="2423"/>
                      <a:pt x="5528" y="2014"/>
                      <a:pt x="6108" y="1707"/>
                    </a:cubicBezTo>
                    <a:cubicBezTo>
                      <a:pt x="6552" y="1570"/>
                      <a:pt x="7234" y="1297"/>
                      <a:pt x="7405" y="854"/>
                    </a:cubicBezTo>
                    <a:cubicBezTo>
                      <a:pt x="7405" y="717"/>
                      <a:pt x="7405" y="717"/>
                      <a:pt x="7234" y="717"/>
                    </a:cubicBezTo>
                    <a:cubicBezTo>
                      <a:pt x="6961" y="717"/>
                      <a:pt x="6688" y="854"/>
                      <a:pt x="6552" y="854"/>
                    </a:cubicBezTo>
                    <a:cubicBezTo>
                      <a:pt x="6552" y="854"/>
                      <a:pt x="6688" y="717"/>
                      <a:pt x="6688" y="581"/>
                    </a:cubicBezTo>
                    <a:cubicBezTo>
                      <a:pt x="6825" y="581"/>
                      <a:pt x="6688" y="444"/>
                      <a:pt x="6552" y="444"/>
                    </a:cubicBezTo>
                    <a:cubicBezTo>
                      <a:pt x="6218" y="508"/>
                      <a:pt x="5885" y="601"/>
                      <a:pt x="5565" y="713"/>
                    </a:cubicBezTo>
                    <a:lnTo>
                      <a:pt x="5565" y="713"/>
                    </a:lnTo>
                    <a:cubicBezTo>
                      <a:pt x="5788" y="612"/>
                      <a:pt x="6017" y="490"/>
                      <a:pt x="6108" y="308"/>
                    </a:cubicBezTo>
                    <a:cubicBezTo>
                      <a:pt x="6108" y="171"/>
                      <a:pt x="6108" y="0"/>
                      <a:pt x="5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12457" y="2124200"/>
                <a:ext cx="86994" cy="6101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395" extrusionOk="0">
                    <a:moveTo>
                      <a:pt x="1798" y="0"/>
                    </a:moveTo>
                    <a:cubicBezTo>
                      <a:pt x="1770" y="0"/>
                      <a:pt x="1739" y="11"/>
                      <a:pt x="1707" y="37"/>
                    </a:cubicBezTo>
                    <a:cubicBezTo>
                      <a:pt x="1434" y="344"/>
                      <a:pt x="1025" y="481"/>
                      <a:pt x="717" y="754"/>
                    </a:cubicBezTo>
                    <a:cubicBezTo>
                      <a:pt x="717" y="617"/>
                      <a:pt x="854" y="617"/>
                      <a:pt x="854" y="617"/>
                    </a:cubicBezTo>
                    <a:cubicBezTo>
                      <a:pt x="1025" y="481"/>
                      <a:pt x="717" y="344"/>
                      <a:pt x="581" y="344"/>
                    </a:cubicBezTo>
                    <a:cubicBezTo>
                      <a:pt x="444" y="617"/>
                      <a:pt x="171" y="754"/>
                      <a:pt x="171" y="1027"/>
                    </a:cubicBezTo>
                    <a:cubicBezTo>
                      <a:pt x="1" y="1027"/>
                      <a:pt x="171" y="1197"/>
                      <a:pt x="171" y="1197"/>
                    </a:cubicBezTo>
                    <a:lnTo>
                      <a:pt x="308" y="1197"/>
                    </a:lnTo>
                    <a:lnTo>
                      <a:pt x="308" y="1334"/>
                    </a:lnTo>
                    <a:cubicBezTo>
                      <a:pt x="353" y="1379"/>
                      <a:pt x="414" y="1394"/>
                      <a:pt x="480" y="1394"/>
                    </a:cubicBezTo>
                    <a:cubicBezTo>
                      <a:pt x="611" y="1394"/>
                      <a:pt x="763" y="1334"/>
                      <a:pt x="854" y="1334"/>
                    </a:cubicBezTo>
                    <a:cubicBezTo>
                      <a:pt x="854" y="1334"/>
                      <a:pt x="854" y="1027"/>
                      <a:pt x="717" y="1027"/>
                    </a:cubicBezTo>
                    <a:lnTo>
                      <a:pt x="854" y="1027"/>
                    </a:lnTo>
                    <a:cubicBezTo>
                      <a:pt x="1025" y="890"/>
                      <a:pt x="1025" y="890"/>
                      <a:pt x="1161" y="754"/>
                    </a:cubicBezTo>
                    <a:cubicBezTo>
                      <a:pt x="1434" y="617"/>
                      <a:pt x="1570" y="481"/>
                      <a:pt x="1878" y="344"/>
                    </a:cubicBezTo>
                    <a:cubicBezTo>
                      <a:pt x="1988" y="206"/>
                      <a:pt x="1919" y="0"/>
                      <a:pt x="1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045332" y="2658292"/>
                <a:ext cx="211952" cy="23565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5388" extrusionOk="0">
                    <a:moveTo>
                      <a:pt x="580" y="759"/>
                    </a:moveTo>
                    <a:lnTo>
                      <a:pt x="580" y="759"/>
                    </a:lnTo>
                    <a:cubicBezTo>
                      <a:pt x="853" y="1202"/>
                      <a:pt x="1126" y="1782"/>
                      <a:pt x="1263" y="2192"/>
                    </a:cubicBezTo>
                    <a:lnTo>
                      <a:pt x="1263" y="2328"/>
                    </a:lnTo>
                    <a:lnTo>
                      <a:pt x="1263" y="2636"/>
                    </a:lnTo>
                    <a:cubicBezTo>
                      <a:pt x="1126" y="2328"/>
                      <a:pt x="1126" y="2192"/>
                      <a:pt x="990" y="1919"/>
                    </a:cubicBezTo>
                    <a:cubicBezTo>
                      <a:pt x="853" y="1919"/>
                      <a:pt x="853" y="1782"/>
                      <a:pt x="853" y="1612"/>
                    </a:cubicBezTo>
                    <a:cubicBezTo>
                      <a:pt x="717" y="1339"/>
                      <a:pt x="580" y="1066"/>
                      <a:pt x="580" y="759"/>
                    </a:cubicBezTo>
                    <a:close/>
                    <a:moveTo>
                      <a:pt x="238" y="0"/>
                    </a:moveTo>
                    <a:cubicBezTo>
                      <a:pt x="197" y="0"/>
                      <a:pt x="137" y="76"/>
                      <a:pt x="137" y="76"/>
                    </a:cubicBezTo>
                    <a:cubicBezTo>
                      <a:pt x="0" y="486"/>
                      <a:pt x="273" y="1066"/>
                      <a:pt x="580" y="1475"/>
                    </a:cubicBezTo>
                    <a:cubicBezTo>
                      <a:pt x="410" y="1612"/>
                      <a:pt x="410" y="1612"/>
                      <a:pt x="580" y="1612"/>
                    </a:cubicBezTo>
                    <a:cubicBezTo>
                      <a:pt x="580" y="1919"/>
                      <a:pt x="717" y="2055"/>
                      <a:pt x="853" y="2328"/>
                    </a:cubicBezTo>
                    <a:cubicBezTo>
                      <a:pt x="990" y="2772"/>
                      <a:pt x="1126" y="3182"/>
                      <a:pt x="1433" y="3625"/>
                    </a:cubicBezTo>
                    <a:cubicBezTo>
                      <a:pt x="1433" y="3625"/>
                      <a:pt x="1433" y="3686"/>
                      <a:pt x="1474" y="3686"/>
                    </a:cubicBezTo>
                    <a:cubicBezTo>
                      <a:pt x="1494" y="3686"/>
                      <a:pt x="1524" y="3671"/>
                      <a:pt x="1570" y="3625"/>
                    </a:cubicBezTo>
                    <a:cubicBezTo>
                      <a:pt x="1843" y="4171"/>
                      <a:pt x="2116" y="4751"/>
                      <a:pt x="2696" y="5195"/>
                    </a:cubicBezTo>
                    <a:cubicBezTo>
                      <a:pt x="2696" y="5234"/>
                      <a:pt x="2718" y="5251"/>
                      <a:pt x="2747" y="5251"/>
                    </a:cubicBezTo>
                    <a:cubicBezTo>
                      <a:pt x="2818" y="5251"/>
                      <a:pt x="2930" y="5146"/>
                      <a:pt x="2832" y="5024"/>
                    </a:cubicBezTo>
                    <a:cubicBezTo>
                      <a:pt x="2832" y="4888"/>
                      <a:pt x="2696" y="4751"/>
                      <a:pt x="2559" y="4478"/>
                    </a:cubicBezTo>
                    <a:lnTo>
                      <a:pt x="2559" y="4478"/>
                    </a:lnTo>
                    <a:cubicBezTo>
                      <a:pt x="2832" y="4888"/>
                      <a:pt x="3139" y="5195"/>
                      <a:pt x="3412" y="5331"/>
                    </a:cubicBezTo>
                    <a:cubicBezTo>
                      <a:pt x="3452" y="5371"/>
                      <a:pt x="3492" y="5388"/>
                      <a:pt x="3525" y="5388"/>
                    </a:cubicBezTo>
                    <a:cubicBezTo>
                      <a:pt x="3605" y="5388"/>
                      <a:pt x="3645" y="5291"/>
                      <a:pt x="3549" y="5195"/>
                    </a:cubicBezTo>
                    <a:cubicBezTo>
                      <a:pt x="3276" y="4615"/>
                      <a:pt x="2969" y="4035"/>
                      <a:pt x="2832" y="3318"/>
                    </a:cubicBezTo>
                    <a:lnTo>
                      <a:pt x="2832" y="3318"/>
                    </a:lnTo>
                    <a:cubicBezTo>
                      <a:pt x="2969" y="3762"/>
                      <a:pt x="3139" y="4035"/>
                      <a:pt x="3412" y="4342"/>
                    </a:cubicBezTo>
                    <a:cubicBezTo>
                      <a:pt x="3451" y="4381"/>
                      <a:pt x="3490" y="4397"/>
                      <a:pt x="3526" y="4397"/>
                    </a:cubicBezTo>
                    <a:cubicBezTo>
                      <a:pt x="3616" y="4397"/>
                      <a:pt x="3685" y="4293"/>
                      <a:pt x="3685" y="4171"/>
                    </a:cubicBezTo>
                    <a:cubicBezTo>
                      <a:pt x="3412" y="3625"/>
                      <a:pt x="2969" y="2909"/>
                      <a:pt x="2696" y="2192"/>
                    </a:cubicBezTo>
                    <a:lnTo>
                      <a:pt x="2696" y="2192"/>
                    </a:lnTo>
                    <a:cubicBezTo>
                      <a:pt x="3139" y="2909"/>
                      <a:pt x="3549" y="3625"/>
                      <a:pt x="3992" y="4342"/>
                    </a:cubicBezTo>
                    <a:cubicBezTo>
                      <a:pt x="4031" y="4381"/>
                      <a:pt x="4082" y="4397"/>
                      <a:pt x="4130" y="4397"/>
                    </a:cubicBezTo>
                    <a:cubicBezTo>
                      <a:pt x="4251" y="4397"/>
                      <a:pt x="4363" y="4293"/>
                      <a:pt x="4265" y="4171"/>
                    </a:cubicBezTo>
                    <a:cubicBezTo>
                      <a:pt x="3992" y="3625"/>
                      <a:pt x="3685" y="3045"/>
                      <a:pt x="3412" y="2465"/>
                    </a:cubicBezTo>
                    <a:cubicBezTo>
                      <a:pt x="3276" y="2192"/>
                      <a:pt x="2969" y="1782"/>
                      <a:pt x="2832" y="1339"/>
                    </a:cubicBezTo>
                    <a:lnTo>
                      <a:pt x="2832" y="1339"/>
                    </a:lnTo>
                    <a:cubicBezTo>
                      <a:pt x="2969" y="1612"/>
                      <a:pt x="3139" y="1919"/>
                      <a:pt x="3412" y="2192"/>
                    </a:cubicBezTo>
                    <a:cubicBezTo>
                      <a:pt x="3685" y="2772"/>
                      <a:pt x="4129" y="3489"/>
                      <a:pt x="4538" y="4035"/>
                    </a:cubicBezTo>
                    <a:cubicBezTo>
                      <a:pt x="4538" y="4075"/>
                      <a:pt x="4565" y="4091"/>
                      <a:pt x="4602" y="4091"/>
                    </a:cubicBezTo>
                    <a:cubicBezTo>
                      <a:pt x="4692" y="4091"/>
                      <a:pt x="4846" y="3995"/>
                      <a:pt x="4846" y="3898"/>
                    </a:cubicBezTo>
                    <a:cubicBezTo>
                      <a:pt x="4675" y="3625"/>
                      <a:pt x="4538" y="3489"/>
                      <a:pt x="4402" y="3318"/>
                    </a:cubicBezTo>
                    <a:cubicBezTo>
                      <a:pt x="4285" y="3085"/>
                      <a:pt x="4169" y="2752"/>
                      <a:pt x="3946" y="2384"/>
                    </a:cubicBezTo>
                    <a:lnTo>
                      <a:pt x="3946" y="2384"/>
                    </a:lnTo>
                    <a:cubicBezTo>
                      <a:pt x="4062" y="2558"/>
                      <a:pt x="4164" y="2705"/>
                      <a:pt x="4265" y="2909"/>
                    </a:cubicBezTo>
                    <a:lnTo>
                      <a:pt x="4402" y="2909"/>
                    </a:lnTo>
                    <a:cubicBezTo>
                      <a:pt x="4402" y="2949"/>
                      <a:pt x="4425" y="2965"/>
                      <a:pt x="4455" y="2965"/>
                    </a:cubicBezTo>
                    <a:cubicBezTo>
                      <a:pt x="4527" y="2965"/>
                      <a:pt x="4635" y="2869"/>
                      <a:pt x="4538" y="2772"/>
                    </a:cubicBezTo>
                    <a:cubicBezTo>
                      <a:pt x="4129" y="1782"/>
                      <a:pt x="3549" y="929"/>
                      <a:pt x="2969" y="76"/>
                    </a:cubicBezTo>
                    <a:cubicBezTo>
                      <a:pt x="2969" y="25"/>
                      <a:pt x="2957" y="5"/>
                      <a:pt x="2939" y="5"/>
                    </a:cubicBezTo>
                    <a:cubicBezTo>
                      <a:pt x="2899" y="5"/>
                      <a:pt x="2832" y="117"/>
                      <a:pt x="2832" y="213"/>
                    </a:cubicBezTo>
                    <a:cubicBezTo>
                      <a:pt x="2832" y="486"/>
                      <a:pt x="2969" y="929"/>
                      <a:pt x="3139" y="1202"/>
                    </a:cubicBezTo>
                    <a:cubicBezTo>
                      <a:pt x="2969" y="929"/>
                      <a:pt x="2832" y="759"/>
                      <a:pt x="2559" y="486"/>
                    </a:cubicBezTo>
                    <a:cubicBezTo>
                      <a:pt x="2559" y="486"/>
                      <a:pt x="2423" y="486"/>
                      <a:pt x="2423" y="622"/>
                    </a:cubicBezTo>
                    <a:cubicBezTo>
                      <a:pt x="2423" y="901"/>
                      <a:pt x="2477" y="1167"/>
                      <a:pt x="2585" y="1436"/>
                    </a:cubicBezTo>
                    <a:lnTo>
                      <a:pt x="2585" y="1436"/>
                    </a:lnTo>
                    <a:cubicBezTo>
                      <a:pt x="2392" y="1089"/>
                      <a:pt x="2194" y="796"/>
                      <a:pt x="1979" y="486"/>
                    </a:cubicBezTo>
                    <a:cubicBezTo>
                      <a:pt x="1921" y="370"/>
                      <a:pt x="1864" y="328"/>
                      <a:pt x="1816" y="328"/>
                    </a:cubicBezTo>
                    <a:cubicBezTo>
                      <a:pt x="1752" y="328"/>
                      <a:pt x="1706" y="407"/>
                      <a:pt x="1706" y="486"/>
                    </a:cubicBezTo>
                    <a:cubicBezTo>
                      <a:pt x="1843" y="929"/>
                      <a:pt x="1843" y="1202"/>
                      <a:pt x="1979" y="1475"/>
                    </a:cubicBezTo>
                    <a:cubicBezTo>
                      <a:pt x="1843" y="1202"/>
                      <a:pt x="1706" y="929"/>
                      <a:pt x="1570" y="622"/>
                    </a:cubicBezTo>
                    <a:cubicBezTo>
                      <a:pt x="1530" y="582"/>
                      <a:pt x="1475" y="566"/>
                      <a:pt x="1421" y="566"/>
                    </a:cubicBezTo>
                    <a:cubicBezTo>
                      <a:pt x="1291" y="566"/>
                      <a:pt x="1166" y="662"/>
                      <a:pt x="1263" y="759"/>
                    </a:cubicBezTo>
                    <a:cubicBezTo>
                      <a:pt x="1706" y="1782"/>
                      <a:pt x="2116" y="2636"/>
                      <a:pt x="2559" y="3489"/>
                    </a:cubicBezTo>
                    <a:cubicBezTo>
                      <a:pt x="2286" y="3182"/>
                      <a:pt x="2116" y="2909"/>
                      <a:pt x="1843" y="2636"/>
                    </a:cubicBezTo>
                    <a:cubicBezTo>
                      <a:pt x="1706" y="2465"/>
                      <a:pt x="1570" y="2192"/>
                      <a:pt x="1433" y="1919"/>
                    </a:cubicBezTo>
                    <a:cubicBezTo>
                      <a:pt x="1126" y="1339"/>
                      <a:pt x="853" y="349"/>
                      <a:pt x="273" y="76"/>
                    </a:cubicBezTo>
                    <a:cubicBezTo>
                      <a:pt x="273" y="19"/>
                      <a:pt x="258" y="0"/>
                      <a:pt x="2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1084609" y="2658292"/>
                <a:ext cx="294791" cy="31976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311" extrusionOk="0">
                    <a:moveTo>
                      <a:pt x="3640" y="5741"/>
                    </a:moveTo>
                    <a:lnTo>
                      <a:pt x="3640" y="5741"/>
                    </a:lnTo>
                    <a:cubicBezTo>
                      <a:pt x="4084" y="6048"/>
                      <a:pt x="4493" y="6321"/>
                      <a:pt x="4937" y="6594"/>
                    </a:cubicBezTo>
                    <a:cubicBezTo>
                      <a:pt x="4493" y="6457"/>
                      <a:pt x="4221" y="6184"/>
                      <a:pt x="3948" y="6048"/>
                    </a:cubicBezTo>
                    <a:cubicBezTo>
                      <a:pt x="3777" y="6048"/>
                      <a:pt x="3777" y="5877"/>
                      <a:pt x="3640" y="5741"/>
                    </a:cubicBezTo>
                    <a:close/>
                    <a:moveTo>
                      <a:pt x="162" y="0"/>
                    </a:moveTo>
                    <a:cubicBezTo>
                      <a:pt x="92" y="0"/>
                      <a:pt x="1" y="76"/>
                      <a:pt x="92" y="76"/>
                    </a:cubicBezTo>
                    <a:cubicBezTo>
                      <a:pt x="92" y="486"/>
                      <a:pt x="228" y="759"/>
                      <a:pt x="365" y="1066"/>
                    </a:cubicBezTo>
                    <a:cubicBezTo>
                      <a:pt x="365" y="1475"/>
                      <a:pt x="535" y="1919"/>
                      <a:pt x="672" y="2328"/>
                    </a:cubicBezTo>
                    <a:cubicBezTo>
                      <a:pt x="712" y="2368"/>
                      <a:pt x="763" y="2385"/>
                      <a:pt x="813" y="2385"/>
                    </a:cubicBezTo>
                    <a:cubicBezTo>
                      <a:pt x="933" y="2385"/>
                      <a:pt x="1041" y="2288"/>
                      <a:pt x="945" y="2192"/>
                    </a:cubicBezTo>
                    <a:lnTo>
                      <a:pt x="945" y="2055"/>
                    </a:lnTo>
                    <a:cubicBezTo>
                      <a:pt x="1218" y="2636"/>
                      <a:pt x="1525" y="3182"/>
                      <a:pt x="1798" y="3625"/>
                    </a:cubicBezTo>
                    <a:cubicBezTo>
                      <a:pt x="2071" y="4035"/>
                      <a:pt x="2378" y="4615"/>
                      <a:pt x="2787" y="5024"/>
                    </a:cubicBezTo>
                    <a:cubicBezTo>
                      <a:pt x="2787" y="5024"/>
                      <a:pt x="2651" y="5195"/>
                      <a:pt x="2787" y="5195"/>
                    </a:cubicBezTo>
                    <a:cubicBezTo>
                      <a:pt x="2924" y="5331"/>
                      <a:pt x="3094" y="5468"/>
                      <a:pt x="3231" y="5604"/>
                    </a:cubicBezTo>
                    <a:cubicBezTo>
                      <a:pt x="3094" y="5604"/>
                      <a:pt x="2924" y="5468"/>
                      <a:pt x="2787" y="5468"/>
                    </a:cubicBezTo>
                    <a:cubicBezTo>
                      <a:pt x="2514" y="5331"/>
                      <a:pt x="2241" y="5024"/>
                      <a:pt x="2071" y="4888"/>
                    </a:cubicBezTo>
                    <a:cubicBezTo>
                      <a:pt x="1934" y="4888"/>
                      <a:pt x="1798" y="5024"/>
                      <a:pt x="1798" y="5195"/>
                    </a:cubicBezTo>
                    <a:cubicBezTo>
                      <a:pt x="2041" y="5438"/>
                      <a:pt x="2312" y="5682"/>
                      <a:pt x="2561" y="5949"/>
                    </a:cubicBezTo>
                    <a:lnTo>
                      <a:pt x="2561" y="5949"/>
                    </a:lnTo>
                    <a:cubicBezTo>
                      <a:pt x="2389" y="5843"/>
                      <a:pt x="2218" y="5735"/>
                      <a:pt x="2071" y="5604"/>
                    </a:cubicBezTo>
                    <a:cubicBezTo>
                      <a:pt x="1934" y="5604"/>
                      <a:pt x="1798" y="5741"/>
                      <a:pt x="1934" y="5877"/>
                    </a:cubicBezTo>
                    <a:cubicBezTo>
                      <a:pt x="2514" y="6321"/>
                      <a:pt x="3367" y="7174"/>
                      <a:pt x="4084" y="7310"/>
                    </a:cubicBezTo>
                    <a:cubicBezTo>
                      <a:pt x="4221" y="7310"/>
                      <a:pt x="4357" y="7174"/>
                      <a:pt x="4221" y="7037"/>
                    </a:cubicBezTo>
                    <a:cubicBezTo>
                      <a:pt x="4084" y="6901"/>
                      <a:pt x="3948" y="6730"/>
                      <a:pt x="3777" y="6594"/>
                    </a:cubicBezTo>
                    <a:cubicBezTo>
                      <a:pt x="3777" y="6458"/>
                      <a:pt x="3641" y="6457"/>
                      <a:pt x="3640" y="6322"/>
                    </a:cubicBezTo>
                    <a:lnTo>
                      <a:pt x="3640" y="6322"/>
                    </a:lnTo>
                    <a:cubicBezTo>
                      <a:pt x="3641" y="6457"/>
                      <a:pt x="3777" y="6457"/>
                      <a:pt x="3948" y="6457"/>
                    </a:cubicBezTo>
                    <a:lnTo>
                      <a:pt x="4084" y="6457"/>
                    </a:lnTo>
                    <a:cubicBezTo>
                      <a:pt x="4493" y="6730"/>
                      <a:pt x="4937" y="7037"/>
                      <a:pt x="5347" y="7037"/>
                    </a:cubicBezTo>
                    <a:cubicBezTo>
                      <a:pt x="5483" y="7037"/>
                      <a:pt x="5654" y="6901"/>
                      <a:pt x="5483" y="6901"/>
                    </a:cubicBezTo>
                    <a:cubicBezTo>
                      <a:pt x="5074" y="6321"/>
                      <a:pt x="4084" y="5877"/>
                      <a:pt x="3640" y="5331"/>
                    </a:cubicBezTo>
                    <a:lnTo>
                      <a:pt x="3640" y="5331"/>
                    </a:lnTo>
                    <a:cubicBezTo>
                      <a:pt x="4084" y="5468"/>
                      <a:pt x="4493" y="5741"/>
                      <a:pt x="4937" y="6048"/>
                    </a:cubicBezTo>
                    <a:cubicBezTo>
                      <a:pt x="5210" y="6184"/>
                      <a:pt x="5654" y="6457"/>
                      <a:pt x="6063" y="6457"/>
                    </a:cubicBezTo>
                    <a:cubicBezTo>
                      <a:pt x="6200" y="6457"/>
                      <a:pt x="6200" y="6321"/>
                      <a:pt x="6200" y="6321"/>
                    </a:cubicBezTo>
                    <a:cubicBezTo>
                      <a:pt x="6138" y="6198"/>
                      <a:pt x="6077" y="6096"/>
                      <a:pt x="6015" y="6008"/>
                    </a:cubicBezTo>
                    <a:lnTo>
                      <a:pt x="6015" y="6008"/>
                    </a:lnTo>
                    <a:cubicBezTo>
                      <a:pt x="6111" y="5926"/>
                      <a:pt x="6169" y="5741"/>
                      <a:pt x="6063" y="5741"/>
                    </a:cubicBezTo>
                    <a:cubicBezTo>
                      <a:pt x="5347" y="5195"/>
                      <a:pt x="4493" y="4478"/>
                      <a:pt x="3777" y="3625"/>
                    </a:cubicBezTo>
                    <a:lnTo>
                      <a:pt x="3777" y="3625"/>
                    </a:lnTo>
                    <a:cubicBezTo>
                      <a:pt x="3948" y="3762"/>
                      <a:pt x="3948" y="3762"/>
                      <a:pt x="4084" y="3762"/>
                    </a:cubicBezTo>
                    <a:cubicBezTo>
                      <a:pt x="4221" y="3898"/>
                      <a:pt x="4357" y="4035"/>
                      <a:pt x="4493" y="4171"/>
                    </a:cubicBezTo>
                    <a:cubicBezTo>
                      <a:pt x="4937" y="4615"/>
                      <a:pt x="5347" y="5024"/>
                      <a:pt x="5927" y="5331"/>
                    </a:cubicBezTo>
                    <a:cubicBezTo>
                      <a:pt x="5967" y="5371"/>
                      <a:pt x="6007" y="5388"/>
                      <a:pt x="6040" y="5388"/>
                    </a:cubicBezTo>
                    <a:cubicBezTo>
                      <a:pt x="6120" y="5388"/>
                      <a:pt x="6160" y="5291"/>
                      <a:pt x="6063" y="5195"/>
                    </a:cubicBezTo>
                    <a:cubicBezTo>
                      <a:pt x="6030" y="5121"/>
                      <a:pt x="5989" y="5057"/>
                      <a:pt x="5944" y="5000"/>
                    </a:cubicBezTo>
                    <a:lnTo>
                      <a:pt x="5944" y="5000"/>
                    </a:lnTo>
                    <a:cubicBezTo>
                      <a:pt x="6140" y="5159"/>
                      <a:pt x="6339" y="5318"/>
                      <a:pt x="6507" y="5468"/>
                    </a:cubicBezTo>
                    <a:cubicBezTo>
                      <a:pt x="6547" y="5508"/>
                      <a:pt x="6587" y="5524"/>
                      <a:pt x="6620" y="5524"/>
                    </a:cubicBezTo>
                    <a:cubicBezTo>
                      <a:pt x="6700" y="5524"/>
                      <a:pt x="6740" y="5428"/>
                      <a:pt x="6643" y="5331"/>
                    </a:cubicBezTo>
                    <a:cubicBezTo>
                      <a:pt x="6336" y="4888"/>
                      <a:pt x="5790" y="4478"/>
                      <a:pt x="5347" y="4171"/>
                    </a:cubicBezTo>
                    <a:cubicBezTo>
                      <a:pt x="4801" y="3762"/>
                      <a:pt x="4221" y="3182"/>
                      <a:pt x="3640" y="2772"/>
                    </a:cubicBezTo>
                    <a:cubicBezTo>
                      <a:pt x="3504" y="2772"/>
                      <a:pt x="3367" y="2909"/>
                      <a:pt x="3367" y="3045"/>
                    </a:cubicBezTo>
                    <a:lnTo>
                      <a:pt x="3367" y="2909"/>
                    </a:lnTo>
                    <a:cubicBezTo>
                      <a:pt x="3231" y="2909"/>
                      <a:pt x="3094" y="3045"/>
                      <a:pt x="3094" y="3182"/>
                    </a:cubicBezTo>
                    <a:cubicBezTo>
                      <a:pt x="3231" y="3318"/>
                      <a:pt x="3367" y="3489"/>
                      <a:pt x="3367" y="3625"/>
                    </a:cubicBezTo>
                    <a:lnTo>
                      <a:pt x="3231" y="3625"/>
                    </a:lnTo>
                    <a:cubicBezTo>
                      <a:pt x="3094" y="3625"/>
                      <a:pt x="3094" y="3762"/>
                      <a:pt x="3231" y="3898"/>
                    </a:cubicBezTo>
                    <a:cubicBezTo>
                      <a:pt x="3777" y="4615"/>
                      <a:pt x="4630" y="5331"/>
                      <a:pt x="5483" y="6048"/>
                    </a:cubicBezTo>
                    <a:cubicBezTo>
                      <a:pt x="5210" y="5877"/>
                      <a:pt x="5074" y="5741"/>
                      <a:pt x="4801" y="5604"/>
                    </a:cubicBezTo>
                    <a:cubicBezTo>
                      <a:pt x="4357" y="5331"/>
                      <a:pt x="3777" y="5024"/>
                      <a:pt x="3367" y="4751"/>
                    </a:cubicBezTo>
                    <a:cubicBezTo>
                      <a:pt x="3231" y="4751"/>
                      <a:pt x="3094" y="4751"/>
                      <a:pt x="3094" y="4888"/>
                    </a:cubicBezTo>
                    <a:cubicBezTo>
                      <a:pt x="3094" y="5024"/>
                      <a:pt x="3094" y="5024"/>
                      <a:pt x="3231" y="5195"/>
                    </a:cubicBezTo>
                    <a:cubicBezTo>
                      <a:pt x="2651" y="4615"/>
                      <a:pt x="2241" y="3898"/>
                      <a:pt x="1798" y="3182"/>
                    </a:cubicBezTo>
                    <a:cubicBezTo>
                      <a:pt x="1388" y="2465"/>
                      <a:pt x="1081" y="1612"/>
                      <a:pt x="535" y="1066"/>
                    </a:cubicBezTo>
                    <a:cubicBezTo>
                      <a:pt x="535" y="622"/>
                      <a:pt x="365" y="349"/>
                      <a:pt x="228" y="76"/>
                    </a:cubicBezTo>
                    <a:cubicBezTo>
                      <a:pt x="228" y="19"/>
                      <a:pt x="198" y="0"/>
                      <a:pt x="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125898" y="2822793"/>
                <a:ext cx="131387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1980" extrusionOk="0">
                    <a:moveTo>
                      <a:pt x="1707" y="1"/>
                    </a:moveTo>
                    <a:cubicBezTo>
                      <a:pt x="1570" y="1"/>
                      <a:pt x="1434" y="137"/>
                      <a:pt x="1434" y="137"/>
                    </a:cubicBezTo>
                    <a:cubicBezTo>
                      <a:pt x="1434" y="274"/>
                      <a:pt x="1570" y="410"/>
                      <a:pt x="1707" y="581"/>
                    </a:cubicBezTo>
                    <a:cubicBezTo>
                      <a:pt x="1843" y="717"/>
                      <a:pt x="1843" y="854"/>
                      <a:pt x="1980" y="990"/>
                    </a:cubicBezTo>
                    <a:cubicBezTo>
                      <a:pt x="1843" y="854"/>
                      <a:pt x="1843" y="717"/>
                      <a:pt x="1707" y="717"/>
                    </a:cubicBezTo>
                    <a:cubicBezTo>
                      <a:pt x="1434" y="410"/>
                      <a:pt x="1127" y="137"/>
                      <a:pt x="854" y="137"/>
                    </a:cubicBezTo>
                    <a:cubicBezTo>
                      <a:pt x="854" y="137"/>
                      <a:pt x="717" y="137"/>
                      <a:pt x="717" y="274"/>
                    </a:cubicBezTo>
                    <a:cubicBezTo>
                      <a:pt x="854" y="717"/>
                      <a:pt x="1127" y="990"/>
                      <a:pt x="1297" y="1434"/>
                    </a:cubicBezTo>
                    <a:lnTo>
                      <a:pt x="1127" y="1434"/>
                    </a:lnTo>
                    <a:cubicBezTo>
                      <a:pt x="854" y="1127"/>
                      <a:pt x="444" y="854"/>
                      <a:pt x="137" y="717"/>
                    </a:cubicBezTo>
                    <a:cubicBezTo>
                      <a:pt x="1" y="717"/>
                      <a:pt x="1" y="854"/>
                      <a:pt x="1" y="990"/>
                    </a:cubicBezTo>
                    <a:cubicBezTo>
                      <a:pt x="1" y="1127"/>
                      <a:pt x="274" y="1434"/>
                      <a:pt x="444" y="1570"/>
                    </a:cubicBezTo>
                    <a:cubicBezTo>
                      <a:pt x="484" y="1610"/>
                      <a:pt x="524" y="1627"/>
                      <a:pt x="561" y="1627"/>
                    </a:cubicBezTo>
                    <a:cubicBezTo>
                      <a:pt x="649" y="1627"/>
                      <a:pt x="717" y="1530"/>
                      <a:pt x="717" y="1434"/>
                    </a:cubicBezTo>
                    <a:cubicBezTo>
                      <a:pt x="990" y="1570"/>
                      <a:pt x="1297" y="1843"/>
                      <a:pt x="1570" y="1843"/>
                    </a:cubicBezTo>
                    <a:lnTo>
                      <a:pt x="1707" y="1843"/>
                    </a:lnTo>
                    <a:cubicBezTo>
                      <a:pt x="1707" y="1504"/>
                      <a:pt x="1519" y="1141"/>
                      <a:pt x="1377" y="794"/>
                    </a:cubicBezTo>
                    <a:lnTo>
                      <a:pt x="1377" y="794"/>
                    </a:lnTo>
                    <a:cubicBezTo>
                      <a:pt x="1622" y="1017"/>
                      <a:pt x="1857" y="1140"/>
                      <a:pt x="1980" y="1263"/>
                    </a:cubicBezTo>
                    <a:cubicBezTo>
                      <a:pt x="2287" y="1570"/>
                      <a:pt x="2560" y="1980"/>
                      <a:pt x="2833" y="1980"/>
                    </a:cubicBezTo>
                    <a:cubicBezTo>
                      <a:pt x="3004" y="1980"/>
                      <a:pt x="3004" y="1843"/>
                      <a:pt x="3004" y="1843"/>
                    </a:cubicBezTo>
                    <a:cubicBezTo>
                      <a:pt x="2833" y="1570"/>
                      <a:pt x="2560" y="1263"/>
                      <a:pt x="2423" y="990"/>
                    </a:cubicBezTo>
                    <a:lnTo>
                      <a:pt x="2423" y="990"/>
                    </a:lnTo>
                    <a:cubicBezTo>
                      <a:pt x="2560" y="1127"/>
                      <a:pt x="2560" y="1263"/>
                      <a:pt x="2696" y="1263"/>
                    </a:cubicBezTo>
                    <a:cubicBezTo>
                      <a:pt x="2737" y="1314"/>
                      <a:pt x="2781" y="1335"/>
                      <a:pt x="2823" y="1335"/>
                    </a:cubicBezTo>
                    <a:cubicBezTo>
                      <a:pt x="2920" y="1335"/>
                      <a:pt x="3004" y="1222"/>
                      <a:pt x="3004" y="1127"/>
                    </a:cubicBezTo>
                    <a:cubicBezTo>
                      <a:pt x="2696" y="854"/>
                      <a:pt x="2423" y="581"/>
                      <a:pt x="2150" y="274"/>
                    </a:cubicBezTo>
                    <a:lnTo>
                      <a:pt x="1980" y="274"/>
                    </a:lnTo>
                    <a:cubicBezTo>
                      <a:pt x="1843" y="274"/>
                      <a:pt x="1843" y="137"/>
                      <a:pt x="1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212457" y="2866094"/>
                <a:ext cx="180636" cy="7466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07" extrusionOk="0">
                    <a:moveTo>
                      <a:pt x="308" y="0"/>
                    </a:moveTo>
                    <a:cubicBezTo>
                      <a:pt x="171" y="0"/>
                      <a:pt x="1" y="137"/>
                      <a:pt x="171" y="273"/>
                    </a:cubicBezTo>
                    <a:cubicBezTo>
                      <a:pt x="717" y="580"/>
                      <a:pt x="1434" y="853"/>
                      <a:pt x="2151" y="1297"/>
                    </a:cubicBezTo>
                    <a:cubicBezTo>
                      <a:pt x="2151" y="1297"/>
                      <a:pt x="2287" y="1297"/>
                      <a:pt x="2287" y="1433"/>
                    </a:cubicBezTo>
                    <a:cubicBezTo>
                      <a:pt x="2424" y="1433"/>
                      <a:pt x="2560" y="1297"/>
                      <a:pt x="2424" y="1126"/>
                    </a:cubicBezTo>
                    <a:cubicBezTo>
                      <a:pt x="2151" y="990"/>
                      <a:pt x="1570" y="580"/>
                      <a:pt x="1298" y="273"/>
                    </a:cubicBezTo>
                    <a:lnTo>
                      <a:pt x="1298" y="273"/>
                    </a:lnTo>
                    <a:cubicBezTo>
                      <a:pt x="1707" y="444"/>
                      <a:pt x="2151" y="717"/>
                      <a:pt x="2424" y="990"/>
                    </a:cubicBezTo>
                    <a:cubicBezTo>
                      <a:pt x="2867" y="1126"/>
                      <a:pt x="3413" y="1433"/>
                      <a:pt x="3857" y="1706"/>
                    </a:cubicBezTo>
                    <a:cubicBezTo>
                      <a:pt x="3993" y="1706"/>
                      <a:pt x="4130" y="1570"/>
                      <a:pt x="3993" y="1433"/>
                    </a:cubicBezTo>
                    <a:cubicBezTo>
                      <a:pt x="3584" y="1126"/>
                      <a:pt x="2867" y="853"/>
                      <a:pt x="2287" y="580"/>
                    </a:cubicBezTo>
                    <a:cubicBezTo>
                      <a:pt x="2014" y="273"/>
                      <a:pt x="1434" y="0"/>
                      <a:pt x="1025" y="0"/>
                    </a:cubicBezTo>
                    <a:cubicBezTo>
                      <a:pt x="854" y="0"/>
                      <a:pt x="854" y="0"/>
                      <a:pt x="854" y="137"/>
                    </a:cubicBezTo>
                    <a:cubicBezTo>
                      <a:pt x="854" y="273"/>
                      <a:pt x="1025" y="273"/>
                      <a:pt x="1025" y="444"/>
                    </a:cubicBezTo>
                    <a:cubicBezTo>
                      <a:pt x="717" y="273"/>
                      <a:pt x="444" y="137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306495" y="2860102"/>
                <a:ext cx="255252" cy="92592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2117" extrusionOk="0">
                    <a:moveTo>
                      <a:pt x="1263" y="854"/>
                    </a:moveTo>
                    <a:cubicBezTo>
                      <a:pt x="1707" y="854"/>
                      <a:pt x="2116" y="990"/>
                      <a:pt x="2423" y="990"/>
                    </a:cubicBezTo>
                    <a:cubicBezTo>
                      <a:pt x="2521" y="990"/>
                      <a:pt x="2618" y="1060"/>
                      <a:pt x="2715" y="1099"/>
                    </a:cubicBezTo>
                    <a:lnTo>
                      <a:pt x="2715" y="1099"/>
                    </a:lnTo>
                    <a:cubicBezTo>
                      <a:pt x="2205" y="990"/>
                      <a:pt x="1675" y="981"/>
                      <a:pt x="1263" y="854"/>
                    </a:cubicBezTo>
                    <a:close/>
                    <a:moveTo>
                      <a:pt x="581" y="1"/>
                    </a:moveTo>
                    <a:cubicBezTo>
                      <a:pt x="410" y="1"/>
                      <a:pt x="410" y="137"/>
                      <a:pt x="410" y="274"/>
                    </a:cubicBezTo>
                    <a:cubicBezTo>
                      <a:pt x="581" y="410"/>
                      <a:pt x="717" y="410"/>
                      <a:pt x="854" y="581"/>
                    </a:cubicBezTo>
                    <a:lnTo>
                      <a:pt x="717" y="581"/>
                    </a:lnTo>
                    <a:cubicBezTo>
                      <a:pt x="581" y="581"/>
                      <a:pt x="410" y="717"/>
                      <a:pt x="581" y="854"/>
                    </a:cubicBezTo>
                    <a:cubicBezTo>
                      <a:pt x="854" y="990"/>
                      <a:pt x="1263" y="1127"/>
                      <a:pt x="1570" y="1127"/>
                    </a:cubicBezTo>
                    <a:lnTo>
                      <a:pt x="137" y="1127"/>
                    </a:lnTo>
                    <a:cubicBezTo>
                      <a:pt x="1" y="1263"/>
                      <a:pt x="1" y="1434"/>
                      <a:pt x="137" y="1434"/>
                    </a:cubicBezTo>
                    <a:cubicBezTo>
                      <a:pt x="854" y="1707"/>
                      <a:pt x="1570" y="1707"/>
                      <a:pt x="2287" y="1843"/>
                    </a:cubicBezTo>
                    <a:cubicBezTo>
                      <a:pt x="3276" y="1980"/>
                      <a:pt x="4402" y="2116"/>
                      <a:pt x="5392" y="2116"/>
                    </a:cubicBezTo>
                    <a:cubicBezTo>
                      <a:pt x="5529" y="2116"/>
                      <a:pt x="5529" y="1843"/>
                      <a:pt x="5392" y="1843"/>
                    </a:cubicBezTo>
                    <a:cubicBezTo>
                      <a:pt x="4675" y="1843"/>
                      <a:pt x="3993" y="1707"/>
                      <a:pt x="3276" y="1707"/>
                    </a:cubicBezTo>
                    <a:lnTo>
                      <a:pt x="2969" y="1707"/>
                    </a:lnTo>
                    <a:cubicBezTo>
                      <a:pt x="2287" y="1570"/>
                      <a:pt x="1570" y="1570"/>
                      <a:pt x="990" y="1434"/>
                    </a:cubicBezTo>
                    <a:cubicBezTo>
                      <a:pt x="2560" y="1434"/>
                      <a:pt x="4129" y="1570"/>
                      <a:pt x="5699" y="1570"/>
                    </a:cubicBezTo>
                    <a:cubicBezTo>
                      <a:pt x="5836" y="1570"/>
                      <a:pt x="5836" y="1263"/>
                      <a:pt x="5699" y="1263"/>
                    </a:cubicBezTo>
                    <a:lnTo>
                      <a:pt x="4846" y="1263"/>
                    </a:lnTo>
                    <a:cubicBezTo>
                      <a:pt x="4846" y="1263"/>
                      <a:pt x="4846" y="1127"/>
                      <a:pt x="4675" y="1127"/>
                    </a:cubicBezTo>
                    <a:cubicBezTo>
                      <a:pt x="4266" y="990"/>
                      <a:pt x="3686" y="990"/>
                      <a:pt x="3276" y="854"/>
                    </a:cubicBezTo>
                    <a:cubicBezTo>
                      <a:pt x="2969" y="854"/>
                      <a:pt x="2833" y="854"/>
                      <a:pt x="2560" y="717"/>
                    </a:cubicBezTo>
                    <a:cubicBezTo>
                      <a:pt x="2186" y="602"/>
                      <a:pt x="1740" y="584"/>
                      <a:pt x="1344" y="398"/>
                    </a:cubicBezTo>
                    <a:lnTo>
                      <a:pt x="1344" y="398"/>
                    </a:lnTo>
                    <a:cubicBezTo>
                      <a:pt x="1372" y="406"/>
                      <a:pt x="1402" y="410"/>
                      <a:pt x="1434" y="410"/>
                    </a:cubicBezTo>
                    <a:cubicBezTo>
                      <a:pt x="1570" y="410"/>
                      <a:pt x="1570" y="137"/>
                      <a:pt x="1434" y="137"/>
                    </a:cubicBezTo>
                    <a:cubicBezTo>
                      <a:pt x="1127" y="137"/>
                      <a:pt x="854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1249766" y="2915344"/>
                <a:ext cx="298552" cy="119447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2731" extrusionOk="0">
                    <a:moveTo>
                      <a:pt x="308" y="0"/>
                    </a:moveTo>
                    <a:cubicBezTo>
                      <a:pt x="172" y="0"/>
                      <a:pt x="1" y="171"/>
                      <a:pt x="172" y="307"/>
                    </a:cubicBezTo>
                    <a:cubicBezTo>
                      <a:pt x="308" y="307"/>
                      <a:pt x="308" y="444"/>
                      <a:pt x="445" y="444"/>
                    </a:cubicBezTo>
                    <a:lnTo>
                      <a:pt x="172" y="444"/>
                    </a:lnTo>
                    <a:cubicBezTo>
                      <a:pt x="1" y="444"/>
                      <a:pt x="1" y="580"/>
                      <a:pt x="1" y="717"/>
                    </a:cubicBezTo>
                    <a:cubicBezTo>
                      <a:pt x="308" y="853"/>
                      <a:pt x="717" y="1024"/>
                      <a:pt x="1025" y="1160"/>
                    </a:cubicBezTo>
                    <a:lnTo>
                      <a:pt x="717" y="1160"/>
                    </a:lnTo>
                    <a:cubicBezTo>
                      <a:pt x="581" y="1160"/>
                      <a:pt x="581" y="1297"/>
                      <a:pt x="717" y="1433"/>
                    </a:cubicBezTo>
                    <a:cubicBezTo>
                      <a:pt x="1161" y="1706"/>
                      <a:pt x="2151" y="1877"/>
                      <a:pt x="2731" y="2014"/>
                    </a:cubicBezTo>
                    <a:lnTo>
                      <a:pt x="2867" y="2150"/>
                    </a:lnTo>
                    <a:lnTo>
                      <a:pt x="3004" y="2150"/>
                    </a:lnTo>
                    <a:cubicBezTo>
                      <a:pt x="3857" y="2423"/>
                      <a:pt x="4710" y="2559"/>
                      <a:pt x="5563" y="2730"/>
                    </a:cubicBezTo>
                    <a:cubicBezTo>
                      <a:pt x="5699" y="2730"/>
                      <a:pt x="5699" y="2423"/>
                      <a:pt x="5563" y="2423"/>
                    </a:cubicBezTo>
                    <a:cubicBezTo>
                      <a:pt x="5426" y="2423"/>
                      <a:pt x="5290" y="2423"/>
                      <a:pt x="4983" y="2287"/>
                    </a:cubicBezTo>
                    <a:lnTo>
                      <a:pt x="4983" y="2014"/>
                    </a:lnTo>
                    <a:lnTo>
                      <a:pt x="4846" y="2014"/>
                    </a:lnTo>
                    <a:cubicBezTo>
                      <a:pt x="4710" y="2014"/>
                      <a:pt x="4573" y="1877"/>
                      <a:pt x="4437" y="1877"/>
                    </a:cubicBezTo>
                    <a:lnTo>
                      <a:pt x="4710" y="1877"/>
                    </a:lnTo>
                    <a:cubicBezTo>
                      <a:pt x="4734" y="1901"/>
                      <a:pt x="4758" y="1911"/>
                      <a:pt x="4779" y="1911"/>
                    </a:cubicBezTo>
                    <a:cubicBezTo>
                      <a:pt x="4882" y="1911"/>
                      <a:pt x="4935" y="1683"/>
                      <a:pt x="4710" y="1570"/>
                    </a:cubicBezTo>
                    <a:cubicBezTo>
                      <a:pt x="4573" y="1570"/>
                      <a:pt x="4437" y="1570"/>
                      <a:pt x="4266" y="1433"/>
                    </a:cubicBezTo>
                    <a:lnTo>
                      <a:pt x="4266" y="1433"/>
                    </a:lnTo>
                    <a:cubicBezTo>
                      <a:pt x="4710" y="1570"/>
                      <a:pt x="4983" y="1570"/>
                      <a:pt x="5426" y="1706"/>
                    </a:cubicBezTo>
                    <a:cubicBezTo>
                      <a:pt x="5563" y="1706"/>
                      <a:pt x="5699" y="1433"/>
                      <a:pt x="5563" y="1433"/>
                    </a:cubicBezTo>
                    <a:cubicBezTo>
                      <a:pt x="4846" y="1160"/>
                      <a:pt x="4130" y="1024"/>
                      <a:pt x="3413" y="853"/>
                    </a:cubicBezTo>
                    <a:cubicBezTo>
                      <a:pt x="3059" y="735"/>
                      <a:pt x="2807" y="617"/>
                      <a:pt x="2458" y="499"/>
                    </a:cubicBezTo>
                    <a:lnTo>
                      <a:pt x="2458" y="499"/>
                    </a:lnTo>
                    <a:cubicBezTo>
                      <a:pt x="2961" y="586"/>
                      <a:pt x="3477" y="755"/>
                      <a:pt x="3993" y="853"/>
                    </a:cubicBezTo>
                    <a:cubicBezTo>
                      <a:pt x="4685" y="992"/>
                      <a:pt x="5467" y="1197"/>
                      <a:pt x="6120" y="1197"/>
                    </a:cubicBezTo>
                    <a:cubicBezTo>
                      <a:pt x="6272" y="1197"/>
                      <a:pt x="6417" y="1186"/>
                      <a:pt x="6553" y="1160"/>
                    </a:cubicBezTo>
                    <a:cubicBezTo>
                      <a:pt x="6689" y="1160"/>
                      <a:pt x="6826" y="1024"/>
                      <a:pt x="6689" y="1024"/>
                    </a:cubicBezTo>
                    <a:cubicBezTo>
                      <a:pt x="5699" y="307"/>
                      <a:pt x="4266" y="307"/>
                      <a:pt x="3140" y="0"/>
                    </a:cubicBezTo>
                    <a:cubicBezTo>
                      <a:pt x="3004" y="0"/>
                      <a:pt x="2867" y="171"/>
                      <a:pt x="3004" y="171"/>
                    </a:cubicBezTo>
                    <a:cubicBezTo>
                      <a:pt x="3993" y="444"/>
                      <a:pt x="5119" y="580"/>
                      <a:pt x="6143" y="853"/>
                    </a:cubicBezTo>
                    <a:cubicBezTo>
                      <a:pt x="5290" y="853"/>
                      <a:pt x="4573" y="717"/>
                      <a:pt x="3857" y="580"/>
                    </a:cubicBezTo>
                    <a:cubicBezTo>
                      <a:pt x="3004" y="307"/>
                      <a:pt x="2014" y="171"/>
                      <a:pt x="1161" y="0"/>
                    </a:cubicBezTo>
                    <a:cubicBezTo>
                      <a:pt x="1025" y="0"/>
                      <a:pt x="1025" y="171"/>
                      <a:pt x="1025" y="171"/>
                    </a:cubicBezTo>
                    <a:cubicBezTo>
                      <a:pt x="717" y="171"/>
                      <a:pt x="58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1257245" y="2938044"/>
                <a:ext cx="37352" cy="34028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78" extrusionOk="0">
                    <a:moveTo>
                      <a:pt x="172" y="1"/>
                    </a:moveTo>
                    <a:cubicBezTo>
                      <a:pt x="152" y="1"/>
                      <a:pt x="137" y="16"/>
                      <a:pt x="137" y="61"/>
                    </a:cubicBezTo>
                    <a:cubicBezTo>
                      <a:pt x="1" y="198"/>
                      <a:pt x="137" y="334"/>
                      <a:pt x="274" y="505"/>
                    </a:cubicBezTo>
                    <a:cubicBezTo>
                      <a:pt x="410" y="641"/>
                      <a:pt x="546" y="778"/>
                      <a:pt x="683" y="778"/>
                    </a:cubicBezTo>
                    <a:cubicBezTo>
                      <a:pt x="854" y="778"/>
                      <a:pt x="854" y="778"/>
                      <a:pt x="854" y="641"/>
                    </a:cubicBezTo>
                    <a:cubicBezTo>
                      <a:pt x="854" y="505"/>
                      <a:pt x="854" y="505"/>
                      <a:pt x="683" y="505"/>
                    </a:cubicBezTo>
                    <a:cubicBezTo>
                      <a:pt x="683" y="505"/>
                      <a:pt x="546" y="505"/>
                      <a:pt x="410" y="334"/>
                    </a:cubicBezTo>
                    <a:cubicBezTo>
                      <a:pt x="410" y="334"/>
                      <a:pt x="274" y="198"/>
                      <a:pt x="274" y="61"/>
                    </a:cubicBezTo>
                    <a:cubicBezTo>
                      <a:pt x="274" y="6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1355744" y="2888794"/>
                <a:ext cx="435844" cy="159554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3648" extrusionOk="0">
                    <a:moveTo>
                      <a:pt x="4266" y="778"/>
                    </a:moveTo>
                    <a:cubicBezTo>
                      <a:pt x="3993" y="778"/>
                      <a:pt x="3720" y="914"/>
                      <a:pt x="3276" y="1051"/>
                    </a:cubicBezTo>
                    <a:cubicBezTo>
                      <a:pt x="3413" y="914"/>
                      <a:pt x="3413" y="914"/>
                      <a:pt x="3549" y="914"/>
                    </a:cubicBezTo>
                    <a:cubicBezTo>
                      <a:pt x="3857" y="778"/>
                      <a:pt x="4130" y="778"/>
                      <a:pt x="4266" y="778"/>
                    </a:cubicBezTo>
                    <a:close/>
                    <a:moveTo>
                      <a:pt x="4458" y="1051"/>
                    </a:moveTo>
                    <a:cubicBezTo>
                      <a:pt x="4066" y="1237"/>
                      <a:pt x="3615" y="1349"/>
                      <a:pt x="3140" y="1460"/>
                    </a:cubicBezTo>
                    <a:cubicBezTo>
                      <a:pt x="3549" y="1324"/>
                      <a:pt x="4130" y="1187"/>
                      <a:pt x="4403" y="1051"/>
                    </a:cubicBezTo>
                    <a:cubicBezTo>
                      <a:pt x="4423" y="1051"/>
                      <a:pt x="4442" y="1051"/>
                      <a:pt x="4458" y="1051"/>
                    </a:cubicBezTo>
                    <a:close/>
                    <a:moveTo>
                      <a:pt x="6552" y="2621"/>
                    </a:moveTo>
                    <a:lnTo>
                      <a:pt x="6552" y="2621"/>
                    </a:lnTo>
                    <a:cubicBezTo>
                      <a:pt x="6279" y="2757"/>
                      <a:pt x="5836" y="2894"/>
                      <a:pt x="5426" y="3030"/>
                    </a:cubicBezTo>
                    <a:cubicBezTo>
                      <a:pt x="5563" y="2894"/>
                      <a:pt x="5699" y="2894"/>
                      <a:pt x="5836" y="2894"/>
                    </a:cubicBezTo>
                    <a:lnTo>
                      <a:pt x="5836" y="2757"/>
                    </a:lnTo>
                    <a:cubicBezTo>
                      <a:pt x="5972" y="2757"/>
                      <a:pt x="6279" y="2757"/>
                      <a:pt x="6552" y="2621"/>
                    </a:cubicBezTo>
                    <a:close/>
                    <a:moveTo>
                      <a:pt x="2867" y="3030"/>
                    </a:moveTo>
                    <a:cubicBezTo>
                      <a:pt x="2560" y="3166"/>
                      <a:pt x="2287" y="3337"/>
                      <a:pt x="2150" y="3337"/>
                    </a:cubicBezTo>
                    <a:cubicBezTo>
                      <a:pt x="2287" y="3166"/>
                      <a:pt x="2560" y="3030"/>
                      <a:pt x="2867" y="3030"/>
                    </a:cubicBezTo>
                    <a:close/>
                    <a:moveTo>
                      <a:pt x="7436" y="1"/>
                    </a:moveTo>
                    <a:cubicBezTo>
                      <a:pt x="7375" y="1"/>
                      <a:pt x="7314" y="61"/>
                      <a:pt x="7132" y="61"/>
                    </a:cubicBezTo>
                    <a:cubicBezTo>
                      <a:pt x="6962" y="198"/>
                      <a:pt x="6825" y="198"/>
                      <a:pt x="6552" y="334"/>
                    </a:cubicBezTo>
                    <a:cubicBezTo>
                      <a:pt x="6552" y="238"/>
                      <a:pt x="6552" y="141"/>
                      <a:pt x="6504" y="141"/>
                    </a:cubicBezTo>
                    <a:cubicBezTo>
                      <a:pt x="6484" y="141"/>
                      <a:pt x="6456" y="158"/>
                      <a:pt x="6416" y="198"/>
                    </a:cubicBezTo>
                    <a:cubicBezTo>
                      <a:pt x="6046" y="198"/>
                      <a:pt x="5701" y="292"/>
                      <a:pt x="5339" y="403"/>
                    </a:cubicBezTo>
                    <a:lnTo>
                      <a:pt x="5339" y="403"/>
                    </a:lnTo>
                    <a:cubicBezTo>
                      <a:pt x="5363" y="385"/>
                      <a:pt x="5391" y="363"/>
                      <a:pt x="5426" y="334"/>
                    </a:cubicBezTo>
                    <a:cubicBezTo>
                      <a:pt x="5563" y="334"/>
                      <a:pt x="5563" y="61"/>
                      <a:pt x="5256" y="61"/>
                    </a:cubicBezTo>
                    <a:cubicBezTo>
                      <a:pt x="4994" y="61"/>
                      <a:pt x="4606" y="187"/>
                      <a:pt x="4183" y="318"/>
                    </a:cubicBezTo>
                    <a:lnTo>
                      <a:pt x="4183" y="318"/>
                    </a:lnTo>
                    <a:cubicBezTo>
                      <a:pt x="4207" y="282"/>
                      <a:pt x="4100" y="198"/>
                      <a:pt x="3993" y="198"/>
                    </a:cubicBezTo>
                    <a:cubicBezTo>
                      <a:pt x="3720" y="198"/>
                      <a:pt x="3413" y="334"/>
                      <a:pt x="3003" y="334"/>
                    </a:cubicBezTo>
                    <a:cubicBezTo>
                      <a:pt x="2867" y="334"/>
                      <a:pt x="2696" y="471"/>
                      <a:pt x="2696" y="471"/>
                    </a:cubicBezTo>
                    <a:cubicBezTo>
                      <a:pt x="2423" y="471"/>
                      <a:pt x="2560" y="778"/>
                      <a:pt x="2696" y="778"/>
                    </a:cubicBezTo>
                    <a:cubicBezTo>
                      <a:pt x="2867" y="778"/>
                      <a:pt x="3003" y="778"/>
                      <a:pt x="3003" y="607"/>
                    </a:cubicBezTo>
                    <a:cubicBezTo>
                      <a:pt x="3003" y="778"/>
                      <a:pt x="3003" y="778"/>
                      <a:pt x="3140" y="778"/>
                    </a:cubicBezTo>
                    <a:cubicBezTo>
                      <a:pt x="3003" y="914"/>
                      <a:pt x="2867" y="914"/>
                      <a:pt x="2867" y="1051"/>
                    </a:cubicBezTo>
                    <a:cubicBezTo>
                      <a:pt x="2867" y="1187"/>
                      <a:pt x="2867" y="1324"/>
                      <a:pt x="3003" y="1324"/>
                    </a:cubicBezTo>
                    <a:cubicBezTo>
                      <a:pt x="2696" y="1460"/>
                      <a:pt x="2423" y="1631"/>
                      <a:pt x="2287" y="1767"/>
                    </a:cubicBezTo>
                    <a:cubicBezTo>
                      <a:pt x="2150" y="1767"/>
                      <a:pt x="2287" y="2040"/>
                      <a:pt x="2423" y="2040"/>
                    </a:cubicBezTo>
                    <a:cubicBezTo>
                      <a:pt x="2560" y="1904"/>
                      <a:pt x="2696" y="1904"/>
                      <a:pt x="2867" y="1904"/>
                    </a:cubicBezTo>
                    <a:cubicBezTo>
                      <a:pt x="2560" y="2040"/>
                      <a:pt x="2423" y="2177"/>
                      <a:pt x="2150" y="2484"/>
                    </a:cubicBezTo>
                    <a:cubicBezTo>
                      <a:pt x="2150" y="2621"/>
                      <a:pt x="2150" y="2621"/>
                      <a:pt x="2287" y="2757"/>
                    </a:cubicBezTo>
                    <a:cubicBezTo>
                      <a:pt x="1570" y="2757"/>
                      <a:pt x="854" y="2757"/>
                      <a:pt x="308" y="2621"/>
                    </a:cubicBezTo>
                    <a:cubicBezTo>
                      <a:pt x="137" y="2621"/>
                      <a:pt x="1" y="2894"/>
                      <a:pt x="137" y="2894"/>
                    </a:cubicBezTo>
                    <a:cubicBezTo>
                      <a:pt x="717" y="3030"/>
                      <a:pt x="1297" y="3030"/>
                      <a:pt x="2014" y="3030"/>
                    </a:cubicBezTo>
                    <a:cubicBezTo>
                      <a:pt x="1707" y="3166"/>
                      <a:pt x="1570" y="3166"/>
                      <a:pt x="1570" y="3337"/>
                    </a:cubicBezTo>
                    <a:cubicBezTo>
                      <a:pt x="1434" y="3474"/>
                      <a:pt x="1434" y="3610"/>
                      <a:pt x="1570" y="3610"/>
                    </a:cubicBezTo>
                    <a:cubicBezTo>
                      <a:pt x="2150" y="3610"/>
                      <a:pt x="2560" y="3337"/>
                      <a:pt x="3003" y="3337"/>
                    </a:cubicBezTo>
                    <a:cubicBezTo>
                      <a:pt x="3003" y="3474"/>
                      <a:pt x="3003" y="3610"/>
                      <a:pt x="3140" y="3610"/>
                    </a:cubicBezTo>
                    <a:cubicBezTo>
                      <a:pt x="3218" y="3636"/>
                      <a:pt x="3298" y="3647"/>
                      <a:pt x="3379" y="3647"/>
                    </a:cubicBezTo>
                    <a:cubicBezTo>
                      <a:pt x="3724" y="3647"/>
                      <a:pt x="4104" y="3448"/>
                      <a:pt x="4573" y="3337"/>
                    </a:cubicBezTo>
                    <a:cubicBezTo>
                      <a:pt x="4573" y="3337"/>
                      <a:pt x="4573" y="3474"/>
                      <a:pt x="4710" y="3474"/>
                    </a:cubicBezTo>
                    <a:cubicBezTo>
                      <a:pt x="5563" y="3474"/>
                      <a:pt x="6416" y="3030"/>
                      <a:pt x="7269" y="2757"/>
                    </a:cubicBezTo>
                    <a:cubicBezTo>
                      <a:pt x="7985" y="2484"/>
                      <a:pt x="8975" y="2313"/>
                      <a:pt x="9828" y="1904"/>
                    </a:cubicBezTo>
                    <a:cubicBezTo>
                      <a:pt x="9965" y="1904"/>
                      <a:pt x="9828" y="1631"/>
                      <a:pt x="9692" y="1631"/>
                    </a:cubicBezTo>
                    <a:cubicBezTo>
                      <a:pt x="8839" y="1767"/>
                      <a:pt x="7815" y="2040"/>
                      <a:pt x="6962" y="2177"/>
                    </a:cubicBezTo>
                    <a:cubicBezTo>
                      <a:pt x="6552" y="2313"/>
                      <a:pt x="6109" y="2484"/>
                      <a:pt x="5699" y="2621"/>
                    </a:cubicBezTo>
                    <a:cubicBezTo>
                      <a:pt x="5563" y="2621"/>
                      <a:pt x="5426" y="2621"/>
                      <a:pt x="5119" y="2757"/>
                    </a:cubicBezTo>
                    <a:lnTo>
                      <a:pt x="4710" y="2757"/>
                    </a:lnTo>
                    <a:cubicBezTo>
                      <a:pt x="5119" y="2621"/>
                      <a:pt x="5699" y="2484"/>
                      <a:pt x="6109" y="2313"/>
                    </a:cubicBezTo>
                    <a:cubicBezTo>
                      <a:pt x="6825" y="2040"/>
                      <a:pt x="7678" y="1767"/>
                      <a:pt x="8395" y="1460"/>
                    </a:cubicBezTo>
                    <a:cubicBezTo>
                      <a:pt x="8505" y="1350"/>
                      <a:pt x="8526" y="1150"/>
                      <a:pt x="8386" y="1150"/>
                    </a:cubicBezTo>
                    <a:cubicBezTo>
                      <a:pt x="8353" y="1150"/>
                      <a:pt x="8311" y="1161"/>
                      <a:pt x="8258" y="1187"/>
                    </a:cubicBezTo>
                    <a:cubicBezTo>
                      <a:pt x="7542" y="1187"/>
                      <a:pt x="6825" y="1631"/>
                      <a:pt x="5972" y="1904"/>
                    </a:cubicBezTo>
                    <a:cubicBezTo>
                      <a:pt x="5563" y="2040"/>
                      <a:pt x="4983" y="2177"/>
                      <a:pt x="4573" y="2484"/>
                    </a:cubicBezTo>
                    <a:cubicBezTo>
                      <a:pt x="4266" y="2484"/>
                      <a:pt x="3720" y="2757"/>
                      <a:pt x="3276" y="2894"/>
                    </a:cubicBezTo>
                    <a:cubicBezTo>
                      <a:pt x="3413" y="2621"/>
                      <a:pt x="3720" y="2484"/>
                      <a:pt x="3993" y="2313"/>
                    </a:cubicBezTo>
                    <a:cubicBezTo>
                      <a:pt x="4403" y="2177"/>
                      <a:pt x="4846" y="2040"/>
                      <a:pt x="5119" y="1904"/>
                    </a:cubicBezTo>
                    <a:cubicBezTo>
                      <a:pt x="6279" y="1631"/>
                      <a:pt x="7542" y="1324"/>
                      <a:pt x="8395" y="607"/>
                    </a:cubicBezTo>
                    <a:cubicBezTo>
                      <a:pt x="8531" y="607"/>
                      <a:pt x="8531" y="334"/>
                      <a:pt x="8258" y="334"/>
                    </a:cubicBezTo>
                    <a:cubicBezTo>
                      <a:pt x="7269" y="607"/>
                      <a:pt x="6279" y="1051"/>
                      <a:pt x="5256" y="1460"/>
                    </a:cubicBezTo>
                    <a:cubicBezTo>
                      <a:pt x="4846" y="1631"/>
                      <a:pt x="4573" y="1767"/>
                      <a:pt x="4130" y="1904"/>
                    </a:cubicBezTo>
                    <a:cubicBezTo>
                      <a:pt x="4130" y="1904"/>
                      <a:pt x="3993" y="2040"/>
                      <a:pt x="3857" y="2040"/>
                    </a:cubicBezTo>
                    <a:cubicBezTo>
                      <a:pt x="3413" y="2177"/>
                      <a:pt x="3140" y="2313"/>
                      <a:pt x="2696" y="2313"/>
                    </a:cubicBezTo>
                    <a:cubicBezTo>
                      <a:pt x="3413" y="1767"/>
                      <a:pt x="4573" y="1460"/>
                      <a:pt x="5256" y="1187"/>
                    </a:cubicBezTo>
                    <a:cubicBezTo>
                      <a:pt x="6109" y="914"/>
                      <a:pt x="6825" y="607"/>
                      <a:pt x="7678" y="198"/>
                    </a:cubicBezTo>
                    <a:cubicBezTo>
                      <a:pt x="7678" y="198"/>
                      <a:pt x="7678" y="61"/>
                      <a:pt x="7542" y="61"/>
                    </a:cubicBezTo>
                    <a:cubicBezTo>
                      <a:pt x="7496" y="16"/>
                      <a:pt x="7466" y="1"/>
                      <a:pt x="7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1585591" y="2745813"/>
                <a:ext cx="328294" cy="29605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769" extrusionOk="0">
                    <a:moveTo>
                      <a:pt x="5274" y="1266"/>
                    </a:moveTo>
                    <a:lnTo>
                      <a:pt x="5274" y="1266"/>
                    </a:lnTo>
                    <a:cubicBezTo>
                      <a:pt x="5219" y="1318"/>
                      <a:pt x="5164" y="1371"/>
                      <a:pt x="5111" y="1424"/>
                    </a:cubicBezTo>
                    <a:lnTo>
                      <a:pt x="5111" y="1424"/>
                    </a:lnTo>
                    <a:cubicBezTo>
                      <a:pt x="5160" y="1368"/>
                      <a:pt x="5215" y="1316"/>
                      <a:pt x="5274" y="1266"/>
                    </a:cubicBezTo>
                    <a:close/>
                    <a:moveTo>
                      <a:pt x="5119" y="1897"/>
                    </a:moveTo>
                    <a:lnTo>
                      <a:pt x="5119" y="1897"/>
                    </a:lnTo>
                    <a:cubicBezTo>
                      <a:pt x="4983" y="2034"/>
                      <a:pt x="4846" y="2341"/>
                      <a:pt x="4573" y="2614"/>
                    </a:cubicBezTo>
                    <a:cubicBezTo>
                      <a:pt x="4573" y="2477"/>
                      <a:pt x="4573" y="2477"/>
                      <a:pt x="4437" y="2477"/>
                    </a:cubicBezTo>
                    <a:cubicBezTo>
                      <a:pt x="4710" y="2341"/>
                      <a:pt x="4982" y="2034"/>
                      <a:pt x="5119" y="1897"/>
                    </a:cubicBezTo>
                    <a:close/>
                    <a:moveTo>
                      <a:pt x="5563" y="2170"/>
                    </a:moveTo>
                    <a:cubicBezTo>
                      <a:pt x="5308" y="2504"/>
                      <a:pt x="5064" y="2882"/>
                      <a:pt x="4818" y="3280"/>
                    </a:cubicBezTo>
                    <a:lnTo>
                      <a:pt x="4818" y="3280"/>
                    </a:lnTo>
                    <a:cubicBezTo>
                      <a:pt x="4830" y="3252"/>
                      <a:pt x="4839" y="3223"/>
                      <a:pt x="4846" y="3194"/>
                    </a:cubicBezTo>
                    <a:cubicBezTo>
                      <a:pt x="4846" y="3194"/>
                      <a:pt x="4710" y="3194"/>
                      <a:pt x="4710" y="3023"/>
                    </a:cubicBezTo>
                    <a:cubicBezTo>
                      <a:pt x="4983" y="2750"/>
                      <a:pt x="5290" y="2477"/>
                      <a:pt x="5563" y="2170"/>
                    </a:cubicBezTo>
                    <a:close/>
                    <a:moveTo>
                      <a:pt x="2423" y="3023"/>
                    </a:moveTo>
                    <a:cubicBezTo>
                      <a:pt x="2560" y="3023"/>
                      <a:pt x="2560" y="3194"/>
                      <a:pt x="2560" y="3194"/>
                    </a:cubicBezTo>
                    <a:cubicBezTo>
                      <a:pt x="2150" y="3330"/>
                      <a:pt x="1570" y="3603"/>
                      <a:pt x="1024" y="3740"/>
                    </a:cubicBezTo>
                    <a:cubicBezTo>
                      <a:pt x="1297" y="3603"/>
                      <a:pt x="1570" y="3467"/>
                      <a:pt x="1707" y="3330"/>
                    </a:cubicBezTo>
                    <a:cubicBezTo>
                      <a:pt x="1877" y="3330"/>
                      <a:pt x="2014" y="3194"/>
                      <a:pt x="2150" y="3194"/>
                    </a:cubicBezTo>
                    <a:cubicBezTo>
                      <a:pt x="2287" y="3194"/>
                      <a:pt x="2423" y="3023"/>
                      <a:pt x="2423" y="3023"/>
                    </a:cubicBezTo>
                    <a:close/>
                    <a:moveTo>
                      <a:pt x="6416" y="2887"/>
                    </a:moveTo>
                    <a:lnTo>
                      <a:pt x="6416" y="2887"/>
                    </a:lnTo>
                    <a:cubicBezTo>
                      <a:pt x="6143" y="3330"/>
                      <a:pt x="5836" y="3740"/>
                      <a:pt x="5563" y="4047"/>
                    </a:cubicBezTo>
                    <a:cubicBezTo>
                      <a:pt x="5426" y="4047"/>
                      <a:pt x="5426" y="4047"/>
                      <a:pt x="5290" y="4183"/>
                    </a:cubicBezTo>
                    <a:cubicBezTo>
                      <a:pt x="5426" y="4047"/>
                      <a:pt x="5426" y="3876"/>
                      <a:pt x="5563" y="3740"/>
                    </a:cubicBezTo>
                    <a:cubicBezTo>
                      <a:pt x="5563" y="3740"/>
                      <a:pt x="5699" y="3603"/>
                      <a:pt x="5699" y="3467"/>
                    </a:cubicBezTo>
                    <a:cubicBezTo>
                      <a:pt x="5972" y="3330"/>
                      <a:pt x="6143" y="3023"/>
                      <a:pt x="6416" y="2887"/>
                    </a:cubicBezTo>
                    <a:close/>
                    <a:moveTo>
                      <a:pt x="4642" y="3568"/>
                    </a:moveTo>
                    <a:cubicBezTo>
                      <a:pt x="4518" y="3771"/>
                      <a:pt x="4394" y="3977"/>
                      <a:pt x="4266" y="4183"/>
                    </a:cubicBezTo>
                    <a:lnTo>
                      <a:pt x="4129" y="4183"/>
                    </a:lnTo>
                    <a:cubicBezTo>
                      <a:pt x="3720" y="4456"/>
                      <a:pt x="3276" y="4729"/>
                      <a:pt x="2867" y="5036"/>
                    </a:cubicBezTo>
                    <a:cubicBezTo>
                      <a:pt x="2730" y="5173"/>
                      <a:pt x="2287" y="5446"/>
                      <a:pt x="2014" y="5753"/>
                    </a:cubicBezTo>
                    <a:cubicBezTo>
                      <a:pt x="2423" y="5173"/>
                      <a:pt x="3140" y="4729"/>
                      <a:pt x="3584" y="4456"/>
                    </a:cubicBezTo>
                    <a:cubicBezTo>
                      <a:pt x="3791" y="4249"/>
                      <a:pt x="4334" y="3943"/>
                      <a:pt x="4642" y="3568"/>
                    </a:cubicBezTo>
                    <a:close/>
                    <a:moveTo>
                      <a:pt x="4710" y="4456"/>
                    </a:moveTo>
                    <a:cubicBezTo>
                      <a:pt x="4573" y="4593"/>
                      <a:pt x="4437" y="4900"/>
                      <a:pt x="4266" y="5036"/>
                    </a:cubicBezTo>
                    <a:lnTo>
                      <a:pt x="4266" y="5173"/>
                    </a:lnTo>
                    <a:cubicBezTo>
                      <a:pt x="4129" y="5309"/>
                      <a:pt x="3993" y="5309"/>
                      <a:pt x="3856" y="5446"/>
                    </a:cubicBezTo>
                    <a:cubicBezTo>
                      <a:pt x="3499" y="5635"/>
                      <a:pt x="3206" y="5811"/>
                      <a:pt x="2931" y="5951"/>
                    </a:cubicBezTo>
                    <a:lnTo>
                      <a:pt x="2931" y="5951"/>
                    </a:lnTo>
                    <a:cubicBezTo>
                      <a:pt x="2955" y="5934"/>
                      <a:pt x="2979" y="5914"/>
                      <a:pt x="3003" y="5890"/>
                    </a:cubicBezTo>
                    <a:lnTo>
                      <a:pt x="3003" y="5582"/>
                    </a:lnTo>
                    <a:cubicBezTo>
                      <a:pt x="3413" y="5309"/>
                      <a:pt x="3856" y="5036"/>
                      <a:pt x="4266" y="4593"/>
                    </a:cubicBezTo>
                    <a:lnTo>
                      <a:pt x="4437" y="4593"/>
                    </a:lnTo>
                    <a:cubicBezTo>
                      <a:pt x="4573" y="4593"/>
                      <a:pt x="4573" y="4456"/>
                      <a:pt x="4710" y="4456"/>
                    </a:cubicBezTo>
                    <a:close/>
                    <a:moveTo>
                      <a:pt x="2378" y="6203"/>
                    </a:moveTo>
                    <a:cubicBezTo>
                      <a:pt x="2258" y="6299"/>
                      <a:pt x="2150" y="6299"/>
                      <a:pt x="2150" y="6299"/>
                    </a:cubicBezTo>
                    <a:cubicBezTo>
                      <a:pt x="2150" y="6299"/>
                      <a:pt x="2262" y="6243"/>
                      <a:pt x="2378" y="6203"/>
                    </a:cubicBezTo>
                    <a:close/>
                    <a:moveTo>
                      <a:pt x="7261" y="1"/>
                    </a:moveTo>
                    <a:cubicBezTo>
                      <a:pt x="7215" y="1"/>
                      <a:pt x="7169" y="18"/>
                      <a:pt x="7132" y="54"/>
                    </a:cubicBezTo>
                    <a:cubicBezTo>
                      <a:pt x="6996" y="191"/>
                      <a:pt x="6825" y="327"/>
                      <a:pt x="6825" y="464"/>
                    </a:cubicBezTo>
                    <a:cubicBezTo>
                      <a:pt x="6825" y="327"/>
                      <a:pt x="6689" y="191"/>
                      <a:pt x="6552" y="191"/>
                    </a:cubicBezTo>
                    <a:cubicBezTo>
                      <a:pt x="6274" y="416"/>
                      <a:pt x="5996" y="636"/>
                      <a:pt x="5728" y="863"/>
                    </a:cubicBezTo>
                    <a:lnTo>
                      <a:pt x="5728" y="863"/>
                    </a:lnTo>
                    <a:cubicBezTo>
                      <a:pt x="5770" y="749"/>
                      <a:pt x="5642" y="584"/>
                      <a:pt x="5524" y="584"/>
                    </a:cubicBezTo>
                    <a:cubicBezTo>
                      <a:pt x="5489" y="584"/>
                      <a:pt x="5455" y="599"/>
                      <a:pt x="5426" y="635"/>
                    </a:cubicBezTo>
                    <a:cubicBezTo>
                      <a:pt x="5119" y="908"/>
                      <a:pt x="4846" y="1044"/>
                      <a:pt x="4710" y="1317"/>
                    </a:cubicBezTo>
                    <a:cubicBezTo>
                      <a:pt x="4573" y="1488"/>
                      <a:pt x="4437" y="1488"/>
                      <a:pt x="4437" y="1624"/>
                    </a:cubicBezTo>
                    <a:lnTo>
                      <a:pt x="4266" y="1624"/>
                    </a:lnTo>
                    <a:cubicBezTo>
                      <a:pt x="3413" y="2034"/>
                      <a:pt x="2560" y="2477"/>
                      <a:pt x="1707" y="3023"/>
                    </a:cubicBezTo>
                    <a:cubicBezTo>
                      <a:pt x="1570" y="3023"/>
                      <a:pt x="1297" y="3023"/>
                      <a:pt x="1161" y="3194"/>
                    </a:cubicBezTo>
                    <a:cubicBezTo>
                      <a:pt x="1024" y="3194"/>
                      <a:pt x="1024" y="3194"/>
                      <a:pt x="1024" y="3330"/>
                    </a:cubicBezTo>
                    <a:cubicBezTo>
                      <a:pt x="717" y="3467"/>
                      <a:pt x="308" y="3603"/>
                      <a:pt x="171" y="3876"/>
                    </a:cubicBezTo>
                    <a:cubicBezTo>
                      <a:pt x="1" y="4047"/>
                      <a:pt x="1" y="4183"/>
                      <a:pt x="171" y="4183"/>
                    </a:cubicBezTo>
                    <a:cubicBezTo>
                      <a:pt x="243" y="4201"/>
                      <a:pt x="315" y="4209"/>
                      <a:pt x="387" y="4209"/>
                    </a:cubicBezTo>
                    <a:cubicBezTo>
                      <a:pt x="869" y="4209"/>
                      <a:pt x="1373" y="3858"/>
                      <a:pt x="1877" y="3740"/>
                    </a:cubicBezTo>
                    <a:cubicBezTo>
                      <a:pt x="2287" y="3603"/>
                      <a:pt x="2730" y="3467"/>
                      <a:pt x="3140" y="3194"/>
                    </a:cubicBezTo>
                    <a:cubicBezTo>
                      <a:pt x="3140" y="3330"/>
                      <a:pt x="3276" y="3330"/>
                      <a:pt x="3276" y="3330"/>
                    </a:cubicBezTo>
                    <a:cubicBezTo>
                      <a:pt x="3140" y="3330"/>
                      <a:pt x="3003" y="3467"/>
                      <a:pt x="2867" y="3467"/>
                    </a:cubicBezTo>
                    <a:cubicBezTo>
                      <a:pt x="2287" y="3876"/>
                      <a:pt x="1570" y="4320"/>
                      <a:pt x="1161" y="4729"/>
                    </a:cubicBezTo>
                    <a:cubicBezTo>
                      <a:pt x="1024" y="4900"/>
                      <a:pt x="1161" y="5173"/>
                      <a:pt x="1434" y="5173"/>
                    </a:cubicBezTo>
                    <a:cubicBezTo>
                      <a:pt x="1877" y="5036"/>
                      <a:pt x="2287" y="4729"/>
                      <a:pt x="2560" y="4456"/>
                    </a:cubicBezTo>
                    <a:cubicBezTo>
                      <a:pt x="3003" y="4183"/>
                      <a:pt x="3413" y="3876"/>
                      <a:pt x="3856" y="3740"/>
                    </a:cubicBezTo>
                    <a:lnTo>
                      <a:pt x="3856" y="3740"/>
                    </a:lnTo>
                    <a:cubicBezTo>
                      <a:pt x="3413" y="4047"/>
                      <a:pt x="3140" y="4320"/>
                      <a:pt x="2867" y="4593"/>
                    </a:cubicBezTo>
                    <a:cubicBezTo>
                      <a:pt x="2287" y="4900"/>
                      <a:pt x="1570" y="5309"/>
                      <a:pt x="1434" y="5890"/>
                    </a:cubicBezTo>
                    <a:cubicBezTo>
                      <a:pt x="1297" y="6026"/>
                      <a:pt x="1434" y="6163"/>
                      <a:pt x="1434" y="6163"/>
                    </a:cubicBezTo>
                    <a:lnTo>
                      <a:pt x="1570" y="6163"/>
                    </a:lnTo>
                    <a:cubicBezTo>
                      <a:pt x="1434" y="6299"/>
                      <a:pt x="1297" y="6299"/>
                      <a:pt x="1297" y="6435"/>
                    </a:cubicBezTo>
                    <a:cubicBezTo>
                      <a:pt x="1061" y="6435"/>
                      <a:pt x="1234" y="6769"/>
                      <a:pt x="1374" y="6769"/>
                    </a:cubicBezTo>
                    <a:cubicBezTo>
                      <a:pt x="1395" y="6769"/>
                      <a:pt x="1416" y="6761"/>
                      <a:pt x="1434" y="6743"/>
                    </a:cubicBezTo>
                    <a:cubicBezTo>
                      <a:pt x="1434" y="6606"/>
                      <a:pt x="1570" y="6606"/>
                      <a:pt x="1707" y="6435"/>
                    </a:cubicBezTo>
                    <a:lnTo>
                      <a:pt x="1707" y="6606"/>
                    </a:lnTo>
                    <a:cubicBezTo>
                      <a:pt x="1792" y="6682"/>
                      <a:pt x="1908" y="6715"/>
                      <a:pt x="2043" y="6715"/>
                    </a:cubicBezTo>
                    <a:cubicBezTo>
                      <a:pt x="2397" y="6715"/>
                      <a:pt x="2881" y="6484"/>
                      <a:pt x="3276" y="6163"/>
                    </a:cubicBezTo>
                    <a:lnTo>
                      <a:pt x="3413" y="6163"/>
                    </a:lnTo>
                    <a:cubicBezTo>
                      <a:pt x="3584" y="6026"/>
                      <a:pt x="3720" y="6026"/>
                      <a:pt x="3720" y="5890"/>
                    </a:cubicBezTo>
                    <a:cubicBezTo>
                      <a:pt x="4437" y="5446"/>
                      <a:pt x="5563" y="5036"/>
                      <a:pt x="5836" y="4320"/>
                    </a:cubicBezTo>
                    <a:cubicBezTo>
                      <a:pt x="6279" y="3740"/>
                      <a:pt x="6689" y="3023"/>
                      <a:pt x="6825" y="2477"/>
                    </a:cubicBezTo>
                    <a:cubicBezTo>
                      <a:pt x="6825" y="2341"/>
                      <a:pt x="6825" y="2170"/>
                      <a:pt x="6689" y="2170"/>
                    </a:cubicBezTo>
                    <a:lnTo>
                      <a:pt x="6552" y="2341"/>
                    </a:lnTo>
                    <a:cubicBezTo>
                      <a:pt x="6689" y="2034"/>
                      <a:pt x="6825" y="1897"/>
                      <a:pt x="7132" y="1624"/>
                    </a:cubicBezTo>
                    <a:cubicBezTo>
                      <a:pt x="7245" y="1512"/>
                      <a:pt x="7079" y="1283"/>
                      <a:pt x="6921" y="1283"/>
                    </a:cubicBezTo>
                    <a:cubicBezTo>
                      <a:pt x="6888" y="1283"/>
                      <a:pt x="6855" y="1293"/>
                      <a:pt x="6825" y="1317"/>
                    </a:cubicBezTo>
                    <a:cubicBezTo>
                      <a:pt x="6689" y="1488"/>
                      <a:pt x="6552" y="1624"/>
                      <a:pt x="6552" y="1761"/>
                    </a:cubicBezTo>
                    <a:cubicBezTo>
                      <a:pt x="6143" y="2170"/>
                      <a:pt x="5836" y="2477"/>
                      <a:pt x="5426" y="2887"/>
                    </a:cubicBezTo>
                    <a:cubicBezTo>
                      <a:pt x="6143" y="2034"/>
                      <a:pt x="6825" y="1181"/>
                      <a:pt x="7405" y="327"/>
                    </a:cubicBezTo>
                    <a:cubicBezTo>
                      <a:pt x="7505" y="128"/>
                      <a:pt x="7386" y="1"/>
                      <a:pt x="7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1774323" y="2484519"/>
                <a:ext cx="259057" cy="490035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11204" extrusionOk="0">
                    <a:moveTo>
                      <a:pt x="3227" y="910"/>
                    </a:moveTo>
                    <a:cubicBezTo>
                      <a:pt x="3090" y="1319"/>
                      <a:pt x="3090" y="1627"/>
                      <a:pt x="2954" y="1900"/>
                    </a:cubicBezTo>
                    <a:cubicBezTo>
                      <a:pt x="2817" y="2173"/>
                      <a:pt x="2817" y="2480"/>
                      <a:pt x="2681" y="2753"/>
                    </a:cubicBezTo>
                    <a:cubicBezTo>
                      <a:pt x="2681" y="2343"/>
                      <a:pt x="2681" y="2036"/>
                      <a:pt x="2817" y="1763"/>
                    </a:cubicBezTo>
                    <a:lnTo>
                      <a:pt x="2817" y="1183"/>
                    </a:lnTo>
                    <a:cubicBezTo>
                      <a:pt x="2817" y="910"/>
                      <a:pt x="2954" y="910"/>
                      <a:pt x="3227" y="910"/>
                    </a:cubicBezTo>
                    <a:close/>
                    <a:moveTo>
                      <a:pt x="3363" y="4049"/>
                    </a:moveTo>
                    <a:cubicBezTo>
                      <a:pt x="3363" y="4459"/>
                      <a:pt x="3227" y="4732"/>
                      <a:pt x="3227" y="5175"/>
                    </a:cubicBezTo>
                    <a:cubicBezTo>
                      <a:pt x="3227" y="5303"/>
                      <a:pt x="3108" y="5311"/>
                      <a:pt x="2981" y="5423"/>
                    </a:cubicBezTo>
                    <a:lnTo>
                      <a:pt x="2981" y="5423"/>
                    </a:lnTo>
                    <a:cubicBezTo>
                      <a:pt x="3151" y="5001"/>
                      <a:pt x="3257" y="4473"/>
                      <a:pt x="3363" y="4049"/>
                    </a:cubicBezTo>
                    <a:close/>
                    <a:moveTo>
                      <a:pt x="4669" y="2264"/>
                    </a:moveTo>
                    <a:cubicBezTo>
                      <a:pt x="4701" y="2264"/>
                      <a:pt x="4734" y="2340"/>
                      <a:pt x="4796" y="2480"/>
                    </a:cubicBezTo>
                    <a:cubicBezTo>
                      <a:pt x="5069" y="3333"/>
                      <a:pt x="4796" y="4459"/>
                      <a:pt x="4660" y="5175"/>
                    </a:cubicBezTo>
                    <a:cubicBezTo>
                      <a:pt x="4523" y="5312"/>
                      <a:pt x="4523" y="5312"/>
                      <a:pt x="4523" y="5448"/>
                    </a:cubicBezTo>
                    <a:cubicBezTo>
                      <a:pt x="4523" y="5380"/>
                      <a:pt x="4489" y="5346"/>
                      <a:pt x="4455" y="5346"/>
                    </a:cubicBezTo>
                    <a:cubicBezTo>
                      <a:pt x="4421" y="5346"/>
                      <a:pt x="4387" y="5380"/>
                      <a:pt x="4387" y="5448"/>
                    </a:cubicBezTo>
                    <a:cubicBezTo>
                      <a:pt x="4311" y="5448"/>
                      <a:pt x="4269" y="5448"/>
                      <a:pt x="4246" y="5460"/>
                    </a:cubicBezTo>
                    <a:lnTo>
                      <a:pt x="4246" y="5460"/>
                    </a:lnTo>
                    <a:cubicBezTo>
                      <a:pt x="4387" y="4816"/>
                      <a:pt x="4387" y="4151"/>
                      <a:pt x="4387" y="3606"/>
                    </a:cubicBezTo>
                    <a:cubicBezTo>
                      <a:pt x="4523" y="3196"/>
                      <a:pt x="4523" y="2889"/>
                      <a:pt x="4523" y="2616"/>
                    </a:cubicBezTo>
                    <a:cubicBezTo>
                      <a:pt x="4598" y="2374"/>
                      <a:pt x="4632" y="2264"/>
                      <a:pt x="4669" y="2264"/>
                    </a:cubicBezTo>
                    <a:close/>
                    <a:moveTo>
                      <a:pt x="3807" y="5892"/>
                    </a:moveTo>
                    <a:lnTo>
                      <a:pt x="3943" y="6028"/>
                    </a:lnTo>
                    <a:lnTo>
                      <a:pt x="3943" y="6165"/>
                    </a:lnTo>
                    <a:cubicBezTo>
                      <a:pt x="3943" y="6190"/>
                      <a:pt x="3939" y="6214"/>
                      <a:pt x="3932" y="6239"/>
                    </a:cubicBezTo>
                    <a:lnTo>
                      <a:pt x="3932" y="6239"/>
                    </a:lnTo>
                    <a:cubicBezTo>
                      <a:pt x="3898" y="6160"/>
                      <a:pt x="3807" y="6140"/>
                      <a:pt x="3807" y="6028"/>
                    </a:cubicBezTo>
                    <a:lnTo>
                      <a:pt x="3807" y="5892"/>
                    </a:lnTo>
                    <a:close/>
                    <a:moveTo>
                      <a:pt x="2237" y="5755"/>
                    </a:moveTo>
                    <a:lnTo>
                      <a:pt x="2374" y="5892"/>
                    </a:lnTo>
                    <a:cubicBezTo>
                      <a:pt x="2374" y="6028"/>
                      <a:pt x="2510" y="6028"/>
                      <a:pt x="2681" y="6028"/>
                    </a:cubicBezTo>
                    <a:cubicBezTo>
                      <a:pt x="2374" y="6301"/>
                      <a:pt x="2101" y="6882"/>
                      <a:pt x="1828" y="7155"/>
                    </a:cubicBezTo>
                    <a:cubicBezTo>
                      <a:pt x="1701" y="7383"/>
                      <a:pt x="1366" y="7990"/>
                      <a:pt x="1315" y="7990"/>
                    </a:cubicBezTo>
                    <a:cubicBezTo>
                      <a:pt x="1298" y="7990"/>
                      <a:pt x="1314" y="7918"/>
                      <a:pt x="1384" y="7735"/>
                    </a:cubicBezTo>
                    <a:cubicBezTo>
                      <a:pt x="1521" y="7291"/>
                      <a:pt x="1657" y="6882"/>
                      <a:pt x="1964" y="6438"/>
                    </a:cubicBezTo>
                    <a:cubicBezTo>
                      <a:pt x="2101" y="6165"/>
                      <a:pt x="2237" y="6028"/>
                      <a:pt x="2237" y="5755"/>
                    </a:cubicBezTo>
                    <a:close/>
                    <a:moveTo>
                      <a:pt x="3363" y="7871"/>
                    </a:moveTo>
                    <a:lnTo>
                      <a:pt x="3363" y="8008"/>
                    </a:lnTo>
                    <a:cubicBezTo>
                      <a:pt x="3090" y="8588"/>
                      <a:pt x="2510" y="8997"/>
                      <a:pt x="2101" y="9441"/>
                    </a:cubicBezTo>
                    <a:cubicBezTo>
                      <a:pt x="1828" y="9714"/>
                      <a:pt x="1521" y="10157"/>
                      <a:pt x="1111" y="10430"/>
                    </a:cubicBezTo>
                    <a:cubicBezTo>
                      <a:pt x="1521" y="9850"/>
                      <a:pt x="1964" y="9441"/>
                      <a:pt x="2374" y="8997"/>
                    </a:cubicBezTo>
                    <a:lnTo>
                      <a:pt x="2510" y="8997"/>
                    </a:lnTo>
                    <a:cubicBezTo>
                      <a:pt x="2510" y="8861"/>
                      <a:pt x="2681" y="8724"/>
                      <a:pt x="2681" y="8724"/>
                    </a:cubicBezTo>
                    <a:cubicBezTo>
                      <a:pt x="2817" y="8588"/>
                      <a:pt x="2954" y="8451"/>
                      <a:pt x="3090" y="8315"/>
                    </a:cubicBezTo>
                    <a:cubicBezTo>
                      <a:pt x="3090" y="8144"/>
                      <a:pt x="3227" y="8008"/>
                      <a:pt x="3363" y="7871"/>
                    </a:cubicBezTo>
                    <a:close/>
                    <a:moveTo>
                      <a:pt x="2694" y="0"/>
                    </a:moveTo>
                    <a:cubicBezTo>
                      <a:pt x="2596" y="0"/>
                      <a:pt x="2510" y="97"/>
                      <a:pt x="2510" y="193"/>
                    </a:cubicBezTo>
                    <a:cubicBezTo>
                      <a:pt x="2374" y="774"/>
                      <a:pt x="2374" y="1183"/>
                      <a:pt x="2374" y="1763"/>
                    </a:cubicBezTo>
                    <a:lnTo>
                      <a:pt x="2374" y="2036"/>
                    </a:lnTo>
                    <a:lnTo>
                      <a:pt x="2374" y="3026"/>
                    </a:lnTo>
                    <a:cubicBezTo>
                      <a:pt x="2237" y="3026"/>
                      <a:pt x="2237" y="3026"/>
                      <a:pt x="2237" y="3196"/>
                    </a:cubicBezTo>
                    <a:lnTo>
                      <a:pt x="2237" y="3333"/>
                    </a:lnTo>
                    <a:cubicBezTo>
                      <a:pt x="1964" y="3606"/>
                      <a:pt x="1964" y="4186"/>
                      <a:pt x="1828" y="4459"/>
                    </a:cubicBezTo>
                    <a:cubicBezTo>
                      <a:pt x="1657" y="4732"/>
                      <a:pt x="1657" y="5039"/>
                      <a:pt x="1521" y="5312"/>
                    </a:cubicBezTo>
                    <a:lnTo>
                      <a:pt x="1521" y="5448"/>
                    </a:lnTo>
                    <a:cubicBezTo>
                      <a:pt x="975" y="5892"/>
                      <a:pt x="395" y="6745"/>
                      <a:pt x="122" y="7291"/>
                    </a:cubicBezTo>
                    <a:lnTo>
                      <a:pt x="122" y="7462"/>
                    </a:lnTo>
                    <a:lnTo>
                      <a:pt x="122" y="7598"/>
                    </a:lnTo>
                    <a:cubicBezTo>
                      <a:pt x="1" y="7695"/>
                      <a:pt x="119" y="7791"/>
                      <a:pt x="247" y="7791"/>
                    </a:cubicBezTo>
                    <a:cubicBezTo>
                      <a:pt x="300" y="7791"/>
                      <a:pt x="355" y="7775"/>
                      <a:pt x="395" y="7735"/>
                    </a:cubicBezTo>
                    <a:cubicBezTo>
                      <a:pt x="804" y="7462"/>
                      <a:pt x="1248" y="6882"/>
                      <a:pt x="1521" y="6301"/>
                    </a:cubicBezTo>
                    <a:lnTo>
                      <a:pt x="1521" y="6438"/>
                    </a:lnTo>
                    <a:cubicBezTo>
                      <a:pt x="1521" y="6609"/>
                      <a:pt x="1384" y="6609"/>
                      <a:pt x="1384" y="6745"/>
                    </a:cubicBezTo>
                    <a:cubicBezTo>
                      <a:pt x="1248" y="7155"/>
                      <a:pt x="668" y="7871"/>
                      <a:pt x="975" y="8315"/>
                    </a:cubicBezTo>
                    <a:cubicBezTo>
                      <a:pt x="975" y="8451"/>
                      <a:pt x="1111" y="8451"/>
                      <a:pt x="1111" y="8451"/>
                    </a:cubicBezTo>
                    <a:cubicBezTo>
                      <a:pt x="1521" y="8451"/>
                      <a:pt x="1964" y="7735"/>
                      <a:pt x="2101" y="7462"/>
                    </a:cubicBezTo>
                    <a:cubicBezTo>
                      <a:pt x="2237" y="7291"/>
                      <a:pt x="2817" y="6165"/>
                      <a:pt x="3227" y="5585"/>
                    </a:cubicBezTo>
                    <a:lnTo>
                      <a:pt x="3227" y="5755"/>
                    </a:lnTo>
                    <a:cubicBezTo>
                      <a:pt x="3090" y="6165"/>
                      <a:pt x="2817" y="6609"/>
                      <a:pt x="2510" y="7018"/>
                    </a:cubicBezTo>
                    <a:cubicBezTo>
                      <a:pt x="2237" y="7462"/>
                      <a:pt x="1964" y="7871"/>
                      <a:pt x="1828" y="8315"/>
                    </a:cubicBezTo>
                    <a:cubicBezTo>
                      <a:pt x="1828" y="8451"/>
                      <a:pt x="1964" y="8588"/>
                      <a:pt x="2101" y="8588"/>
                    </a:cubicBezTo>
                    <a:cubicBezTo>
                      <a:pt x="2237" y="8451"/>
                      <a:pt x="2237" y="8451"/>
                      <a:pt x="2374" y="8315"/>
                    </a:cubicBezTo>
                    <a:lnTo>
                      <a:pt x="2374" y="8315"/>
                    </a:lnTo>
                    <a:cubicBezTo>
                      <a:pt x="2237" y="8451"/>
                      <a:pt x="2237" y="8588"/>
                      <a:pt x="2237" y="8724"/>
                    </a:cubicBezTo>
                    <a:lnTo>
                      <a:pt x="2237" y="8861"/>
                    </a:lnTo>
                    <a:cubicBezTo>
                      <a:pt x="1521" y="9577"/>
                      <a:pt x="804" y="10157"/>
                      <a:pt x="395" y="11010"/>
                    </a:cubicBezTo>
                    <a:cubicBezTo>
                      <a:pt x="298" y="11107"/>
                      <a:pt x="338" y="11203"/>
                      <a:pt x="418" y="11203"/>
                    </a:cubicBezTo>
                    <a:cubicBezTo>
                      <a:pt x="451" y="11203"/>
                      <a:pt x="491" y="11187"/>
                      <a:pt x="531" y="11147"/>
                    </a:cubicBezTo>
                    <a:cubicBezTo>
                      <a:pt x="1384" y="10703"/>
                      <a:pt x="1964" y="10021"/>
                      <a:pt x="2510" y="9441"/>
                    </a:cubicBezTo>
                    <a:cubicBezTo>
                      <a:pt x="3090" y="8861"/>
                      <a:pt x="3807" y="8144"/>
                      <a:pt x="3943" y="7462"/>
                    </a:cubicBezTo>
                    <a:cubicBezTo>
                      <a:pt x="4796" y="5755"/>
                      <a:pt x="5923" y="3469"/>
                      <a:pt x="4796" y="1900"/>
                    </a:cubicBezTo>
                    <a:cubicBezTo>
                      <a:pt x="4744" y="1795"/>
                      <a:pt x="4692" y="1751"/>
                      <a:pt x="4640" y="1751"/>
                    </a:cubicBezTo>
                    <a:cubicBezTo>
                      <a:pt x="4556" y="1751"/>
                      <a:pt x="4471" y="1867"/>
                      <a:pt x="4387" y="2036"/>
                    </a:cubicBezTo>
                    <a:cubicBezTo>
                      <a:pt x="4387" y="2036"/>
                      <a:pt x="4216" y="2036"/>
                      <a:pt x="4216" y="2173"/>
                    </a:cubicBezTo>
                    <a:cubicBezTo>
                      <a:pt x="4080" y="2753"/>
                      <a:pt x="3943" y="3469"/>
                      <a:pt x="3943" y="4186"/>
                    </a:cubicBezTo>
                    <a:cubicBezTo>
                      <a:pt x="3943" y="4186"/>
                      <a:pt x="3943" y="4322"/>
                      <a:pt x="3807" y="4322"/>
                    </a:cubicBezTo>
                    <a:cubicBezTo>
                      <a:pt x="3807" y="4595"/>
                      <a:pt x="3807" y="4902"/>
                      <a:pt x="3670" y="5175"/>
                    </a:cubicBezTo>
                    <a:lnTo>
                      <a:pt x="3670" y="5039"/>
                    </a:lnTo>
                    <a:lnTo>
                      <a:pt x="3534" y="5039"/>
                    </a:lnTo>
                    <a:cubicBezTo>
                      <a:pt x="3670" y="4459"/>
                      <a:pt x="3807" y="3879"/>
                      <a:pt x="3807" y="3469"/>
                    </a:cubicBezTo>
                    <a:cubicBezTo>
                      <a:pt x="3943" y="2753"/>
                      <a:pt x="4216" y="1900"/>
                      <a:pt x="4387" y="1046"/>
                    </a:cubicBezTo>
                    <a:cubicBezTo>
                      <a:pt x="4387" y="950"/>
                      <a:pt x="4233" y="853"/>
                      <a:pt x="4095" y="853"/>
                    </a:cubicBezTo>
                    <a:cubicBezTo>
                      <a:pt x="4038" y="853"/>
                      <a:pt x="3983" y="870"/>
                      <a:pt x="3943" y="910"/>
                    </a:cubicBezTo>
                    <a:cubicBezTo>
                      <a:pt x="3670" y="1627"/>
                      <a:pt x="3534" y="2480"/>
                      <a:pt x="3363" y="3196"/>
                    </a:cubicBezTo>
                    <a:cubicBezTo>
                      <a:pt x="3227" y="3469"/>
                      <a:pt x="3090" y="3742"/>
                      <a:pt x="3090" y="4186"/>
                    </a:cubicBezTo>
                    <a:lnTo>
                      <a:pt x="2954" y="4049"/>
                    </a:lnTo>
                    <a:cubicBezTo>
                      <a:pt x="3090" y="3333"/>
                      <a:pt x="3363" y="2753"/>
                      <a:pt x="3534" y="2036"/>
                    </a:cubicBezTo>
                    <a:cubicBezTo>
                      <a:pt x="3534" y="1900"/>
                      <a:pt x="3363" y="1763"/>
                      <a:pt x="3227" y="1763"/>
                    </a:cubicBezTo>
                    <a:cubicBezTo>
                      <a:pt x="3363" y="1627"/>
                      <a:pt x="3363" y="1627"/>
                      <a:pt x="3363" y="1490"/>
                    </a:cubicBezTo>
                    <a:cubicBezTo>
                      <a:pt x="3363" y="1183"/>
                      <a:pt x="3670" y="910"/>
                      <a:pt x="3534" y="637"/>
                    </a:cubicBezTo>
                    <a:cubicBezTo>
                      <a:pt x="3427" y="445"/>
                      <a:pt x="3227" y="319"/>
                      <a:pt x="3058" y="319"/>
                    </a:cubicBezTo>
                    <a:cubicBezTo>
                      <a:pt x="2958" y="319"/>
                      <a:pt x="2868" y="364"/>
                      <a:pt x="2817" y="466"/>
                    </a:cubicBezTo>
                    <a:lnTo>
                      <a:pt x="2817" y="57"/>
                    </a:lnTo>
                    <a:cubicBezTo>
                      <a:pt x="2777" y="17"/>
                      <a:pt x="2734" y="0"/>
                      <a:pt x="2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1816924" y="2280391"/>
                <a:ext cx="210509" cy="47827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10935" extrusionOk="0">
                    <a:moveTo>
                      <a:pt x="2494" y="379"/>
                    </a:moveTo>
                    <a:cubicBezTo>
                      <a:pt x="2583" y="379"/>
                      <a:pt x="2696" y="512"/>
                      <a:pt x="2696" y="595"/>
                    </a:cubicBezTo>
                    <a:lnTo>
                      <a:pt x="2560" y="732"/>
                    </a:lnTo>
                    <a:cubicBezTo>
                      <a:pt x="2589" y="886"/>
                      <a:pt x="2631" y="1027"/>
                      <a:pt x="2682" y="1160"/>
                    </a:cubicBezTo>
                    <a:lnTo>
                      <a:pt x="2682" y="1160"/>
                    </a:lnTo>
                    <a:cubicBezTo>
                      <a:pt x="2560" y="1017"/>
                      <a:pt x="2554" y="727"/>
                      <a:pt x="2389" y="595"/>
                    </a:cubicBezTo>
                    <a:cubicBezTo>
                      <a:pt x="2389" y="434"/>
                      <a:pt x="2437" y="379"/>
                      <a:pt x="2494" y="379"/>
                    </a:cubicBezTo>
                    <a:close/>
                    <a:moveTo>
                      <a:pt x="2833" y="3598"/>
                    </a:moveTo>
                    <a:lnTo>
                      <a:pt x="2833" y="3598"/>
                    </a:lnTo>
                    <a:cubicBezTo>
                      <a:pt x="2969" y="3871"/>
                      <a:pt x="3106" y="4280"/>
                      <a:pt x="3242" y="4724"/>
                    </a:cubicBezTo>
                    <a:cubicBezTo>
                      <a:pt x="3106" y="4724"/>
                      <a:pt x="3106" y="4587"/>
                      <a:pt x="3106" y="4587"/>
                    </a:cubicBezTo>
                    <a:cubicBezTo>
                      <a:pt x="2969" y="4144"/>
                      <a:pt x="2969" y="3871"/>
                      <a:pt x="2833" y="3598"/>
                    </a:cubicBezTo>
                    <a:close/>
                    <a:moveTo>
                      <a:pt x="2702" y="1210"/>
                    </a:moveTo>
                    <a:cubicBezTo>
                      <a:pt x="2889" y="1669"/>
                      <a:pt x="3180" y="2024"/>
                      <a:pt x="3413" y="2438"/>
                    </a:cubicBezTo>
                    <a:cubicBezTo>
                      <a:pt x="3549" y="2881"/>
                      <a:pt x="3686" y="3427"/>
                      <a:pt x="3822" y="3871"/>
                    </a:cubicBezTo>
                    <a:lnTo>
                      <a:pt x="3822" y="4144"/>
                    </a:lnTo>
                    <a:cubicBezTo>
                      <a:pt x="3822" y="4451"/>
                      <a:pt x="3686" y="4587"/>
                      <a:pt x="3686" y="4724"/>
                    </a:cubicBezTo>
                    <a:cubicBezTo>
                      <a:pt x="3686" y="4280"/>
                      <a:pt x="3686" y="4007"/>
                      <a:pt x="3549" y="3598"/>
                    </a:cubicBezTo>
                    <a:cubicBezTo>
                      <a:pt x="3549" y="3427"/>
                      <a:pt x="3413" y="3427"/>
                      <a:pt x="3413" y="3427"/>
                    </a:cubicBezTo>
                    <a:cubicBezTo>
                      <a:pt x="3110" y="2754"/>
                      <a:pt x="2840" y="2048"/>
                      <a:pt x="2702" y="1210"/>
                    </a:cubicBezTo>
                    <a:close/>
                    <a:moveTo>
                      <a:pt x="3242" y="4724"/>
                    </a:moveTo>
                    <a:cubicBezTo>
                      <a:pt x="3242" y="4725"/>
                      <a:pt x="3243" y="4860"/>
                      <a:pt x="3413" y="4860"/>
                    </a:cubicBezTo>
                    <a:cubicBezTo>
                      <a:pt x="3242" y="4860"/>
                      <a:pt x="3242" y="4860"/>
                      <a:pt x="3242" y="4724"/>
                    </a:cubicBezTo>
                    <a:close/>
                    <a:moveTo>
                      <a:pt x="1536" y="5133"/>
                    </a:moveTo>
                    <a:lnTo>
                      <a:pt x="1536" y="5133"/>
                    </a:lnTo>
                    <a:cubicBezTo>
                      <a:pt x="1707" y="5577"/>
                      <a:pt x="1536" y="6157"/>
                      <a:pt x="1400" y="6567"/>
                    </a:cubicBezTo>
                    <a:lnTo>
                      <a:pt x="1400" y="6430"/>
                    </a:lnTo>
                    <a:cubicBezTo>
                      <a:pt x="1400" y="6294"/>
                      <a:pt x="1263" y="6294"/>
                      <a:pt x="1263" y="6294"/>
                    </a:cubicBezTo>
                    <a:lnTo>
                      <a:pt x="1263" y="5713"/>
                    </a:lnTo>
                    <a:lnTo>
                      <a:pt x="1263" y="5441"/>
                    </a:lnTo>
                    <a:cubicBezTo>
                      <a:pt x="1263" y="5509"/>
                      <a:pt x="1331" y="5543"/>
                      <a:pt x="1400" y="5543"/>
                    </a:cubicBezTo>
                    <a:cubicBezTo>
                      <a:pt x="1468" y="5543"/>
                      <a:pt x="1536" y="5509"/>
                      <a:pt x="1536" y="5441"/>
                    </a:cubicBezTo>
                    <a:lnTo>
                      <a:pt x="1536" y="5133"/>
                    </a:lnTo>
                    <a:close/>
                    <a:moveTo>
                      <a:pt x="4403" y="5304"/>
                    </a:moveTo>
                    <a:lnTo>
                      <a:pt x="4403" y="5713"/>
                    </a:lnTo>
                    <a:lnTo>
                      <a:pt x="4403" y="6840"/>
                    </a:lnTo>
                    <a:cubicBezTo>
                      <a:pt x="4266" y="6294"/>
                      <a:pt x="4095" y="5713"/>
                      <a:pt x="4095" y="5304"/>
                    </a:cubicBezTo>
                    <a:lnTo>
                      <a:pt x="4095" y="5304"/>
                    </a:lnTo>
                    <a:cubicBezTo>
                      <a:pt x="4095" y="5304"/>
                      <a:pt x="4171" y="5365"/>
                      <a:pt x="4262" y="5365"/>
                    </a:cubicBezTo>
                    <a:cubicBezTo>
                      <a:pt x="4308" y="5365"/>
                      <a:pt x="4357" y="5350"/>
                      <a:pt x="4403" y="5304"/>
                    </a:cubicBezTo>
                    <a:close/>
                    <a:moveTo>
                      <a:pt x="2116" y="4724"/>
                    </a:moveTo>
                    <a:cubicBezTo>
                      <a:pt x="2116" y="4724"/>
                      <a:pt x="2253" y="4860"/>
                      <a:pt x="2253" y="4997"/>
                    </a:cubicBezTo>
                    <a:cubicBezTo>
                      <a:pt x="2253" y="5133"/>
                      <a:pt x="2389" y="5304"/>
                      <a:pt x="2389" y="5304"/>
                    </a:cubicBezTo>
                    <a:lnTo>
                      <a:pt x="2389" y="5986"/>
                    </a:lnTo>
                    <a:cubicBezTo>
                      <a:pt x="2253" y="6430"/>
                      <a:pt x="2253" y="6840"/>
                      <a:pt x="2116" y="7283"/>
                    </a:cubicBezTo>
                    <a:cubicBezTo>
                      <a:pt x="1980" y="6840"/>
                      <a:pt x="2116" y="6157"/>
                      <a:pt x="2116" y="5713"/>
                    </a:cubicBezTo>
                    <a:cubicBezTo>
                      <a:pt x="2116" y="5713"/>
                      <a:pt x="2253" y="5713"/>
                      <a:pt x="2253" y="5577"/>
                    </a:cubicBezTo>
                    <a:cubicBezTo>
                      <a:pt x="2253" y="5304"/>
                      <a:pt x="2116" y="4997"/>
                      <a:pt x="2116" y="4724"/>
                    </a:cubicBezTo>
                    <a:close/>
                    <a:moveTo>
                      <a:pt x="3106" y="5577"/>
                    </a:moveTo>
                    <a:cubicBezTo>
                      <a:pt x="3106" y="5986"/>
                      <a:pt x="3242" y="6430"/>
                      <a:pt x="3413" y="6703"/>
                    </a:cubicBezTo>
                    <a:cubicBezTo>
                      <a:pt x="2969" y="7147"/>
                      <a:pt x="2969" y="7863"/>
                      <a:pt x="2969" y="8409"/>
                    </a:cubicBezTo>
                    <a:lnTo>
                      <a:pt x="2969" y="7420"/>
                    </a:lnTo>
                    <a:cubicBezTo>
                      <a:pt x="2969" y="7010"/>
                      <a:pt x="3106" y="6294"/>
                      <a:pt x="2969" y="5850"/>
                    </a:cubicBezTo>
                    <a:lnTo>
                      <a:pt x="3106" y="5713"/>
                    </a:lnTo>
                    <a:lnTo>
                      <a:pt x="3106" y="5577"/>
                    </a:lnTo>
                    <a:close/>
                    <a:moveTo>
                      <a:pt x="2399" y="0"/>
                    </a:moveTo>
                    <a:cubicBezTo>
                      <a:pt x="2353" y="0"/>
                      <a:pt x="2305" y="5"/>
                      <a:pt x="2253" y="15"/>
                    </a:cubicBezTo>
                    <a:lnTo>
                      <a:pt x="2116" y="15"/>
                    </a:lnTo>
                    <a:cubicBezTo>
                      <a:pt x="1980" y="595"/>
                      <a:pt x="2253" y="1175"/>
                      <a:pt x="2389" y="1585"/>
                    </a:cubicBezTo>
                    <a:cubicBezTo>
                      <a:pt x="2560" y="2165"/>
                      <a:pt x="2833" y="2745"/>
                      <a:pt x="2969" y="3291"/>
                    </a:cubicBezTo>
                    <a:cubicBezTo>
                      <a:pt x="2833" y="3154"/>
                      <a:pt x="2696" y="3018"/>
                      <a:pt x="2560" y="2881"/>
                    </a:cubicBezTo>
                    <a:lnTo>
                      <a:pt x="2560" y="2745"/>
                    </a:lnTo>
                    <a:cubicBezTo>
                      <a:pt x="2560" y="2574"/>
                      <a:pt x="2389" y="2574"/>
                      <a:pt x="2253" y="2574"/>
                    </a:cubicBezTo>
                    <a:cubicBezTo>
                      <a:pt x="2116" y="2028"/>
                      <a:pt x="1843" y="1448"/>
                      <a:pt x="1536" y="868"/>
                    </a:cubicBezTo>
                    <a:cubicBezTo>
                      <a:pt x="1536" y="800"/>
                      <a:pt x="1468" y="766"/>
                      <a:pt x="1417" y="766"/>
                    </a:cubicBezTo>
                    <a:cubicBezTo>
                      <a:pt x="1366" y="766"/>
                      <a:pt x="1331" y="800"/>
                      <a:pt x="1400" y="868"/>
                    </a:cubicBezTo>
                    <a:cubicBezTo>
                      <a:pt x="1536" y="1721"/>
                      <a:pt x="1843" y="2438"/>
                      <a:pt x="2116" y="3291"/>
                    </a:cubicBezTo>
                    <a:lnTo>
                      <a:pt x="2253" y="3427"/>
                    </a:lnTo>
                    <a:cubicBezTo>
                      <a:pt x="2253" y="3734"/>
                      <a:pt x="2253" y="4144"/>
                      <a:pt x="2389" y="4587"/>
                    </a:cubicBezTo>
                    <a:cubicBezTo>
                      <a:pt x="2116" y="4007"/>
                      <a:pt x="1980" y="3598"/>
                      <a:pt x="1707" y="3154"/>
                    </a:cubicBezTo>
                    <a:cubicBezTo>
                      <a:pt x="1400" y="2301"/>
                      <a:pt x="1263" y="1585"/>
                      <a:pt x="854" y="732"/>
                    </a:cubicBezTo>
                    <a:cubicBezTo>
                      <a:pt x="854" y="675"/>
                      <a:pt x="801" y="642"/>
                      <a:pt x="739" y="642"/>
                    </a:cubicBezTo>
                    <a:cubicBezTo>
                      <a:pt x="652" y="642"/>
                      <a:pt x="547" y="708"/>
                      <a:pt x="547" y="868"/>
                    </a:cubicBezTo>
                    <a:cubicBezTo>
                      <a:pt x="854" y="1892"/>
                      <a:pt x="1263" y="2881"/>
                      <a:pt x="1536" y="4007"/>
                    </a:cubicBezTo>
                    <a:lnTo>
                      <a:pt x="1536" y="4144"/>
                    </a:lnTo>
                    <a:cubicBezTo>
                      <a:pt x="1263" y="3291"/>
                      <a:pt x="990" y="2301"/>
                      <a:pt x="683" y="1448"/>
                    </a:cubicBezTo>
                    <a:cubicBezTo>
                      <a:pt x="683" y="1380"/>
                      <a:pt x="615" y="1346"/>
                      <a:pt x="547" y="1346"/>
                    </a:cubicBezTo>
                    <a:cubicBezTo>
                      <a:pt x="478" y="1346"/>
                      <a:pt x="410" y="1380"/>
                      <a:pt x="410" y="1448"/>
                    </a:cubicBezTo>
                    <a:lnTo>
                      <a:pt x="410" y="1585"/>
                    </a:lnTo>
                    <a:cubicBezTo>
                      <a:pt x="410" y="2165"/>
                      <a:pt x="683" y="2745"/>
                      <a:pt x="854" y="3427"/>
                    </a:cubicBezTo>
                    <a:cubicBezTo>
                      <a:pt x="990" y="3734"/>
                      <a:pt x="1127" y="4280"/>
                      <a:pt x="1263" y="4860"/>
                    </a:cubicBezTo>
                    <a:cubicBezTo>
                      <a:pt x="1127" y="4587"/>
                      <a:pt x="1127" y="4451"/>
                      <a:pt x="990" y="4280"/>
                    </a:cubicBezTo>
                    <a:cubicBezTo>
                      <a:pt x="990" y="4226"/>
                      <a:pt x="941" y="4193"/>
                      <a:pt x="882" y="4193"/>
                    </a:cubicBezTo>
                    <a:cubicBezTo>
                      <a:pt x="794" y="4193"/>
                      <a:pt x="683" y="4267"/>
                      <a:pt x="683" y="4451"/>
                    </a:cubicBezTo>
                    <a:cubicBezTo>
                      <a:pt x="854" y="4997"/>
                      <a:pt x="990" y="5577"/>
                      <a:pt x="990" y="6157"/>
                    </a:cubicBezTo>
                    <a:cubicBezTo>
                      <a:pt x="990" y="6430"/>
                      <a:pt x="990" y="6703"/>
                      <a:pt x="1127" y="6840"/>
                    </a:cubicBezTo>
                    <a:lnTo>
                      <a:pt x="1400" y="6840"/>
                    </a:lnTo>
                    <a:cubicBezTo>
                      <a:pt x="1263" y="7010"/>
                      <a:pt x="1263" y="7147"/>
                      <a:pt x="1263" y="7283"/>
                    </a:cubicBezTo>
                    <a:cubicBezTo>
                      <a:pt x="1127" y="7283"/>
                      <a:pt x="1127" y="7420"/>
                      <a:pt x="1127" y="7420"/>
                    </a:cubicBezTo>
                    <a:lnTo>
                      <a:pt x="1127" y="7693"/>
                    </a:lnTo>
                    <a:cubicBezTo>
                      <a:pt x="683" y="8716"/>
                      <a:pt x="137" y="9706"/>
                      <a:pt x="1" y="10832"/>
                    </a:cubicBezTo>
                    <a:cubicBezTo>
                      <a:pt x="1" y="10900"/>
                      <a:pt x="35" y="10934"/>
                      <a:pt x="86" y="10934"/>
                    </a:cubicBezTo>
                    <a:cubicBezTo>
                      <a:pt x="137" y="10934"/>
                      <a:pt x="205" y="10900"/>
                      <a:pt x="274" y="10832"/>
                    </a:cubicBezTo>
                    <a:cubicBezTo>
                      <a:pt x="854" y="9979"/>
                      <a:pt x="1127" y="9126"/>
                      <a:pt x="1263" y="8000"/>
                    </a:cubicBezTo>
                    <a:cubicBezTo>
                      <a:pt x="1263" y="7863"/>
                      <a:pt x="1400" y="7693"/>
                      <a:pt x="1400" y="7420"/>
                    </a:cubicBezTo>
                    <a:cubicBezTo>
                      <a:pt x="1536" y="7010"/>
                      <a:pt x="1843" y="6567"/>
                      <a:pt x="1843" y="5986"/>
                    </a:cubicBezTo>
                    <a:lnTo>
                      <a:pt x="1843" y="6567"/>
                    </a:lnTo>
                    <a:cubicBezTo>
                      <a:pt x="1843" y="7010"/>
                      <a:pt x="1843" y="7420"/>
                      <a:pt x="1980" y="7863"/>
                    </a:cubicBezTo>
                    <a:lnTo>
                      <a:pt x="2253" y="7863"/>
                    </a:lnTo>
                    <a:cubicBezTo>
                      <a:pt x="2389" y="7556"/>
                      <a:pt x="2389" y="7147"/>
                      <a:pt x="2560" y="6703"/>
                    </a:cubicBezTo>
                    <a:lnTo>
                      <a:pt x="2560" y="7010"/>
                    </a:lnTo>
                    <a:lnTo>
                      <a:pt x="2833" y="7010"/>
                    </a:lnTo>
                    <a:cubicBezTo>
                      <a:pt x="2696" y="7420"/>
                      <a:pt x="2696" y="7863"/>
                      <a:pt x="2696" y="8273"/>
                    </a:cubicBezTo>
                    <a:cubicBezTo>
                      <a:pt x="2696" y="8546"/>
                      <a:pt x="2560" y="9126"/>
                      <a:pt x="2696" y="9399"/>
                    </a:cubicBezTo>
                    <a:cubicBezTo>
                      <a:pt x="2765" y="9484"/>
                      <a:pt x="2833" y="9527"/>
                      <a:pt x="2884" y="9527"/>
                    </a:cubicBezTo>
                    <a:cubicBezTo>
                      <a:pt x="2935" y="9527"/>
                      <a:pt x="2969" y="9484"/>
                      <a:pt x="2969" y="9399"/>
                    </a:cubicBezTo>
                    <a:cubicBezTo>
                      <a:pt x="3106" y="9126"/>
                      <a:pt x="3106" y="8716"/>
                      <a:pt x="3242" y="8273"/>
                    </a:cubicBezTo>
                    <a:cubicBezTo>
                      <a:pt x="3242" y="8136"/>
                      <a:pt x="3413" y="7693"/>
                      <a:pt x="3413" y="7283"/>
                    </a:cubicBezTo>
                    <a:cubicBezTo>
                      <a:pt x="3549" y="7556"/>
                      <a:pt x="3413" y="8000"/>
                      <a:pt x="3413" y="8273"/>
                    </a:cubicBezTo>
                    <a:lnTo>
                      <a:pt x="3413" y="8716"/>
                    </a:lnTo>
                    <a:cubicBezTo>
                      <a:pt x="3242" y="9126"/>
                      <a:pt x="3242" y="9399"/>
                      <a:pt x="3242" y="9842"/>
                    </a:cubicBezTo>
                    <a:cubicBezTo>
                      <a:pt x="3242" y="9979"/>
                      <a:pt x="3413" y="9979"/>
                      <a:pt x="3549" y="9979"/>
                    </a:cubicBezTo>
                    <a:cubicBezTo>
                      <a:pt x="3686" y="9706"/>
                      <a:pt x="3686" y="9126"/>
                      <a:pt x="3686" y="8853"/>
                    </a:cubicBezTo>
                    <a:lnTo>
                      <a:pt x="3686" y="8716"/>
                    </a:lnTo>
                    <a:cubicBezTo>
                      <a:pt x="3822" y="8409"/>
                      <a:pt x="3822" y="8136"/>
                      <a:pt x="3822" y="7863"/>
                    </a:cubicBezTo>
                    <a:cubicBezTo>
                      <a:pt x="3822" y="7693"/>
                      <a:pt x="3822" y="7556"/>
                      <a:pt x="3959" y="7420"/>
                    </a:cubicBezTo>
                    <a:cubicBezTo>
                      <a:pt x="3959" y="7420"/>
                      <a:pt x="4095" y="7420"/>
                      <a:pt x="4095" y="7283"/>
                    </a:cubicBezTo>
                    <a:lnTo>
                      <a:pt x="4095" y="7010"/>
                    </a:lnTo>
                    <a:cubicBezTo>
                      <a:pt x="4266" y="7283"/>
                      <a:pt x="4266" y="7420"/>
                      <a:pt x="4403" y="7556"/>
                    </a:cubicBezTo>
                    <a:cubicBezTo>
                      <a:pt x="4403" y="7624"/>
                      <a:pt x="4437" y="7659"/>
                      <a:pt x="4488" y="7659"/>
                    </a:cubicBezTo>
                    <a:cubicBezTo>
                      <a:pt x="4539" y="7659"/>
                      <a:pt x="4607" y="7624"/>
                      <a:pt x="4676" y="7556"/>
                    </a:cubicBezTo>
                    <a:cubicBezTo>
                      <a:pt x="4812" y="6840"/>
                      <a:pt x="4676" y="6157"/>
                      <a:pt x="4676" y="5441"/>
                    </a:cubicBezTo>
                    <a:cubicBezTo>
                      <a:pt x="4676" y="4860"/>
                      <a:pt x="4539" y="4144"/>
                      <a:pt x="4266" y="3734"/>
                    </a:cubicBezTo>
                    <a:lnTo>
                      <a:pt x="4095" y="3734"/>
                    </a:lnTo>
                    <a:cubicBezTo>
                      <a:pt x="4095" y="3427"/>
                      <a:pt x="3959" y="3154"/>
                      <a:pt x="3822" y="2881"/>
                    </a:cubicBezTo>
                    <a:cubicBezTo>
                      <a:pt x="3822" y="2438"/>
                      <a:pt x="3686" y="1721"/>
                      <a:pt x="3413" y="1312"/>
                    </a:cubicBezTo>
                    <a:cubicBezTo>
                      <a:pt x="3128" y="773"/>
                      <a:pt x="2990" y="0"/>
                      <a:pt x="2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772136" y="2229129"/>
                <a:ext cx="203729" cy="223061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5100" extrusionOk="0">
                    <a:moveTo>
                      <a:pt x="854" y="1050"/>
                    </a:moveTo>
                    <a:lnTo>
                      <a:pt x="854" y="1050"/>
                    </a:lnTo>
                    <a:cubicBezTo>
                      <a:pt x="1161" y="1358"/>
                      <a:pt x="1298" y="1631"/>
                      <a:pt x="1571" y="2040"/>
                    </a:cubicBezTo>
                    <a:lnTo>
                      <a:pt x="1571" y="2211"/>
                    </a:lnTo>
                    <a:cubicBezTo>
                      <a:pt x="1298" y="1767"/>
                      <a:pt x="1025" y="1494"/>
                      <a:pt x="854" y="1050"/>
                    </a:cubicBezTo>
                    <a:close/>
                    <a:moveTo>
                      <a:pt x="2968" y="0"/>
                    </a:moveTo>
                    <a:cubicBezTo>
                      <a:pt x="2928" y="0"/>
                      <a:pt x="2867" y="61"/>
                      <a:pt x="2867" y="61"/>
                    </a:cubicBezTo>
                    <a:lnTo>
                      <a:pt x="2867" y="334"/>
                    </a:lnTo>
                    <a:cubicBezTo>
                      <a:pt x="2731" y="334"/>
                      <a:pt x="2731" y="334"/>
                      <a:pt x="2731" y="504"/>
                    </a:cubicBezTo>
                    <a:lnTo>
                      <a:pt x="2731" y="641"/>
                    </a:lnTo>
                    <a:lnTo>
                      <a:pt x="2424" y="641"/>
                    </a:lnTo>
                    <a:cubicBezTo>
                      <a:pt x="2424" y="601"/>
                      <a:pt x="2412" y="584"/>
                      <a:pt x="2395" y="584"/>
                    </a:cubicBezTo>
                    <a:cubicBezTo>
                      <a:pt x="2355" y="584"/>
                      <a:pt x="2287" y="681"/>
                      <a:pt x="2287" y="777"/>
                    </a:cubicBezTo>
                    <a:lnTo>
                      <a:pt x="2287" y="1187"/>
                    </a:lnTo>
                    <a:cubicBezTo>
                      <a:pt x="2287" y="1050"/>
                      <a:pt x="2151" y="914"/>
                      <a:pt x="2151" y="777"/>
                    </a:cubicBezTo>
                    <a:cubicBezTo>
                      <a:pt x="2111" y="737"/>
                      <a:pt x="2071" y="721"/>
                      <a:pt x="2034" y="721"/>
                    </a:cubicBezTo>
                    <a:cubicBezTo>
                      <a:pt x="1946" y="721"/>
                      <a:pt x="1878" y="817"/>
                      <a:pt x="1878" y="914"/>
                    </a:cubicBezTo>
                    <a:cubicBezTo>
                      <a:pt x="1991" y="1622"/>
                      <a:pt x="2292" y="2330"/>
                      <a:pt x="2645" y="3038"/>
                    </a:cubicBezTo>
                    <a:lnTo>
                      <a:pt x="2645" y="3038"/>
                    </a:lnTo>
                    <a:cubicBezTo>
                      <a:pt x="2618" y="2994"/>
                      <a:pt x="2590" y="2946"/>
                      <a:pt x="2560" y="2893"/>
                    </a:cubicBezTo>
                    <a:cubicBezTo>
                      <a:pt x="2424" y="2620"/>
                      <a:pt x="2151" y="2040"/>
                      <a:pt x="1878" y="1904"/>
                    </a:cubicBezTo>
                    <a:lnTo>
                      <a:pt x="1707" y="1904"/>
                    </a:lnTo>
                    <a:cubicBezTo>
                      <a:pt x="1434" y="1358"/>
                      <a:pt x="1025" y="914"/>
                      <a:pt x="718" y="504"/>
                    </a:cubicBezTo>
                    <a:cubicBezTo>
                      <a:pt x="581" y="504"/>
                      <a:pt x="445" y="504"/>
                      <a:pt x="445" y="641"/>
                    </a:cubicBezTo>
                    <a:cubicBezTo>
                      <a:pt x="581" y="1050"/>
                      <a:pt x="854" y="1494"/>
                      <a:pt x="1161" y="1904"/>
                    </a:cubicBezTo>
                    <a:cubicBezTo>
                      <a:pt x="854" y="1494"/>
                      <a:pt x="581" y="1050"/>
                      <a:pt x="172" y="777"/>
                    </a:cubicBezTo>
                    <a:cubicBezTo>
                      <a:pt x="172" y="737"/>
                      <a:pt x="157" y="721"/>
                      <a:pt x="136" y="721"/>
                    </a:cubicBezTo>
                    <a:cubicBezTo>
                      <a:pt x="86" y="721"/>
                      <a:pt x="1" y="817"/>
                      <a:pt x="1" y="914"/>
                    </a:cubicBezTo>
                    <a:cubicBezTo>
                      <a:pt x="172" y="1187"/>
                      <a:pt x="445" y="1494"/>
                      <a:pt x="718" y="1904"/>
                    </a:cubicBezTo>
                    <a:cubicBezTo>
                      <a:pt x="581" y="1904"/>
                      <a:pt x="581" y="1904"/>
                      <a:pt x="581" y="2040"/>
                    </a:cubicBezTo>
                    <a:cubicBezTo>
                      <a:pt x="718" y="2620"/>
                      <a:pt x="1298" y="3064"/>
                      <a:pt x="1571" y="3473"/>
                    </a:cubicBezTo>
                    <a:cubicBezTo>
                      <a:pt x="2014" y="4053"/>
                      <a:pt x="2287" y="4463"/>
                      <a:pt x="2731" y="4906"/>
                    </a:cubicBezTo>
                    <a:cubicBezTo>
                      <a:pt x="2731" y="4946"/>
                      <a:pt x="2754" y="4963"/>
                      <a:pt x="2784" y="4963"/>
                    </a:cubicBezTo>
                    <a:cubicBezTo>
                      <a:pt x="2856" y="4963"/>
                      <a:pt x="2964" y="4866"/>
                      <a:pt x="2867" y="4770"/>
                    </a:cubicBezTo>
                    <a:cubicBezTo>
                      <a:pt x="2867" y="4599"/>
                      <a:pt x="2731" y="4326"/>
                      <a:pt x="2560" y="4190"/>
                    </a:cubicBezTo>
                    <a:lnTo>
                      <a:pt x="2731" y="4053"/>
                    </a:lnTo>
                    <a:cubicBezTo>
                      <a:pt x="2424" y="3610"/>
                      <a:pt x="2287" y="3337"/>
                      <a:pt x="2014" y="2893"/>
                    </a:cubicBezTo>
                    <a:cubicBezTo>
                      <a:pt x="2014" y="2757"/>
                      <a:pt x="1878" y="2620"/>
                      <a:pt x="1878" y="2484"/>
                    </a:cubicBezTo>
                    <a:lnTo>
                      <a:pt x="1878" y="2484"/>
                    </a:lnTo>
                    <a:cubicBezTo>
                      <a:pt x="2014" y="2620"/>
                      <a:pt x="2151" y="2893"/>
                      <a:pt x="2287" y="3064"/>
                    </a:cubicBezTo>
                    <a:cubicBezTo>
                      <a:pt x="2424" y="3337"/>
                      <a:pt x="2560" y="3473"/>
                      <a:pt x="2731" y="3610"/>
                    </a:cubicBezTo>
                    <a:cubicBezTo>
                      <a:pt x="3004" y="4190"/>
                      <a:pt x="3140" y="4770"/>
                      <a:pt x="3584" y="5043"/>
                    </a:cubicBezTo>
                    <a:cubicBezTo>
                      <a:pt x="3624" y="5083"/>
                      <a:pt x="3664" y="5099"/>
                      <a:pt x="3700" y="5099"/>
                    </a:cubicBezTo>
                    <a:cubicBezTo>
                      <a:pt x="3789" y="5099"/>
                      <a:pt x="3857" y="5003"/>
                      <a:pt x="3857" y="4906"/>
                    </a:cubicBezTo>
                    <a:cubicBezTo>
                      <a:pt x="3857" y="4770"/>
                      <a:pt x="3720" y="4599"/>
                      <a:pt x="3720" y="4463"/>
                    </a:cubicBezTo>
                    <a:lnTo>
                      <a:pt x="3720" y="4463"/>
                    </a:lnTo>
                    <a:lnTo>
                      <a:pt x="3857" y="4599"/>
                    </a:lnTo>
                    <a:cubicBezTo>
                      <a:pt x="3915" y="4672"/>
                      <a:pt x="3998" y="4714"/>
                      <a:pt x="4064" y="4714"/>
                    </a:cubicBezTo>
                    <a:cubicBezTo>
                      <a:pt x="4152" y="4714"/>
                      <a:pt x="4208" y="4639"/>
                      <a:pt x="4130" y="4463"/>
                    </a:cubicBezTo>
                    <a:cubicBezTo>
                      <a:pt x="3720" y="3337"/>
                      <a:pt x="3004" y="2347"/>
                      <a:pt x="2731" y="1050"/>
                    </a:cubicBezTo>
                    <a:lnTo>
                      <a:pt x="2731" y="1050"/>
                    </a:lnTo>
                    <a:cubicBezTo>
                      <a:pt x="2867" y="1358"/>
                      <a:pt x="3004" y="1631"/>
                      <a:pt x="3140" y="1767"/>
                    </a:cubicBezTo>
                    <a:lnTo>
                      <a:pt x="3140" y="2040"/>
                    </a:lnTo>
                    <a:cubicBezTo>
                      <a:pt x="3413" y="2757"/>
                      <a:pt x="3857" y="3610"/>
                      <a:pt x="4266" y="4190"/>
                    </a:cubicBezTo>
                    <a:cubicBezTo>
                      <a:pt x="4332" y="4294"/>
                      <a:pt x="4412" y="4339"/>
                      <a:pt x="4478" y="4339"/>
                    </a:cubicBezTo>
                    <a:cubicBezTo>
                      <a:pt x="4586" y="4339"/>
                      <a:pt x="4658" y="4222"/>
                      <a:pt x="4573" y="4053"/>
                    </a:cubicBezTo>
                    <a:cubicBezTo>
                      <a:pt x="4130" y="3200"/>
                      <a:pt x="3720" y="2484"/>
                      <a:pt x="3277" y="1631"/>
                    </a:cubicBezTo>
                    <a:lnTo>
                      <a:pt x="3277" y="1494"/>
                    </a:lnTo>
                    <a:cubicBezTo>
                      <a:pt x="3140" y="1358"/>
                      <a:pt x="3140" y="1187"/>
                      <a:pt x="3140" y="1050"/>
                    </a:cubicBezTo>
                    <a:lnTo>
                      <a:pt x="3140" y="1050"/>
                    </a:lnTo>
                    <a:cubicBezTo>
                      <a:pt x="3277" y="1494"/>
                      <a:pt x="3584" y="1767"/>
                      <a:pt x="3720" y="2211"/>
                    </a:cubicBezTo>
                    <a:cubicBezTo>
                      <a:pt x="3759" y="2250"/>
                      <a:pt x="3810" y="2266"/>
                      <a:pt x="3858" y="2266"/>
                    </a:cubicBezTo>
                    <a:cubicBezTo>
                      <a:pt x="3979" y="2266"/>
                      <a:pt x="4091" y="2162"/>
                      <a:pt x="3993" y="2040"/>
                    </a:cubicBezTo>
                    <a:lnTo>
                      <a:pt x="3993" y="1904"/>
                    </a:lnTo>
                    <a:cubicBezTo>
                      <a:pt x="4130" y="1904"/>
                      <a:pt x="4130" y="1767"/>
                      <a:pt x="4130" y="1631"/>
                    </a:cubicBezTo>
                    <a:cubicBezTo>
                      <a:pt x="3857" y="1050"/>
                      <a:pt x="3584" y="334"/>
                      <a:pt x="3004" y="61"/>
                    </a:cubicBezTo>
                    <a:cubicBezTo>
                      <a:pt x="3004" y="15"/>
                      <a:pt x="2989" y="0"/>
                      <a:pt x="29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1872166" y="2363100"/>
                <a:ext cx="123908" cy="120409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753" extrusionOk="0">
                    <a:moveTo>
                      <a:pt x="444" y="274"/>
                    </a:moveTo>
                    <a:lnTo>
                      <a:pt x="444" y="274"/>
                    </a:lnTo>
                    <a:cubicBezTo>
                      <a:pt x="444" y="410"/>
                      <a:pt x="717" y="547"/>
                      <a:pt x="853" y="683"/>
                    </a:cubicBezTo>
                    <a:cubicBezTo>
                      <a:pt x="1126" y="990"/>
                      <a:pt x="1297" y="1263"/>
                      <a:pt x="1570" y="1536"/>
                    </a:cubicBezTo>
                    <a:cubicBezTo>
                      <a:pt x="1433" y="1622"/>
                      <a:pt x="1322" y="1664"/>
                      <a:pt x="1229" y="1664"/>
                    </a:cubicBezTo>
                    <a:cubicBezTo>
                      <a:pt x="1135" y="1664"/>
                      <a:pt x="1058" y="1622"/>
                      <a:pt x="990" y="1536"/>
                    </a:cubicBezTo>
                    <a:cubicBezTo>
                      <a:pt x="990" y="1400"/>
                      <a:pt x="853" y="1400"/>
                      <a:pt x="853" y="1263"/>
                    </a:cubicBezTo>
                    <a:cubicBezTo>
                      <a:pt x="717" y="1127"/>
                      <a:pt x="580" y="854"/>
                      <a:pt x="580" y="683"/>
                    </a:cubicBezTo>
                    <a:cubicBezTo>
                      <a:pt x="580" y="547"/>
                      <a:pt x="444" y="410"/>
                      <a:pt x="444" y="274"/>
                    </a:cubicBezTo>
                    <a:close/>
                    <a:moveTo>
                      <a:pt x="444" y="1"/>
                    </a:moveTo>
                    <a:cubicBezTo>
                      <a:pt x="0" y="1"/>
                      <a:pt x="273" y="683"/>
                      <a:pt x="444" y="1263"/>
                    </a:cubicBezTo>
                    <a:lnTo>
                      <a:pt x="444" y="1400"/>
                    </a:lnTo>
                    <a:cubicBezTo>
                      <a:pt x="580" y="1536"/>
                      <a:pt x="580" y="1536"/>
                      <a:pt x="717" y="1707"/>
                    </a:cubicBezTo>
                    <a:cubicBezTo>
                      <a:pt x="717" y="1707"/>
                      <a:pt x="717" y="1768"/>
                      <a:pt x="757" y="1768"/>
                    </a:cubicBezTo>
                    <a:cubicBezTo>
                      <a:pt x="777" y="1768"/>
                      <a:pt x="808" y="1752"/>
                      <a:pt x="853" y="1707"/>
                    </a:cubicBezTo>
                    <a:cubicBezTo>
                      <a:pt x="990" y="1843"/>
                      <a:pt x="1126" y="1980"/>
                      <a:pt x="1433" y="1980"/>
                    </a:cubicBezTo>
                    <a:cubicBezTo>
                      <a:pt x="1570" y="1843"/>
                      <a:pt x="1570" y="1843"/>
                      <a:pt x="1706" y="1843"/>
                    </a:cubicBezTo>
                    <a:cubicBezTo>
                      <a:pt x="1843" y="2116"/>
                      <a:pt x="2150" y="2560"/>
                      <a:pt x="2423" y="2696"/>
                    </a:cubicBezTo>
                    <a:cubicBezTo>
                      <a:pt x="2463" y="2736"/>
                      <a:pt x="2503" y="2753"/>
                      <a:pt x="2539" y="2753"/>
                    </a:cubicBezTo>
                    <a:cubicBezTo>
                      <a:pt x="2628" y="2753"/>
                      <a:pt x="2696" y="2656"/>
                      <a:pt x="2696" y="2560"/>
                    </a:cubicBezTo>
                    <a:cubicBezTo>
                      <a:pt x="2559" y="2253"/>
                      <a:pt x="2286" y="1843"/>
                      <a:pt x="1979" y="1536"/>
                    </a:cubicBezTo>
                    <a:lnTo>
                      <a:pt x="2150" y="1400"/>
                    </a:lnTo>
                    <a:cubicBezTo>
                      <a:pt x="2150" y="1707"/>
                      <a:pt x="2286" y="1980"/>
                      <a:pt x="2559" y="2116"/>
                    </a:cubicBezTo>
                    <a:cubicBezTo>
                      <a:pt x="2696" y="2116"/>
                      <a:pt x="2696" y="2116"/>
                      <a:pt x="2832" y="1980"/>
                    </a:cubicBezTo>
                    <a:cubicBezTo>
                      <a:pt x="2832" y="1707"/>
                      <a:pt x="2696" y="990"/>
                      <a:pt x="2423" y="990"/>
                    </a:cubicBezTo>
                    <a:lnTo>
                      <a:pt x="2286" y="990"/>
                    </a:lnTo>
                    <a:cubicBezTo>
                      <a:pt x="2286" y="922"/>
                      <a:pt x="2252" y="888"/>
                      <a:pt x="2218" y="888"/>
                    </a:cubicBezTo>
                    <a:cubicBezTo>
                      <a:pt x="2184" y="888"/>
                      <a:pt x="2150" y="922"/>
                      <a:pt x="2150" y="990"/>
                    </a:cubicBezTo>
                    <a:lnTo>
                      <a:pt x="2150" y="1127"/>
                    </a:lnTo>
                    <a:cubicBezTo>
                      <a:pt x="1979" y="1127"/>
                      <a:pt x="1843" y="1263"/>
                      <a:pt x="1843" y="1263"/>
                    </a:cubicBezTo>
                    <a:cubicBezTo>
                      <a:pt x="1706" y="1263"/>
                      <a:pt x="1706" y="1263"/>
                      <a:pt x="1706" y="1400"/>
                    </a:cubicBezTo>
                    <a:cubicBezTo>
                      <a:pt x="1570" y="1127"/>
                      <a:pt x="1433" y="990"/>
                      <a:pt x="1297" y="854"/>
                    </a:cubicBezTo>
                    <a:cubicBezTo>
                      <a:pt x="1126" y="547"/>
                      <a:pt x="717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1704997" y="2169076"/>
                <a:ext cx="135849" cy="143765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287" extrusionOk="0">
                    <a:moveTo>
                      <a:pt x="137" y="1"/>
                    </a:moveTo>
                    <a:cubicBezTo>
                      <a:pt x="0" y="1"/>
                      <a:pt x="0" y="1"/>
                      <a:pt x="0" y="171"/>
                    </a:cubicBezTo>
                    <a:cubicBezTo>
                      <a:pt x="0" y="444"/>
                      <a:pt x="683" y="1024"/>
                      <a:pt x="990" y="1297"/>
                    </a:cubicBezTo>
                    <a:cubicBezTo>
                      <a:pt x="1126" y="1434"/>
                      <a:pt x="1399" y="1707"/>
                      <a:pt x="1707" y="2014"/>
                    </a:cubicBezTo>
                    <a:cubicBezTo>
                      <a:pt x="1263" y="1707"/>
                      <a:pt x="854" y="1297"/>
                      <a:pt x="410" y="1024"/>
                    </a:cubicBezTo>
                    <a:cubicBezTo>
                      <a:pt x="273" y="1024"/>
                      <a:pt x="137" y="1161"/>
                      <a:pt x="273" y="1297"/>
                    </a:cubicBezTo>
                    <a:cubicBezTo>
                      <a:pt x="364" y="1388"/>
                      <a:pt x="455" y="1479"/>
                      <a:pt x="546" y="1570"/>
                    </a:cubicBezTo>
                    <a:lnTo>
                      <a:pt x="546" y="1570"/>
                    </a:lnTo>
                    <a:cubicBezTo>
                      <a:pt x="410" y="1570"/>
                      <a:pt x="273" y="1707"/>
                      <a:pt x="410" y="1707"/>
                    </a:cubicBezTo>
                    <a:cubicBezTo>
                      <a:pt x="669" y="2128"/>
                      <a:pt x="1604" y="3287"/>
                      <a:pt x="2166" y="3287"/>
                    </a:cubicBezTo>
                    <a:cubicBezTo>
                      <a:pt x="2196" y="3287"/>
                      <a:pt x="2225" y="3283"/>
                      <a:pt x="2253" y="3277"/>
                    </a:cubicBezTo>
                    <a:lnTo>
                      <a:pt x="2389" y="3277"/>
                    </a:lnTo>
                    <a:lnTo>
                      <a:pt x="2560" y="3140"/>
                    </a:lnTo>
                    <a:cubicBezTo>
                      <a:pt x="2390" y="2868"/>
                      <a:pt x="2254" y="2732"/>
                      <a:pt x="2253" y="2731"/>
                    </a:cubicBezTo>
                    <a:lnTo>
                      <a:pt x="2253" y="2731"/>
                    </a:lnTo>
                    <a:cubicBezTo>
                      <a:pt x="2389" y="2867"/>
                      <a:pt x="2696" y="3004"/>
                      <a:pt x="2833" y="3004"/>
                    </a:cubicBezTo>
                    <a:cubicBezTo>
                      <a:pt x="2873" y="3044"/>
                      <a:pt x="2913" y="3060"/>
                      <a:pt x="2949" y="3060"/>
                    </a:cubicBezTo>
                    <a:cubicBezTo>
                      <a:pt x="3037" y="3060"/>
                      <a:pt x="3106" y="2964"/>
                      <a:pt x="3106" y="2867"/>
                    </a:cubicBezTo>
                    <a:cubicBezTo>
                      <a:pt x="2833" y="2423"/>
                      <a:pt x="2116" y="2014"/>
                      <a:pt x="1707" y="1570"/>
                    </a:cubicBezTo>
                    <a:cubicBezTo>
                      <a:pt x="1399" y="1297"/>
                      <a:pt x="1126" y="1161"/>
                      <a:pt x="854" y="854"/>
                    </a:cubicBezTo>
                    <a:cubicBezTo>
                      <a:pt x="854" y="717"/>
                      <a:pt x="546" y="581"/>
                      <a:pt x="410" y="444"/>
                    </a:cubicBezTo>
                    <a:lnTo>
                      <a:pt x="410" y="444"/>
                    </a:lnTo>
                    <a:cubicBezTo>
                      <a:pt x="854" y="717"/>
                      <a:pt x="1399" y="1297"/>
                      <a:pt x="1843" y="1570"/>
                    </a:cubicBezTo>
                    <a:cubicBezTo>
                      <a:pt x="1843" y="1610"/>
                      <a:pt x="1855" y="1627"/>
                      <a:pt x="1871" y="1627"/>
                    </a:cubicBezTo>
                    <a:cubicBezTo>
                      <a:pt x="1911" y="1627"/>
                      <a:pt x="1980" y="1530"/>
                      <a:pt x="1980" y="1434"/>
                    </a:cubicBezTo>
                    <a:cubicBezTo>
                      <a:pt x="1399" y="1024"/>
                      <a:pt x="854" y="17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1760195" y="2148694"/>
                <a:ext cx="168696" cy="20924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4784" extrusionOk="0">
                    <a:moveTo>
                      <a:pt x="601" y="1"/>
                    </a:moveTo>
                    <a:cubicBezTo>
                      <a:pt x="513" y="1"/>
                      <a:pt x="445" y="97"/>
                      <a:pt x="445" y="194"/>
                    </a:cubicBezTo>
                    <a:cubicBezTo>
                      <a:pt x="445" y="194"/>
                      <a:pt x="581" y="330"/>
                      <a:pt x="581" y="467"/>
                    </a:cubicBezTo>
                    <a:cubicBezTo>
                      <a:pt x="445" y="467"/>
                      <a:pt x="274" y="330"/>
                      <a:pt x="274" y="330"/>
                    </a:cubicBezTo>
                    <a:cubicBezTo>
                      <a:pt x="137" y="330"/>
                      <a:pt x="1" y="330"/>
                      <a:pt x="1" y="467"/>
                    </a:cubicBezTo>
                    <a:cubicBezTo>
                      <a:pt x="137" y="910"/>
                      <a:pt x="445" y="1490"/>
                      <a:pt x="718" y="1900"/>
                    </a:cubicBezTo>
                    <a:lnTo>
                      <a:pt x="718" y="2036"/>
                    </a:lnTo>
                    <a:cubicBezTo>
                      <a:pt x="1127" y="2616"/>
                      <a:pt x="1707" y="3197"/>
                      <a:pt x="2151" y="3743"/>
                    </a:cubicBezTo>
                    <a:cubicBezTo>
                      <a:pt x="2424" y="4050"/>
                      <a:pt x="2697" y="4596"/>
                      <a:pt x="3004" y="4732"/>
                    </a:cubicBezTo>
                    <a:cubicBezTo>
                      <a:pt x="3033" y="4769"/>
                      <a:pt x="3063" y="4784"/>
                      <a:pt x="3091" y="4784"/>
                    </a:cubicBezTo>
                    <a:cubicBezTo>
                      <a:pt x="3193" y="4784"/>
                      <a:pt x="3277" y="4596"/>
                      <a:pt x="3277" y="4596"/>
                    </a:cubicBezTo>
                    <a:cubicBezTo>
                      <a:pt x="2313" y="3499"/>
                      <a:pt x="1187" y="2402"/>
                      <a:pt x="625" y="1021"/>
                    </a:cubicBezTo>
                    <a:lnTo>
                      <a:pt x="625" y="1021"/>
                    </a:lnTo>
                    <a:cubicBezTo>
                      <a:pt x="665" y="1066"/>
                      <a:pt x="718" y="1098"/>
                      <a:pt x="718" y="1183"/>
                    </a:cubicBezTo>
                    <a:cubicBezTo>
                      <a:pt x="991" y="1490"/>
                      <a:pt x="1434" y="1900"/>
                      <a:pt x="1707" y="2343"/>
                    </a:cubicBezTo>
                    <a:cubicBezTo>
                      <a:pt x="2151" y="2889"/>
                      <a:pt x="2697" y="3470"/>
                      <a:pt x="3140" y="4050"/>
                    </a:cubicBezTo>
                    <a:cubicBezTo>
                      <a:pt x="3277" y="4050"/>
                      <a:pt x="3550" y="4050"/>
                      <a:pt x="3413" y="3743"/>
                    </a:cubicBezTo>
                    <a:cubicBezTo>
                      <a:pt x="3277" y="3333"/>
                      <a:pt x="2833" y="2889"/>
                      <a:pt x="2424" y="2616"/>
                    </a:cubicBezTo>
                    <a:cubicBezTo>
                      <a:pt x="2151" y="2173"/>
                      <a:pt x="1707" y="1627"/>
                      <a:pt x="1434" y="1183"/>
                    </a:cubicBezTo>
                    <a:cubicBezTo>
                      <a:pt x="1298" y="1047"/>
                      <a:pt x="1127" y="774"/>
                      <a:pt x="991" y="637"/>
                    </a:cubicBezTo>
                    <a:lnTo>
                      <a:pt x="991" y="637"/>
                    </a:lnTo>
                    <a:cubicBezTo>
                      <a:pt x="1127" y="774"/>
                      <a:pt x="1298" y="910"/>
                      <a:pt x="1298" y="910"/>
                    </a:cubicBezTo>
                    <a:cubicBezTo>
                      <a:pt x="1707" y="1763"/>
                      <a:pt x="2697" y="2616"/>
                      <a:pt x="3277" y="3197"/>
                    </a:cubicBezTo>
                    <a:cubicBezTo>
                      <a:pt x="3318" y="3280"/>
                      <a:pt x="3373" y="3312"/>
                      <a:pt x="3424" y="3312"/>
                    </a:cubicBezTo>
                    <a:cubicBezTo>
                      <a:pt x="3542" y="3312"/>
                      <a:pt x="3645" y="3144"/>
                      <a:pt x="3550" y="3026"/>
                    </a:cubicBezTo>
                    <a:cubicBezTo>
                      <a:pt x="2833" y="2343"/>
                      <a:pt x="2287" y="1490"/>
                      <a:pt x="1707" y="910"/>
                    </a:cubicBezTo>
                    <a:cubicBezTo>
                      <a:pt x="1571" y="774"/>
                      <a:pt x="1571" y="637"/>
                      <a:pt x="1571" y="637"/>
                    </a:cubicBezTo>
                    <a:lnTo>
                      <a:pt x="1571" y="637"/>
                    </a:lnTo>
                    <a:cubicBezTo>
                      <a:pt x="1707" y="774"/>
                      <a:pt x="1844" y="910"/>
                      <a:pt x="2151" y="1047"/>
                    </a:cubicBezTo>
                    <a:cubicBezTo>
                      <a:pt x="2287" y="1627"/>
                      <a:pt x="3004" y="2343"/>
                      <a:pt x="3277" y="2480"/>
                    </a:cubicBezTo>
                    <a:cubicBezTo>
                      <a:pt x="3345" y="2548"/>
                      <a:pt x="3413" y="2582"/>
                      <a:pt x="3464" y="2582"/>
                    </a:cubicBezTo>
                    <a:cubicBezTo>
                      <a:pt x="3516" y="2582"/>
                      <a:pt x="3550" y="2548"/>
                      <a:pt x="3550" y="2480"/>
                    </a:cubicBezTo>
                    <a:cubicBezTo>
                      <a:pt x="3586" y="2516"/>
                      <a:pt x="3624" y="2533"/>
                      <a:pt x="3661" y="2533"/>
                    </a:cubicBezTo>
                    <a:cubicBezTo>
                      <a:pt x="3764" y="2533"/>
                      <a:pt x="3857" y="2399"/>
                      <a:pt x="3857" y="2173"/>
                    </a:cubicBezTo>
                    <a:cubicBezTo>
                      <a:pt x="3413" y="1627"/>
                      <a:pt x="2833" y="910"/>
                      <a:pt x="2287" y="637"/>
                    </a:cubicBezTo>
                    <a:cubicBezTo>
                      <a:pt x="2287" y="637"/>
                      <a:pt x="2151" y="637"/>
                      <a:pt x="2151" y="774"/>
                    </a:cubicBezTo>
                    <a:cubicBezTo>
                      <a:pt x="1844" y="467"/>
                      <a:pt x="1571" y="194"/>
                      <a:pt x="1298" y="194"/>
                    </a:cubicBezTo>
                    <a:lnTo>
                      <a:pt x="1127" y="330"/>
                    </a:lnTo>
                    <a:cubicBezTo>
                      <a:pt x="991" y="194"/>
                      <a:pt x="854" y="57"/>
                      <a:pt x="718" y="57"/>
                    </a:cubicBezTo>
                    <a:cubicBezTo>
                      <a:pt x="678" y="17"/>
                      <a:pt x="638" y="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1579642" y="2088509"/>
                <a:ext cx="280620" cy="165153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3776" extrusionOk="0">
                    <a:moveTo>
                      <a:pt x="3856" y="717"/>
                    </a:moveTo>
                    <a:lnTo>
                      <a:pt x="3856" y="717"/>
                    </a:lnTo>
                    <a:cubicBezTo>
                      <a:pt x="4129" y="853"/>
                      <a:pt x="4573" y="990"/>
                      <a:pt x="4982" y="1297"/>
                    </a:cubicBezTo>
                    <a:lnTo>
                      <a:pt x="4982" y="1433"/>
                    </a:lnTo>
                    <a:cubicBezTo>
                      <a:pt x="4709" y="1160"/>
                      <a:pt x="4265" y="990"/>
                      <a:pt x="3856" y="717"/>
                    </a:cubicBezTo>
                    <a:close/>
                    <a:moveTo>
                      <a:pt x="2150" y="0"/>
                    </a:moveTo>
                    <a:cubicBezTo>
                      <a:pt x="2013" y="0"/>
                      <a:pt x="2013" y="137"/>
                      <a:pt x="2013" y="307"/>
                    </a:cubicBezTo>
                    <a:cubicBezTo>
                      <a:pt x="2150" y="444"/>
                      <a:pt x="2286" y="580"/>
                      <a:pt x="2423" y="717"/>
                    </a:cubicBezTo>
                    <a:cubicBezTo>
                      <a:pt x="2230" y="620"/>
                      <a:pt x="2020" y="524"/>
                      <a:pt x="1817" y="524"/>
                    </a:cubicBezTo>
                    <a:cubicBezTo>
                      <a:pt x="1733" y="524"/>
                      <a:pt x="1650" y="540"/>
                      <a:pt x="1570" y="580"/>
                    </a:cubicBezTo>
                    <a:cubicBezTo>
                      <a:pt x="1433" y="580"/>
                      <a:pt x="1433" y="717"/>
                      <a:pt x="1570" y="853"/>
                    </a:cubicBezTo>
                    <a:cubicBezTo>
                      <a:pt x="1706" y="990"/>
                      <a:pt x="1843" y="1160"/>
                      <a:pt x="2150" y="1433"/>
                    </a:cubicBezTo>
                    <a:cubicBezTo>
                      <a:pt x="1843" y="1297"/>
                      <a:pt x="1433" y="1160"/>
                      <a:pt x="1160" y="1160"/>
                    </a:cubicBezTo>
                    <a:cubicBezTo>
                      <a:pt x="1123" y="1123"/>
                      <a:pt x="1094" y="1109"/>
                      <a:pt x="1071" y="1109"/>
                    </a:cubicBezTo>
                    <a:cubicBezTo>
                      <a:pt x="990" y="1109"/>
                      <a:pt x="990" y="1297"/>
                      <a:pt x="990" y="1297"/>
                    </a:cubicBezTo>
                    <a:cubicBezTo>
                      <a:pt x="1160" y="1570"/>
                      <a:pt x="1433" y="1706"/>
                      <a:pt x="1570" y="1843"/>
                    </a:cubicBezTo>
                    <a:cubicBezTo>
                      <a:pt x="1217" y="1725"/>
                      <a:pt x="638" y="1406"/>
                      <a:pt x="200" y="1406"/>
                    </a:cubicBezTo>
                    <a:cubicBezTo>
                      <a:pt x="129" y="1406"/>
                      <a:pt x="62" y="1414"/>
                      <a:pt x="0" y="1433"/>
                    </a:cubicBezTo>
                    <a:lnTo>
                      <a:pt x="0" y="1570"/>
                    </a:lnTo>
                    <a:cubicBezTo>
                      <a:pt x="0" y="1706"/>
                      <a:pt x="137" y="1843"/>
                      <a:pt x="307" y="1843"/>
                    </a:cubicBezTo>
                    <a:cubicBezTo>
                      <a:pt x="137" y="1843"/>
                      <a:pt x="137" y="2150"/>
                      <a:pt x="137" y="2150"/>
                    </a:cubicBezTo>
                    <a:cubicBezTo>
                      <a:pt x="580" y="2286"/>
                      <a:pt x="990" y="2423"/>
                      <a:pt x="1433" y="2559"/>
                    </a:cubicBezTo>
                    <a:cubicBezTo>
                      <a:pt x="2150" y="3003"/>
                      <a:pt x="3003" y="3412"/>
                      <a:pt x="3720" y="3719"/>
                    </a:cubicBezTo>
                    <a:cubicBezTo>
                      <a:pt x="3759" y="3758"/>
                      <a:pt x="3798" y="3775"/>
                      <a:pt x="3830" y="3775"/>
                    </a:cubicBezTo>
                    <a:cubicBezTo>
                      <a:pt x="3912" y="3775"/>
                      <a:pt x="3954" y="3671"/>
                      <a:pt x="3856" y="3549"/>
                    </a:cubicBezTo>
                    <a:cubicBezTo>
                      <a:pt x="3549" y="3139"/>
                      <a:pt x="3003" y="3003"/>
                      <a:pt x="2559" y="2696"/>
                    </a:cubicBezTo>
                    <a:cubicBezTo>
                      <a:pt x="2286" y="2696"/>
                      <a:pt x="2013" y="2559"/>
                      <a:pt x="1843" y="2423"/>
                    </a:cubicBezTo>
                    <a:cubicBezTo>
                      <a:pt x="1570" y="2286"/>
                      <a:pt x="1297" y="2150"/>
                      <a:pt x="990" y="2013"/>
                    </a:cubicBezTo>
                    <a:cubicBezTo>
                      <a:pt x="871" y="2013"/>
                      <a:pt x="215" y="1680"/>
                      <a:pt x="419" y="1680"/>
                    </a:cubicBezTo>
                    <a:cubicBezTo>
                      <a:pt x="451" y="1680"/>
                      <a:pt x="503" y="1688"/>
                      <a:pt x="580" y="1706"/>
                    </a:cubicBezTo>
                    <a:cubicBezTo>
                      <a:pt x="1297" y="2013"/>
                      <a:pt x="2150" y="2423"/>
                      <a:pt x="3003" y="2696"/>
                    </a:cubicBezTo>
                    <a:cubicBezTo>
                      <a:pt x="3276" y="2866"/>
                      <a:pt x="3720" y="3139"/>
                      <a:pt x="3992" y="3139"/>
                    </a:cubicBezTo>
                    <a:cubicBezTo>
                      <a:pt x="4129" y="3139"/>
                      <a:pt x="4265" y="3003"/>
                      <a:pt x="4129" y="2866"/>
                    </a:cubicBezTo>
                    <a:cubicBezTo>
                      <a:pt x="3412" y="2286"/>
                      <a:pt x="2423" y="2013"/>
                      <a:pt x="1706" y="1570"/>
                    </a:cubicBezTo>
                    <a:lnTo>
                      <a:pt x="1706" y="1570"/>
                    </a:lnTo>
                    <a:cubicBezTo>
                      <a:pt x="2150" y="1706"/>
                      <a:pt x="2696" y="2013"/>
                      <a:pt x="3139" y="2150"/>
                    </a:cubicBezTo>
                    <a:cubicBezTo>
                      <a:pt x="3412" y="2286"/>
                      <a:pt x="3856" y="2423"/>
                      <a:pt x="4129" y="2559"/>
                    </a:cubicBezTo>
                    <a:cubicBezTo>
                      <a:pt x="4265" y="2696"/>
                      <a:pt x="4402" y="2866"/>
                      <a:pt x="4573" y="2866"/>
                    </a:cubicBezTo>
                    <a:cubicBezTo>
                      <a:pt x="4620" y="2890"/>
                      <a:pt x="4664" y="2901"/>
                      <a:pt x="4702" y="2901"/>
                    </a:cubicBezTo>
                    <a:cubicBezTo>
                      <a:pt x="4881" y="2901"/>
                      <a:pt x="4934" y="2672"/>
                      <a:pt x="4709" y="2559"/>
                    </a:cubicBezTo>
                    <a:cubicBezTo>
                      <a:pt x="4709" y="2559"/>
                      <a:pt x="4573" y="2423"/>
                      <a:pt x="4402" y="2423"/>
                    </a:cubicBezTo>
                    <a:lnTo>
                      <a:pt x="4265" y="2286"/>
                    </a:lnTo>
                    <a:cubicBezTo>
                      <a:pt x="3412" y="1843"/>
                      <a:pt x="2696" y="1433"/>
                      <a:pt x="2013" y="853"/>
                    </a:cubicBezTo>
                    <a:lnTo>
                      <a:pt x="2013" y="853"/>
                    </a:lnTo>
                    <a:cubicBezTo>
                      <a:pt x="2423" y="990"/>
                      <a:pt x="3139" y="1433"/>
                      <a:pt x="3412" y="1570"/>
                    </a:cubicBezTo>
                    <a:cubicBezTo>
                      <a:pt x="3856" y="1843"/>
                      <a:pt x="4402" y="2150"/>
                      <a:pt x="4846" y="2423"/>
                    </a:cubicBezTo>
                    <a:cubicBezTo>
                      <a:pt x="5119" y="2423"/>
                      <a:pt x="5255" y="2286"/>
                      <a:pt x="5119" y="2150"/>
                    </a:cubicBezTo>
                    <a:cubicBezTo>
                      <a:pt x="4402" y="1570"/>
                      <a:pt x="3139" y="1160"/>
                      <a:pt x="2559" y="444"/>
                    </a:cubicBezTo>
                    <a:cubicBezTo>
                      <a:pt x="2866" y="444"/>
                      <a:pt x="3276" y="717"/>
                      <a:pt x="3549" y="853"/>
                    </a:cubicBezTo>
                    <a:cubicBezTo>
                      <a:pt x="4129" y="1433"/>
                      <a:pt x="4846" y="1843"/>
                      <a:pt x="5426" y="2150"/>
                    </a:cubicBezTo>
                    <a:cubicBezTo>
                      <a:pt x="5562" y="2150"/>
                      <a:pt x="5562" y="2150"/>
                      <a:pt x="5562" y="2013"/>
                    </a:cubicBezTo>
                    <a:cubicBezTo>
                      <a:pt x="5699" y="2150"/>
                      <a:pt x="5972" y="2286"/>
                      <a:pt x="6108" y="2286"/>
                    </a:cubicBezTo>
                    <a:cubicBezTo>
                      <a:pt x="6108" y="2286"/>
                      <a:pt x="6279" y="2286"/>
                      <a:pt x="6279" y="2150"/>
                    </a:cubicBezTo>
                    <a:cubicBezTo>
                      <a:pt x="6415" y="2150"/>
                      <a:pt x="6415" y="2013"/>
                      <a:pt x="6415" y="1843"/>
                    </a:cubicBezTo>
                    <a:cubicBezTo>
                      <a:pt x="6108" y="1570"/>
                      <a:pt x="5562" y="1160"/>
                      <a:pt x="5119" y="990"/>
                    </a:cubicBezTo>
                    <a:cubicBezTo>
                      <a:pt x="4709" y="717"/>
                      <a:pt x="3992" y="307"/>
                      <a:pt x="3412" y="307"/>
                    </a:cubicBezTo>
                    <a:lnTo>
                      <a:pt x="3276" y="444"/>
                    </a:lnTo>
                    <a:cubicBezTo>
                      <a:pt x="3003" y="307"/>
                      <a:pt x="2559" y="0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1487091" y="2055662"/>
                <a:ext cx="329868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3174" extrusionOk="0">
                    <a:moveTo>
                      <a:pt x="2917" y="1"/>
                    </a:moveTo>
                    <a:cubicBezTo>
                      <a:pt x="2840" y="1"/>
                      <a:pt x="2766" y="11"/>
                      <a:pt x="2696" y="34"/>
                    </a:cubicBezTo>
                    <a:cubicBezTo>
                      <a:pt x="2560" y="205"/>
                      <a:pt x="2560" y="342"/>
                      <a:pt x="2560" y="342"/>
                    </a:cubicBezTo>
                    <a:lnTo>
                      <a:pt x="2696" y="478"/>
                    </a:lnTo>
                    <a:cubicBezTo>
                      <a:pt x="2253" y="342"/>
                      <a:pt x="1980" y="205"/>
                      <a:pt x="1570" y="205"/>
                    </a:cubicBezTo>
                    <a:cubicBezTo>
                      <a:pt x="1400" y="205"/>
                      <a:pt x="1400" y="342"/>
                      <a:pt x="1400" y="478"/>
                    </a:cubicBezTo>
                    <a:cubicBezTo>
                      <a:pt x="1570" y="751"/>
                      <a:pt x="2253" y="888"/>
                      <a:pt x="2560" y="1058"/>
                    </a:cubicBezTo>
                    <a:cubicBezTo>
                      <a:pt x="2969" y="1195"/>
                      <a:pt x="3413" y="1331"/>
                      <a:pt x="3822" y="1468"/>
                    </a:cubicBezTo>
                    <a:cubicBezTo>
                      <a:pt x="3549" y="1468"/>
                      <a:pt x="3106" y="1331"/>
                      <a:pt x="2833" y="1331"/>
                    </a:cubicBezTo>
                    <a:cubicBezTo>
                      <a:pt x="2253" y="1331"/>
                      <a:pt x="1570" y="1195"/>
                      <a:pt x="990" y="1058"/>
                    </a:cubicBezTo>
                    <a:cubicBezTo>
                      <a:pt x="854" y="1058"/>
                      <a:pt x="854" y="1331"/>
                      <a:pt x="990" y="1331"/>
                    </a:cubicBezTo>
                    <a:cubicBezTo>
                      <a:pt x="1570" y="1604"/>
                      <a:pt x="2253" y="1741"/>
                      <a:pt x="2833" y="2048"/>
                    </a:cubicBezTo>
                    <a:cubicBezTo>
                      <a:pt x="2560" y="2048"/>
                      <a:pt x="2253" y="1911"/>
                      <a:pt x="2116" y="1911"/>
                    </a:cubicBezTo>
                    <a:cubicBezTo>
                      <a:pt x="1752" y="1911"/>
                      <a:pt x="1312" y="1835"/>
                      <a:pt x="847" y="1835"/>
                    </a:cubicBezTo>
                    <a:cubicBezTo>
                      <a:pt x="615" y="1835"/>
                      <a:pt x="376" y="1854"/>
                      <a:pt x="137" y="1911"/>
                    </a:cubicBezTo>
                    <a:cubicBezTo>
                      <a:pt x="0" y="1911"/>
                      <a:pt x="0" y="2048"/>
                      <a:pt x="137" y="2184"/>
                    </a:cubicBezTo>
                    <a:cubicBezTo>
                      <a:pt x="273" y="2321"/>
                      <a:pt x="546" y="2457"/>
                      <a:pt x="854" y="2457"/>
                    </a:cubicBezTo>
                    <a:lnTo>
                      <a:pt x="546" y="2457"/>
                    </a:lnTo>
                    <a:cubicBezTo>
                      <a:pt x="410" y="2594"/>
                      <a:pt x="410" y="2764"/>
                      <a:pt x="546" y="2764"/>
                    </a:cubicBezTo>
                    <a:cubicBezTo>
                      <a:pt x="1263" y="3037"/>
                      <a:pt x="2253" y="3174"/>
                      <a:pt x="3106" y="3174"/>
                    </a:cubicBezTo>
                    <a:cubicBezTo>
                      <a:pt x="3276" y="3174"/>
                      <a:pt x="3276" y="3037"/>
                      <a:pt x="3106" y="2901"/>
                    </a:cubicBezTo>
                    <a:lnTo>
                      <a:pt x="2833" y="2901"/>
                    </a:lnTo>
                    <a:cubicBezTo>
                      <a:pt x="2116" y="2594"/>
                      <a:pt x="1263" y="2457"/>
                      <a:pt x="546" y="2184"/>
                    </a:cubicBezTo>
                    <a:lnTo>
                      <a:pt x="2423" y="2184"/>
                    </a:lnTo>
                    <a:cubicBezTo>
                      <a:pt x="2560" y="2252"/>
                      <a:pt x="2773" y="2287"/>
                      <a:pt x="2969" y="2287"/>
                    </a:cubicBezTo>
                    <a:cubicBezTo>
                      <a:pt x="3165" y="2287"/>
                      <a:pt x="3345" y="2252"/>
                      <a:pt x="3413" y="2184"/>
                    </a:cubicBezTo>
                    <a:cubicBezTo>
                      <a:pt x="3549" y="2048"/>
                      <a:pt x="3549" y="1911"/>
                      <a:pt x="3413" y="1911"/>
                    </a:cubicBezTo>
                    <a:cubicBezTo>
                      <a:pt x="3106" y="1741"/>
                      <a:pt x="2696" y="1604"/>
                      <a:pt x="2423" y="1604"/>
                    </a:cubicBezTo>
                    <a:cubicBezTo>
                      <a:pt x="2696" y="1604"/>
                      <a:pt x="2969" y="1604"/>
                      <a:pt x="3413" y="1741"/>
                    </a:cubicBezTo>
                    <a:cubicBezTo>
                      <a:pt x="3595" y="1741"/>
                      <a:pt x="3853" y="1816"/>
                      <a:pt x="4126" y="1816"/>
                    </a:cubicBezTo>
                    <a:cubicBezTo>
                      <a:pt x="4262" y="1816"/>
                      <a:pt x="4402" y="1797"/>
                      <a:pt x="4539" y="1741"/>
                    </a:cubicBezTo>
                    <a:cubicBezTo>
                      <a:pt x="4675" y="1741"/>
                      <a:pt x="4675" y="1604"/>
                      <a:pt x="4539" y="1468"/>
                    </a:cubicBezTo>
                    <a:cubicBezTo>
                      <a:pt x="4129" y="1195"/>
                      <a:pt x="3413" y="1058"/>
                      <a:pt x="2969" y="888"/>
                    </a:cubicBezTo>
                    <a:cubicBezTo>
                      <a:pt x="2833" y="888"/>
                      <a:pt x="2560" y="751"/>
                      <a:pt x="2253" y="615"/>
                    </a:cubicBezTo>
                    <a:lnTo>
                      <a:pt x="2253" y="615"/>
                    </a:lnTo>
                    <a:cubicBezTo>
                      <a:pt x="2560" y="751"/>
                      <a:pt x="2833" y="751"/>
                      <a:pt x="3106" y="888"/>
                    </a:cubicBezTo>
                    <a:cubicBezTo>
                      <a:pt x="3276" y="888"/>
                      <a:pt x="3413" y="888"/>
                      <a:pt x="3549" y="1058"/>
                    </a:cubicBezTo>
                    <a:cubicBezTo>
                      <a:pt x="3959" y="1195"/>
                      <a:pt x="4402" y="1331"/>
                      <a:pt x="4675" y="1468"/>
                    </a:cubicBezTo>
                    <a:cubicBezTo>
                      <a:pt x="4982" y="1468"/>
                      <a:pt x="4982" y="1195"/>
                      <a:pt x="4812" y="1195"/>
                    </a:cubicBezTo>
                    <a:cubicBezTo>
                      <a:pt x="4539" y="888"/>
                      <a:pt x="4129" y="751"/>
                      <a:pt x="3686" y="751"/>
                    </a:cubicBezTo>
                    <a:cubicBezTo>
                      <a:pt x="3549" y="615"/>
                      <a:pt x="3413" y="478"/>
                      <a:pt x="3106" y="478"/>
                    </a:cubicBezTo>
                    <a:cubicBezTo>
                      <a:pt x="3549" y="478"/>
                      <a:pt x="3822" y="615"/>
                      <a:pt x="4129" y="751"/>
                    </a:cubicBezTo>
                    <a:lnTo>
                      <a:pt x="4402" y="751"/>
                    </a:lnTo>
                    <a:cubicBezTo>
                      <a:pt x="4539" y="1058"/>
                      <a:pt x="4982" y="1195"/>
                      <a:pt x="5255" y="1331"/>
                    </a:cubicBezTo>
                    <a:cubicBezTo>
                      <a:pt x="5392" y="1331"/>
                      <a:pt x="5528" y="1195"/>
                      <a:pt x="5528" y="1058"/>
                    </a:cubicBezTo>
                    <a:cubicBezTo>
                      <a:pt x="5392" y="751"/>
                      <a:pt x="4982" y="751"/>
                      <a:pt x="4675" y="615"/>
                    </a:cubicBezTo>
                    <a:cubicBezTo>
                      <a:pt x="4982" y="615"/>
                      <a:pt x="5255" y="751"/>
                      <a:pt x="5528" y="888"/>
                    </a:cubicBezTo>
                    <a:cubicBezTo>
                      <a:pt x="5836" y="1058"/>
                      <a:pt x="5972" y="1331"/>
                      <a:pt x="6245" y="1468"/>
                    </a:cubicBezTo>
                    <a:cubicBezTo>
                      <a:pt x="6518" y="1741"/>
                      <a:pt x="6825" y="1911"/>
                      <a:pt x="7235" y="2048"/>
                    </a:cubicBezTo>
                    <a:cubicBezTo>
                      <a:pt x="7371" y="2048"/>
                      <a:pt x="7542" y="1741"/>
                      <a:pt x="7371" y="1741"/>
                    </a:cubicBezTo>
                    <a:cubicBezTo>
                      <a:pt x="7098" y="1604"/>
                      <a:pt x="6825" y="1468"/>
                      <a:pt x="6518" y="1331"/>
                    </a:cubicBezTo>
                    <a:cubicBezTo>
                      <a:pt x="6245" y="1195"/>
                      <a:pt x="5972" y="751"/>
                      <a:pt x="5665" y="615"/>
                    </a:cubicBezTo>
                    <a:cubicBezTo>
                      <a:pt x="5365" y="415"/>
                      <a:pt x="4974" y="288"/>
                      <a:pt x="4625" y="288"/>
                    </a:cubicBezTo>
                    <a:cubicBezTo>
                      <a:pt x="4498" y="288"/>
                      <a:pt x="4376" y="305"/>
                      <a:pt x="4266" y="342"/>
                    </a:cubicBezTo>
                    <a:cubicBezTo>
                      <a:pt x="4129" y="342"/>
                      <a:pt x="4129" y="342"/>
                      <a:pt x="4129" y="478"/>
                    </a:cubicBezTo>
                    <a:cubicBezTo>
                      <a:pt x="3761" y="251"/>
                      <a:pt x="3298" y="1"/>
                      <a:pt x="29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1430362" y="2038560"/>
                <a:ext cx="304500" cy="100727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03" extrusionOk="0">
                    <a:moveTo>
                      <a:pt x="1707" y="289"/>
                    </a:moveTo>
                    <a:cubicBezTo>
                      <a:pt x="1843" y="289"/>
                      <a:pt x="2014" y="425"/>
                      <a:pt x="2151" y="425"/>
                    </a:cubicBezTo>
                    <a:lnTo>
                      <a:pt x="1570" y="425"/>
                    </a:lnTo>
                    <a:cubicBezTo>
                      <a:pt x="1280" y="357"/>
                      <a:pt x="1033" y="357"/>
                      <a:pt x="965" y="357"/>
                    </a:cubicBezTo>
                    <a:cubicBezTo>
                      <a:pt x="897" y="357"/>
                      <a:pt x="1007" y="357"/>
                      <a:pt x="1434" y="289"/>
                    </a:cubicBezTo>
                    <a:close/>
                    <a:moveTo>
                      <a:pt x="1678" y="1"/>
                    </a:moveTo>
                    <a:cubicBezTo>
                      <a:pt x="1203" y="1"/>
                      <a:pt x="672" y="61"/>
                      <a:pt x="581" y="425"/>
                    </a:cubicBezTo>
                    <a:cubicBezTo>
                      <a:pt x="581" y="425"/>
                      <a:pt x="581" y="596"/>
                      <a:pt x="717" y="596"/>
                    </a:cubicBezTo>
                    <a:cubicBezTo>
                      <a:pt x="581" y="733"/>
                      <a:pt x="581" y="733"/>
                      <a:pt x="717" y="869"/>
                    </a:cubicBezTo>
                    <a:cubicBezTo>
                      <a:pt x="1161" y="1006"/>
                      <a:pt x="1570" y="1142"/>
                      <a:pt x="2151" y="1142"/>
                    </a:cubicBezTo>
                    <a:lnTo>
                      <a:pt x="581" y="1142"/>
                    </a:lnTo>
                    <a:cubicBezTo>
                      <a:pt x="444" y="1279"/>
                      <a:pt x="444" y="1449"/>
                      <a:pt x="581" y="1449"/>
                    </a:cubicBezTo>
                    <a:cubicBezTo>
                      <a:pt x="990" y="1586"/>
                      <a:pt x="1434" y="1722"/>
                      <a:pt x="1843" y="1859"/>
                    </a:cubicBezTo>
                    <a:cubicBezTo>
                      <a:pt x="1297" y="1859"/>
                      <a:pt x="717" y="1859"/>
                      <a:pt x="137" y="1995"/>
                    </a:cubicBezTo>
                    <a:cubicBezTo>
                      <a:pt x="1" y="1995"/>
                      <a:pt x="1" y="2132"/>
                      <a:pt x="1" y="2132"/>
                    </a:cubicBezTo>
                    <a:cubicBezTo>
                      <a:pt x="137" y="2132"/>
                      <a:pt x="137" y="2302"/>
                      <a:pt x="308" y="2302"/>
                    </a:cubicBezTo>
                    <a:cubicBezTo>
                      <a:pt x="444" y="2302"/>
                      <a:pt x="444" y="2302"/>
                      <a:pt x="444" y="2132"/>
                    </a:cubicBezTo>
                    <a:lnTo>
                      <a:pt x="3550" y="2132"/>
                    </a:lnTo>
                    <a:cubicBezTo>
                      <a:pt x="3720" y="2132"/>
                      <a:pt x="3720" y="1859"/>
                      <a:pt x="3550" y="1859"/>
                    </a:cubicBezTo>
                    <a:cubicBezTo>
                      <a:pt x="2867" y="1722"/>
                      <a:pt x="2151" y="1586"/>
                      <a:pt x="1434" y="1449"/>
                    </a:cubicBezTo>
                    <a:lnTo>
                      <a:pt x="3857" y="1449"/>
                    </a:lnTo>
                    <a:cubicBezTo>
                      <a:pt x="3993" y="1449"/>
                      <a:pt x="3993" y="1142"/>
                      <a:pt x="3857" y="1142"/>
                    </a:cubicBezTo>
                    <a:cubicBezTo>
                      <a:pt x="3703" y="1074"/>
                      <a:pt x="3558" y="1040"/>
                      <a:pt x="3417" y="1040"/>
                    </a:cubicBezTo>
                    <a:cubicBezTo>
                      <a:pt x="3277" y="1040"/>
                      <a:pt x="3140" y="1074"/>
                      <a:pt x="3004" y="1142"/>
                    </a:cubicBezTo>
                    <a:cubicBezTo>
                      <a:pt x="2697" y="1006"/>
                      <a:pt x="2287" y="869"/>
                      <a:pt x="2151" y="869"/>
                    </a:cubicBezTo>
                    <a:lnTo>
                      <a:pt x="2560" y="869"/>
                    </a:lnTo>
                    <a:cubicBezTo>
                      <a:pt x="2867" y="869"/>
                      <a:pt x="3277" y="869"/>
                      <a:pt x="3550" y="733"/>
                    </a:cubicBezTo>
                    <a:lnTo>
                      <a:pt x="3550" y="596"/>
                    </a:lnTo>
                    <a:cubicBezTo>
                      <a:pt x="4130" y="733"/>
                      <a:pt x="4573" y="733"/>
                      <a:pt x="4983" y="733"/>
                    </a:cubicBezTo>
                    <a:cubicBezTo>
                      <a:pt x="5563" y="1006"/>
                      <a:pt x="6279" y="1142"/>
                      <a:pt x="6689" y="1586"/>
                    </a:cubicBezTo>
                    <a:cubicBezTo>
                      <a:pt x="6729" y="1626"/>
                      <a:pt x="6769" y="1642"/>
                      <a:pt x="6805" y="1642"/>
                    </a:cubicBezTo>
                    <a:cubicBezTo>
                      <a:pt x="6894" y="1642"/>
                      <a:pt x="6962" y="1546"/>
                      <a:pt x="6962" y="1449"/>
                    </a:cubicBezTo>
                    <a:cubicBezTo>
                      <a:pt x="6552" y="869"/>
                      <a:pt x="5836" y="733"/>
                      <a:pt x="5119" y="596"/>
                    </a:cubicBezTo>
                    <a:lnTo>
                      <a:pt x="5119" y="425"/>
                    </a:lnTo>
                    <a:cubicBezTo>
                      <a:pt x="4551" y="61"/>
                      <a:pt x="3860" y="1"/>
                      <a:pt x="3211" y="1"/>
                    </a:cubicBezTo>
                    <a:cubicBezTo>
                      <a:pt x="2886" y="1"/>
                      <a:pt x="2571" y="16"/>
                      <a:pt x="2287" y="16"/>
                    </a:cubicBezTo>
                    <a:cubicBezTo>
                      <a:pt x="2139" y="16"/>
                      <a:pt x="1915" y="1"/>
                      <a:pt x="1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1387105" y="2150268"/>
                <a:ext cx="211952" cy="51829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1185" extrusionOk="0">
                    <a:moveTo>
                      <a:pt x="1843" y="294"/>
                    </a:moveTo>
                    <a:cubicBezTo>
                      <a:pt x="1661" y="294"/>
                      <a:pt x="1479" y="355"/>
                      <a:pt x="1287" y="355"/>
                    </a:cubicBezTo>
                    <a:cubicBezTo>
                      <a:pt x="1191" y="355"/>
                      <a:pt x="1092" y="340"/>
                      <a:pt x="990" y="294"/>
                    </a:cubicBezTo>
                    <a:close/>
                    <a:moveTo>
                      <a:pt x="1241" y="0"/>
                    </a:moveTo>
                    <a:cubicBezTo>
                      <a:pt x="981" y="0"/>
                      <a:pt x="753" y="42"/>
                      <a:pt x="580" y="158"/>
                    </a:cubicBezTo>
                    <a:cubicBezTo>
                      <a:pt x="444" y="294"/>
                      <a:pt x="444" y="431"/>
                      <a:pt x="580" y="431"/>
                    </a:cubicBezTo>
                    <a:cubicBezTo>
                      <a:pt x="580" y="601"/>
                      <a:pt x="717" y="601"/>
                      <a:pt x="853" y="601"/>
                    </a:cubicBezTo>
                    <a:cubicBezTo>
                      <a:pt x="580" y="738"/>
                      <a:pt x="444" y="738"/>
                      <a:pt x="137" y="738"/>
                    </a:cubicBezTo>
                    <a:cubicBezTo>
                      <a:pt x="0" y="874"/>
                      <a:pt x="0" y="1011"/>
                      <a:pt x="137" y="1011"/>
                    </a:cubicBezTo>
                    <a:cubicBezTo>
                      <a:pt x="239" y="1056"/>
                      <a:pt x="322" y="1071"/>
                      <a:pt x="393" y="1071"/>
                    </a:cubicBezTo>
                    <a:cubicBezTo>
                      <a:pt x="535" y="1071"/>
                      <a:pt x="626" y="1011"/>
                      <a:pt x="717" y="1011"/>
                    </a:cubicBezTo>
                    <a:cubicBezTo>
                      <a:pt x="990" y="874"/>
                      <a:pt x="1297" y="874"/>
                      <a:pt x="1570" y="874"/>
                    </a:cubicBezTo>
                    <a:cubicBezTo>
                      <a:pt x="1433" y="1011"/>
                      <a:pt x="1433" y="1147"/>
                      <a:pt x="1570" y="1147"/>
                    </a:cubicBezTo>
                    <a:cubicBezTo>
                      <a:pt x="1843" y="1147"/>
                      <a:pt x="2150" y="1147"/>
                      <a:pt x="2423" y="1011"/>
                    </a:cubicBezTo>
                    <a:lnTo>
                      <a:pt x="2423" y="1147"/>
                    </a:lnTo>
                    <a:cubicBezTo>
                      <a:pt x="2560" y="1173"/>
                      <a:pt x="2702" y="1184"/>
                      <a:pt x="2847" y="1184"/>
                    </a:cubicBezTo>
                    <a:cubicBezTo>
                      <a:pt x="3460" y="1184"/>
                      <a:pt x="4129" y="985"/>
                      <a:pt x="4709" y="874"/>
                    </a:cubicBezTo>
                    <a:cubicBezTo>
                      <a:pt x="4846" y="874"/>
                      <a:pt x="4846" y="601"/>
                      <a:pt x="4709" y="601"/>
                    </a:cubicBezTo>
                    <a:cubicBezTo>
                      <a:pt x="4539" y="601"/>
                      <a:pt x="4402" y="738"/>
                      <a:pt x="4129" y="738"/>
                    </a:cubicBezTo>
                    <a:lnTo>
                      <a:pt x="4129" y="601"/>
                    </a:lnTo>
                    <a:cubicBezTo>
                      <a:pt x="3993" y="601"/>
                      <a:pt x="3686" y="431"/>
                      <a:pt x="3549" y="431"/>
                    </a:cubicBezTo>
                    <a:cubicBezTo>
                      <a:pt x="3549" y="294"/>
                      <a:pt x="3549" y="294"/>
                      <a:pt x="3413" y="294"/>
                    </a:cubicBezTo>
                    <a:cubicBezTo>
                      <a:pt x="3344" y="226"/>
                      <a:pt x="3276" y="192"/>
                      <a:pt x="3208" y="192"/>
                    </a:cubicBezTo>
                    <a:cubicBezTo>
                      <a:pt x="3140" y="192"/>
                      <a:pt x="3071" y="226"/>
                      <a:pt x="3003" y="294"/>
                    </a:cubicBezTo>
                    <a:lnTo>
                      <a:pt x="2832" y="158"/>
                    </a:lnTo>
                    <a:lnTo>
                      <a:pt x="2696" y="21"/>
                    </a:lnTo>
                    <a:cubicBezTo>
                      <a:pt x="2559" y="21"/>
                      <a:pt x="2559" y="21"/>
                      <a:pt x="2423" y="158"/>
                    </a:cubicBezTo>
                    <a:cubicBezTo>
                      <a:pt x="2009" y="79"/>
                      <a:pt x="1596" y="0"/>
                      <a:pt x="1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1710945" y="2788983"/>
                <a:ext cx="192576" cy="204123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667" extrusionOk="0">
                    <a:moveTo>
                      <a:pt x="3843" y="0"/>
                    </a:moveTo>
                    <a:cubicBezTo>
                      <a:pt x="3754" y="0"/>
                      <a:pt x="3686" y="97"/>
                      <a:pt x="3686" y="194"/>
                    </a:cubicBezTo>
                    <a:cubicBezTo>
                      <a:pt x="3686" y="330"/>
                      <a:pt x="3686" y="501"/>
                      <a:pt x="3823" y="637"/>
                    </a:cubicBezTo>
                    <a:cubicBezTo>
                      <a:pt x="3686" y="637"/>
                      <a:pt x="3686" y="501"/>
                      <a:pt x="3550" y="501"/>
                    </a:cubicBezTo>
                    <a:cubicBezTo>
                      <a:pt x="3509" y="450"/>
                      <a:pt x="3453" y="429"/>
                      <a:pt x="3399" y="429"/>
                    </a:cubicBezTo>
                    <a:cubicBezTo>
                      <a:pt x="3272" y="429"/>
                      <a:pt x="3157" y="541"/>
                      <a:pt x="3277" y="637"/>
                    </a:cubicBezTo>
                    <a:lnTo>
                      <a:pt x="3277" y="910"/>
                    </a:lnTo>
                    <a:cubicBezTo>
                      <a:pt x="3277" y="774"/>
                      <a:pt x="3106" y="774"/>
                      <a:pt x="3106" y="637"/>
                    </a:cubicBezTo>
                    <a:cubicBezTo>
                      <a:pt x="2970" y="637"/>
                      <a:pt x="2833" y="637"/>
                      <a:pt x="2833" y="774"/>
                    </a:cubicBezTo>
                    <a:cubicBezTo>
                      <a:pt x="2697" y="910"/>
                      <a:pt x="2833" y="910"/>
                      <a:pt x="2833" y="1047"/>
                    </a:cubicBezTo>
                    <a:cubicBezTo>
                      <a:pt x="2697" y="910"/>
                      <a:pt x="2560" y="910"/>
                      <a:pt x="2560" y="774"/>
                    </a:cubicBezTo>
                    <a:cubicBezTo>
                      <a:pt x="2424" y="774"/>
                      <a:pt x="2117" y="910"/>
                      <a:pt x="2253" y="1047"/>
                    </a:cubicBezTo>
                    <a:cubicBezTo>
                      <a:pt x="2253" y="1354"/>
                      <a:pt x="2424" y="1490"/>
                      <a:pt x="2560" y="1763"/>
                    </a:cubicBezTo>
                    <a:cubicBezTo>
                      <a:pt x="2424" y="1627"/>
                      <a:pt x="2253" y="1354"/>
                      <a:pt x="2117" y="1183"/>
                    </a:cubicBezTo>
                    <a:cubicBezTo>
                      <a:pt x="2078" y="1144"/>
                      <a:pt x="2039" y="1127"/>
                      <a:pt x="2003" y="1127"/>
                    </a:cubicBezTo>
                    <a:cubicBezTo>
                      <a:pt x="1913" y="1127"/>
                      <a:pt x="1844" y="1232"/>
                      <a:pt x="1844" y="1354"/>
                    </a:cubicBezTo>
                    <a:lnTo>
                      <a:pt x="1844" y="1763"/>
                    </a:lnTo>
                    <a:cubicBezTo>
                      <a:pt x="1844" y="1763"/>
                      <a:pt x="1707" y="1627"/>
                      <a:pt x="1707" y="1490"/>
                    </a:cubicBezTo>
                    <a:cubicBezTo>
                      <a:pt x="1571" y="1490"/>
                      <a:pt x="1400" y="1490"/>
                      <a:pt x="1400" y="1627"/>
                    </a:cubicBezTo>
                    <a:cubicBezTo>
                      <a:pt x="1263" y="1763"/>
                      <a:pt x="1400" y="1900"/>
                      <a:pt x="1400" y="2036"/>
                    </a:cubicBezTo>
                    <a:lnTo>
                      <a:pt x="1263" y="1900"/>
                    </a:lnTo>
                    <a:cubicBezTo>
                      <a:pt x="1127" y="1900"/>
                      <a:pt x="990" y="1900"/>
                      <a:pt x="990" y="2036"/>
                    </a:cubicBezTo>
                    <a:cubicBezTo>
                      <a:pt x="990" y="2343"/>
                      <a:pt x="1127" y="2616"/>
                      <a:pt x="1127" y="2753"/>
                    </a:cubicBezTo>
                    <a:lnTo>
                      <a:pt x="1127" y="2753"/>
                    </a:lnTo>
                    <a:cubicBezTo>
                      <a:pt x="1127" y="2752"/>
                      <a:pt x="1127" y="2616"/>
                      <a:pt x="990" y="2480"/>
                    </a:cubicBezTo>
                    <a:cubicBezTo>
                      <a:pt x="990" y="2423"/>
                      <a:pt x="944" y="2390"/>
                      <a:pt x="889" y="2390"/>
                    </a:cubicBezTo>
                    <a:cubicBezTo>
                      <a:pt x="811" y="2390"/>
                      <a:pt x="718" y="2456"/>
                      <a:pt x="718" y="2616"/>
                    </a:cubicBezTo>
                    <a:cubicBezTo>
                      <a:pt x="718" y="3060"/>
                      <a:pt x="854" y="3469"/>
                      <a:pt x="990" y="3913"/>
                    </a:cubicBezTo>
                    <a:cubicBezTo>
                      <a:pt x="718" y="3333"/>
                      <a:pt x="547" y="2753"/>
                      <a:pt x="274" y="2343"/>
                    </a:cubicBezTo>
                    <a:cubicBezTo>
                      <a:pt x="274" y="2303"/>
                      <a:pt x="250" y="2287"/>
                      <a:pt x="217" y="2287"/>
                    </a:cubicBezTo>
                    <a:cubicBezTo>
                      <a:pt x="137" y="2287"/>
                      <a:pt x="1" y="2383"/>
                      <a:pt x="1" y="2480"/>
                    </a:cubicBezTo>
                    <a:cubicBezTo>
                      <a:pt x="137" y="2889"/>
                      <a:pt x="547" y="3742"/>
                      <a:pt x="410" y="4186"/>
                    </a:cubicBezTo>
                    <a:cubicBezTo>
                      <a:pt x="410" y="4254"/>
                      <a:pt x="445" y="4288"/>
                      <a:pt x="479" y="4288"/>
                    </a:cubicBezTo>
                    <a:cubicBezTo>
                      <a:pt x="513" y="4288"/>
                      <a:pt x="547" y="4254"/>
                      <a:pt x="547" y="4186"/>
                    </a:cubicBezTo>
                    <a:cubicBezTo>
                      <a:pt x="718" y="4186"/>
                      <a:pt x="718" y="4049"/>
                      <a:pt x="718" y="3913"/>
                    </a:cubicBezTo>
                    <a:cubicBezTo>
                      <a:pt x="718" y="4186"/>
                      <a:pt x="854" y="4322"/>
                      <a:pt x="1127" y="4595"/>
                    </a:cubicBezTo>
                    <a:cubicBezTo>
                      <a:pt x="1127" y="4646"/>
                      <a:pt x="1151" y="4667"/>
                      <a:pt x="1186" y="4667"/>
                    </a:cubicBezTo>
                    <a:cubicBezTo>
                      <a:pt x="1266" y="4667"/>
                      <a:pt x="1400" y="4555"/>
                      <a:pt x="1400" y="4459"/>
                    </a:cubicBezTo>
                    <a:cubicBezTo>
                      <a:pt x="1400" y="4322"/>
                      <a:pt x="1400" y="4049"/>
                      <a:pt x="1263" y="3913"/>
                    </a:cubicBezTo>
                    <a:cubicBezTo>
                      <a:pt x="1400" y="3913"/>
                      <a:pt x="1400" y="4049"/>
                      <a:pt x="1400" y="4049"/>
                    </a:cubicBezTo>
                    <a:cubicBezTo>
                      <a:pt x="1450" y="4089"/>
                      <a:pt x="1497" y="4106"/>
                      <a:pt x="1539" y="4106"/>
                    </a:cubicBezTo>
                    <a:cubicBezTo>
                      <a:pt x="1639" y="4106"/>
                      <a:pt x="1707" y="4009"/>
                      <a:pt x="1707" y="3913"/>
                    </a:cubicBezTo>
                    <a:cubicBezTo>
                      <a:pt x="1844" y="3742"/>
                      <a:pt x="1707" y="3606"/>
                      <a:pt x="1707" y="3333"/>
                    </a:cubicBezTo>
                    <a:lnTo>
                      <a:pt x="1707" y="3333"/>
                    </a:lnTo>
                    <a:cubicBezTo>
                      <a:pt x="1844" y="3469"/>
                      <a:pt x="1844" y="3742"/>
                      <a:pt x="1980" y="3742"/>
                    </a:cubicBezTo>
                    <a:cubicBezTo>
                      <a:pt x="2021" y="3793"/>
                      <a:pt x="2077" y="3814"/>
                      <a:pt x="2131" y="3814"/>
                    </a:cubicBezTo>
                    <a:cubicBezTo>
                      <a:pt x="2258" y="3814"/>
                      <a:pt x="2373" y="3701"/>
                      <a:pt x="2253" y="3606"/>
                    </a:cubicBezTo>
                    <a:cubicBezTo>
                      <a:pt x="2253" y="3493"/>
                      <a:pt x="2253" y="3287"/>
                      <a:pt x="2176" y="3046"/>
                    </a:cubicBezTo>
                    <a:lnTo>
                      <a:pt x="2176" y="3046"/>
                    </a:lnTo>
                    <a:cubicBezTo>
                      <a:pt x="2213" y="3088"/>
                      <a:pt x="2253" y="3122"/>
                      <a:pt x="2253" y="3196"/>
                    </a:cubicBezTo>
                    <a:cubicBezTo>
                      <a:pt x="2303" y="3236"/>
                      <a:pt x="2350" y="3253"/>
                      <a:pt x="2395" y="3253"/>
                    </a:cubicBezTo>
                    <a:cubicBezTo>
                      <a:pt x="2504" y="3253"/>
                      <a:pt x="2600" y="3156"/>
                      <a:pt x="2697" y="3060"/>
                    </a:cubicBezTo>
                    <a:cubicBezTo>
                      <a:pt x="2697" y="2890"/>
                      <a:pt x="2561" y="2617"/>
                      <a:pt x="2560" y="2480"/>
                    </a:cubicBezTo>
                    <a:lnTo>
                      <a:pt x="2560" y="2480"/>
                    </a:lnTo>
                    <a:cubicBezTo>
                      <a:pt x="2561" y="2616"/>
                      <a:pt x="2697" y="2616"/>
                      <a:pt x="2833" y="2753"/>
                    </a:cubicBezTo>
                    <a:cubicBezTo>
                      <a:pt x="2970" y="2753"/>
                      <a:pt x="3106" y="2753"/>
                      <a:pt x="3106" y="2616"/>
                    </a:cubicBezTo>
                    <a:cubicBezTo>
                      <a:pt x="3106" y="2344"/>
                      <a:pt x="2970" y="2037"/>
                      <a:pt x="2970" y="1900"/>
                    </a:cubicBezTo>
                    <a:lnTo>
                      <a:pt x="2970" y="1900"/>
                    </a:lnTo>
                    <a:cubicBezTo>
                      <a:pt x="2970" y="2036"/>
                      <a:pt x="3106" y="2036"/>
                      <a:pt x="3277" y="2207"/>
                    </a:cubicBezTo>
                    <a:cubicBezTo>
                      <a:pt x="3277" y="2246"/>
                      <a:pt x="3299" y="2263"/>
                      <a:pt x="3331" y="2263"/>
                    </a:cubicBezTo>
                    <a:cubicBezTo>
                      <a:pt x="3410" y="2263"/>
                      <a:pt x="3550" y="2158"/>
                      <a:pt x="3550" y="2036"/>
                    </a:cubicBezTo>
                    <a:cubicBezTo>
                      <a:pt x="3550" y="1900"/>
                      <a:pt x="3413" y="1763"/>
                      <a:pt x="3413" y="1490"/>
                    </a:cubicBezTo>
                    <a:lnTo>
                      <a:pt x="3413" y="1490"/>
                    </a:lnTo>
                    <a:cubicBezTo>
                      <a:pt x="3413" y="1627"/>
                      <a:pt x="3550" y="1763"/>
                      <a:pt x="3550" y="1763"/>
                    </a:cubicBezTo>
                    <a:cubicBezTo>
                      <a:pt x="3618" y="1831"/>
                      <a:pt x="3686" y="1866"/>
                      <a:pt x="3754" y="1866"/>
                    </a:cubicBezTo>
                    <a:cubicBezTo>
                      <a:pt x="3823" y="1866"/>
                      <a:pt x="3891" y="1831"/>
                      <a:pt x="3959" y="1763"/>
                    </a:cubicBezTo>
                    <a:lnTo>
                      <a:pt x="3959" y="1354"/>
                    </a:lnTo>
                    <a:cubicBezTo>
                      <a:pt x="4130" y="1354"/>
                      <a:pt x="4130" y="1183"/>
                      <a:pt x="4266" y="1183"/>
                    </a:cubicBezTo>
                    <a:lnTo>
                      <a:pt x="4266" y="774"/>
                    </a:lnTo>
                    <a:cubicBezTo>
                      <a:pt x="4266" y="637"/>
                      <a:pt x="4403" y="501"/>
                      <a:pt x="4266" y="501"/>
                    </a:cubicBezTo>
                    <a:cubicBezTo>
                      <a:pt x="4266" y="194"/>
                      <a:pt x="4130" y="194"/>
                      <a:pt x="3959" y="57"/>
                    </a:cubicBezTo>
                    <a:cubicBezTo>
                      <a:pt x="3919" y="17"/>
                      <a:pt x="3879" y="0"/>
                      <a:pt x="3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1803496" y="2812339"/>
                <a:ext cx="131387" cy="106370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2432" extrusionOk="0">
                    <a:moveTo>
                      <a:pt x="2833" y="1"/>
                    </a:moveTo>
                    <a:cubicBezTo>
                      <a:pt x="2739" y="1"/>
                      <a:pt x="2628" y="35"/>
                      <a:pt x="2560" y="103"/>
                    </a:cubicBezTo>
                    <a:cubicBezTo>
                      <a:pt x="2560" y="240"/>
                      <a:pt x="2423" y="376"/>
                      <a:pt x="2423" y="513"/>
                    </a:cubicBezTo>
                    <a:lnTo>
                      <a:pt x="2287" y="513"/>
                    </a:lnTo>
                    <a:cubicBezTo>
                      <a:pt x="2287" y="513"/>
                      <a:pt x="2150" y="513"/>
                      <a:pt x="2150" y="649"/>
                    </a:cubicBezTo>
                    <a:cubicBezTo>
                      <a:pt x="2014" y="649"/>
                      <a:pt x="2014" y="649"/>
                      <a:pt x="2014" y="820"/>
                    </a:cubicBezTo>
                    <a:cubicBezTo>
                      <a:pt x="2014" y="956"/>
                      <a:pt x="2014" y="990"/>
                      <a:pt x="1992" y="990"/>
                    </a:cubicBezTo>
                    <a:cubicBezTo>
                      <a:pt x="1971" y="990"/>
                      <a:pt x="1929" y="956"/>
                      <a:pt x="1843" y="956"/>
                    </a:cubicBezTo>
                    <a:cubicBezTo>
                      <a:pt x="1707" y="956"/>
                      <a:pt x="1570" y="1093"/>
                      <a:pt x="1570" y="1093"/>
                    </a:cubicBezTo>
                    <a:cubicBezTo>
                      <a:pt x="1707" y="1229"/>
                      <a:pt x="1707" y="1366"/>
                      <a:pt x="1843" y="1366"/>
                    </a:cubicBezTo>
                    <a:lnTo>
                      <a:pt x="1434" y="1366"/>
                    </a:lnTo>
                    <a:cubicBezTo>
                      <a:pt x="1434" y="1366"/>
                      <a:pt x="1297" y="1366"/>
                      <a:pt x="1297" y="1502"/>
                    </a:cubicBezTo>
                    <a:lnTo>
                      <a:pt x="1297" y="1809"/>
                    </a:lnTo>
                    <a:cubicBezTo>
                      <a:pt x="1340" y="1894"/>
                      <a:pt x="1326" y="1926"/>
                      <a:pt x="1283" y="1926"/>
                    </a:cubicBezTo>
                    <a:cubicBezTo>
                      <a:pt x="1188" y="1926"/>
                      <a:pt x="948" y="1767"/>
                      <a:pt x="854" y="1673"/>
                    </a:cubicBezTo>
                    <a:cubicBezTo>
                      <a:pt x="717" y="1673"/>
                      <a:pt x="581" y="1673"/>
                      <a:pt x="581" y="1809"/>
                    </a:cubicBezTo>
                    <a:lnTo>
                      <a:pt x="581" y="1946"/>
                    </a:lnTo>
                    <a:cubicBezTo>
                      <a:pt x="661" y="2106"/>
                      <a:pt x="600" y="2172"/>
                      <a:pt x="509" y="2172"/>
                    </a:cubicBezTo>
                    <a:cubicBezTo>
                      <a:pt x="444" y="2172"/>
                      <a:pt x="364" y="2139"/>
                      <a:pt x="308" y="2082"/>
                    </a:cubicBezTo>
                    <a:cubicBezTo>
                      <a:pt x="137" y="2082"/>
                      <a:pt x="1" y="2355"/>
                      <a:pt x="308" y="2355"/>
                    </a:cubicBezTo>
                    <a:cubicBezTo>
                      <a:pt x="399" y="2355"/>
                      <a:pt x="550" y="2431"/>
                      <a:pt x="682" y="2431"/>
                    </a:cubicBezTo>
                    <a:cubicBezTo>
                      <a:pt x="747" y="2431"/>
                      <a:pt x="808" y="2412"/>
                      <a:pt x="854" y="2355"/>
                    </a:cubicBezTo>
                    <a:cubicBezTo>
                      <a:pt x="990" y="2355"/>
                      <a:pt x="990" y="2355"/>
                      <a:pt x="990" y="2219"/>
                    </a:cubicBezTo>
                    <a:lnTo>
                      <a:pt x="990" y="2082"/>
                    </a:lnTo>
                    <a:cubicBezTo>
                      <a:pt x="1111" y="2179"/>
                      <a:pt x="1283" y="2275"/>
                      <a:pt x="1421" y="2275"/>
                    </a:cubicBezTo>
                    <a:cubicBezTo>
                      <a:pt x="1479" y="2275"/>
                      <a:pt x="1530" y="2259"/>
                      <a:pt x="1570" y="2219"/>
                    </a:cubicBezTo>
                    <a:cubicBezTo>
                      <a:pt x="1707" y="2082"/>
                      <a:pt x="1707" y="1946"/>
                      <a:pt x="1707" y="1809"/>
                    </a:cubicBezTo>
                    <a:lnTo>
                      <a:pt x="2014" y="1809"/>
                    </a:lnTo>
                    <a:cubicBezTo>
                      <a:pt x="2150" y="1673"/>
                      <a:pt x="2150" y="1502"/>
                      <a:pt x="2150" y="1366"/>
                    </a:cubicBezTo>
                    <a:cubicBezTo>
                      <a:pt x="2150" y="1366"/>
                      <a:pt x="2287" y="1366"/>
                      <a:pt x="2287" y="1229"/>
                    </a:cubicBezTo>
                    <a:cubicBezTo>
                      <a:pt x="2287" y="1229"/>
                      <a:pt x="2423" y="1229"/>
                      <a:pt x="2423" y="1093"/>
                    </a:cubicBezTo>
                    <a:lnTo>
                      <a:pt x="2423" y="956"/>
                    </a:lnTo>
                    <a:cubicBezTo>
                      <a:pt x="2447" y="968"/>
                      <a:pt x="2469" y="973"/>
                      <a:pt x="2491" y="973"/>
                    </a:cubicBezTo>
                    <a:cubicBezTo>
                      <a:pt x="2725" y="973"/>
                      <a:pt x="2879" y="353"/>
                      <a:pt x="3003" y="103"/>
                    </a:cubicBezTo>
                    <a:cubicBezTo>
                      <a:pt x="3003" y="35"/>
                      <a:pt x="2927" y="1"/>
                      <a:pt x="2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1728878" y="2779535"/>
                <a:ext cx="94079" cy="8060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843" extrusionOk="0">
                    <a:moveTo>
                      <a:pt x="1434" y="0"/>
                    </a:moveTo>
                    <a:cubicBezTo>
                      <a:pt x="1297" y="0"/>
                      <a:pt x="1297" y="137"/>
                      <a:pt x="1297" y="137"/>
                    </a:cubicBezTo>
                    <a:lnTo>
                      <a:pt x="853" y="137"/>
                    </a:lnTo>
                    <a:lnTo>
                      <a:pt x="717" y="273"/>
                    </a:lnTo>
                    <a:lnTo>
                      <a:pt x="717" y="410"/>
                    </a:lnTo>
                    <a:cubicBezTo>
                      <a:pt x="717" y="546"/>
                      <a:pt x="717" y="546"/>
                      <a:pt x="580" y="546"/>
                    </a:cubicBezTo>
                    <a:lnTo>
                      <a:pt x="580" y="717"/>
                    </a:lnTo>
                    <a:cubicBezTo>
                      <a:pt x="580" y="853"/>
                      <a:pt x="580" y="853"/>
                      <a:pt x="717" y="990"/>
                    </a:cubicBezTo>
                    <a:cubicBezTo>
                      <a:pt x="580" y="990"/>
                      <a:pt x="580" y="1126"/>
                      <a:pt x="580" y="1126"/>
                    </a:cubicBezTo>
                    <a:cubicBezTo>
                      <a:pt x="717" y="1263"/>
                      <a:pt x="717" y="1263"/>
                      <a:pt x="717" y="1399"/>
                    </a:cubicBezTo>
                    <a:cubicBezTo>
                      <a:pt x="580" y="1331"/>
                      <a:pt x="478" y="1297"/>
                      <a:pt x="389" y="1297"/>
                    </a:cubicBezTo>
                    <a:cubicBezTo>
                      <a:pt x="299" y="1297"/>
                      <a:pt x="222" y="1331"/>
                      <a:pt x="137" y="1399"/>
                    </a:cubicBezTo>
                    <a:cubicBezTo>
                      <a:pt x="0" y="1399"/>
                      <a:pt x="137" y="1570"/>
                      <a:pt x="137" y="1570"/>
                    </a:cubicBezTo>
                    <a:cubicBezTo>
                      <a:pt x="186" y="1542"/>
                      <a:pt x="242" y="1531"/>
                      <a:pt x="302" y="1531"/>
                    </a:cubicBezTo>
                    <a:cubicBezTo>
                      <a:pt x="610" y="1531"/>
                      <a:pt x="1017" y="1843"/>
                      <a:pt x="1161" y="1843"/>
                    </a:cubicBezTo>
                    <a:cubicBezTo>
                      <a:pt x="1297" y="1843"/>
                      <a:pt x="1434" y="1843"/>
                      <a:pt x="1297" y="1706"/>
                    </a:cubicBezTo>
                    <a:cubicBezTo>
                      <a:pt x="1297" y="1570"/>
                      <a:pt x="1161" y="1399"/>
                      <a:pt x="1161" y="1263"/>
                    </a:cubicBezTo>
                    <a:lnTo>
                      <a:pt x="1161" y="1126"/>
                    </a:lnTo>
                    <a:cubicBezTo>
                      <a:pt x="1161" y="990"/>
                      <a:pt x="990" y="990"/>
                      <a:pt x="990" y="853"/>
                    </a:cubicBezTo>
                    <a:lnTo>
                      <a:pt x="1161" y="717"/>
                    </a:lnTo>
                    <a:lnTo>
                      <a:pt x="1161" y="546"/>
                    </a:lnTo>
                    <a:cubicBezTo>
                      <a:pt x="1252" y="546"/>
                      <a:pt x="1343" y="622"/>
                      <a:pt x="1434" y="622"/>
                    </a:cubicBezTo>
                    <a:cubicBezTo>
                      <a:pt x="1479" y="622"/>
                      <a:pt x="1525" y="603"/>
                      <a:pt x="1570" y="546"/>
                    </a:cubicBezTo>
                    <a:cubicBezTo>
                      <a:pt x="1707" y="546"/>
                      <a:pt x="1707" y="546"/>
                      <a:pt x="1707" y="410"/>
                    </a:cubicBezTo>
                    <a:lnTo>
                      <a:pt x="1707" y="273"/>
                    </a:lnTo>
                    <a:cubicBezTo>
                      <a:pt x="1763" y="330"/>
                      <a:pt x="1825" y="363"/>
                      <a:pt x="1889" y="363"/>
                    </a:cubicBezTo>
                    <a:cubicBezTo>
                      <a:pt x="1979" y="363"/>
                      <a:pt x="2070" y="296"/>
                      <a:pt x="2150" y="137"/>
                    </a:cubicBezTo>
                    <a:lnTo>
                      <a:pt x="2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1730628" y="2536218"/>
                <a:ext cx="253503" cy="335860"/>
              </a:xfrm>
              <a:custGeom>
                <a:avLst/>
                <a:gdLst/>
                <a:ahLst/>
                <a:cxnLst/>
                <a:rect l="l" t="t" r="r" b="b"/>
                <a:pathLst>
                  <a:path w="5796" h="7679" extrusionOk="0">
                    <a:moveTo>
                      <a:pt x="4942" y="1"/>
                    </a:moveTo>
                    <a:cubicBezTo>
                      <a:pt x="4806" y="1"/>
                      <a:pt x="4669" y="137"/>
                      <a:pt x="4806" y="308"/>
                    </a:cubicBezTo>
                    <a:lnTo>
                      <a:pt x="4806" y="445"/>
                    </a:lnTo>
                    <a:lnTo>
                      <a:pt x="4669" y="445"/>
                    </a:lnTo>
                    <a:cubicBezTo>
                      <a:pt x="4629" y="405"/>
                      <a:pt x="4587" y="388"/>
                      <a:pt x="4546" y="388"/>
                    </a:cubicBezTo>
                    <a:cubicBezTo>
                      <a:pt x="4448" y="388"/>
                      <a:pt x="4362" y="485"/>
                      <a:pt x="4362" y="581"/>
                    </a:cubicBezTo>
                    <a:cubicBezTo>
                      <a:pt x="4362" y="718"/>
                      <a:pt x="4362" y="854"/>
                      <a:pt x="4533" y="854"/>
                    </a:cubicBezTo>
                    <a:lnTo>
                      <a:pt x="4089" y="854"/>
                    </a:lnTo>
                    <a:cubicBezTo>
                      <a:pt x="3953" y="854"/>
                      <a:pt x="3953" y="991"/>
                      <a:pt x="3953" y="1161"/>
                    </a:cubicBezTo>
                    <a:cubicBezTo>
                      <a:pt x="4032" y="1320"/>
                      <a:pt x="4158" y="1525"/>
                      <a:pt x="4310" y="1669"/>
                    </a:cubicBezTo>
                    <a:lnTo>
                      <a:pt x="4310" y="1669"/>
                    </a:lnTo>
                    <a:cubicBezTo>
                      <a:pt x="4152" y="1595"/>
                      <a:pt x="3992" y="1533"/>
                      <a:pt x="3849" y="1533"/>
                    </a:cubicBezTo>
                    <a:cubicBezTo>
                      <a:pt x="3789" y="1533"/>
                      <a:pt x="3732" y="1545"/>
                      <a:pt x="3680" y="1571"/>
                    </a:cubicBezTo>
                    <a:cubicBezTo>
                      <a:pt x="3509" y="1707"/>
                      <a:pt x="3509" y="1707"/>
                      <a:pt x="3509" y="1844"/>
                    </a:cubicBezTo>
                    <a:cubicBezTo>
                      <a:pt x="3680" y="2151"/>
                      <a:pt x="3953" y="2424"/>
                      <a:pt x="4089" y="2697"/>
                    </a:cubicBezTo>
                    <a:cubicBezTo>
                      <a:pt x="4226" y="2697"/>
                      <a:pt x="4362" y="2867"/>
                      <a:pt x="4533" y="3004"/>
                    </a:cubicBezTo>
                    <a:cubicBezTo>
                      <a:pt x="4669" y="3072"/>
                      <a:pt x="4738" y="3106"/>
                      <a:pt x="4716" y="3106"/>
                    </a:cubicBezTo>
                    <a:cubicBezTo>
                      <a:pt x="4695" y="3106"/>
                      <a:pt x="4584" y="3072"/>
                      <a:pt x="4362" y="3004"/>
                    </a:cubicBezTo>
                    <a:cubicBezTo>
                      <a:pt x="4089" y="2867"/>
                      <a:pt x="3953" y="2867"/>
                      <a:pt x="3680" y="2697"/>
                    </a:cubicBezTo>
                    <a:cubicBezTo>
                      <a:pt x="3509" y="2697"/>
                      <a:pt x="3509" y="2867"/>
                      <a:pt x="3509" y="3004"/>
                    </a:cubicBezTo>
                    <a:cubicBezTo>
                      <a:pt x="3509" y="3277"/>
                      <a:pt x="3816" y="3550"/>
                      <a:pt x="4089" y="3857"/>
                    </a:cubicBezTo>
                    <a:cubicBezTo>
                      <a:pt x="4230" y="3987"/>
                      <a:pt x="4254" y="4034"/>
                      <a:pt x="4211" y="4034"/>
                    </a:cubicBezTo>
                    <a:cubicBezTo>
                      <a:pt x="4120" y="4034"/>
                      <a:pt x="3719" y="3814"/>
                      <a:pt x="3509" y="3720"/>
                    </a:cubicBezTo>
                    <a:cubicBezTo>
                      <a:pt x="3373" y="3720"/>
                      <a:pt x="3236" y="3857"/>
                      <a:pt x="3373" y="3993"/>
                    </a:cubicBezTo>
                    <a:cubicBezTo>
                      <a:pt x="3373" y="4130"/>
                      <a:pt x="3953" y="4710"/>
                      <a:pt x="3816" y="4710"/>
                    </a:cubicBezTo>
                    <a:cubicBezTo>
                      <a:pt x="3680" y="4573"/>
                      <a:pt x="3373" y="4403"/>
                      <a:pt x="3236" y="4403"/>
                    </a:cubicBezTo>
                    <a:cubicBezTo>
                      <a:pt x="3100" y="4403"/>
                      <a:pt x="2963" y="4573"/>
                      <a:pt x="2963" y="4710"/>
                    </a:cubicBezTo>
                    <a:cubicBezTo>
                      <a:pt x="2963" y="4710"/>
                      <a:pt x="3100" y="4710"/>
                      <a:pt x="3100" y="4846"/>
                    </a:cubicBezTo>
                    <a:cubicBezTo>
                      <a:pt x="2963" y="4710"/>
                      <a:pt x="2827" y="4710"/>
                      <a:pt x="2656" y="4573"/>
                    </a:cubicBezTo>
                    <a:cubicBezTo>
                      <a:pt x="2520" y="4573"/>
                      <a:pt x="2383" y="4710"/>
                      <a:pt x="2383" y="4846"/>
                    </a:cubicBezTo>
                    <a:cubicBezTo>
                      <a:pt x="2520" y="4983"/>
                      <a:pt x="2520" y="4983"/>
                      <a:pt x="2520" y="5119"/>
                    </a:cubicBezTo>
                    <a:lnTo>
                      <a:pt x="2656" y="5256"/>
                    </a:lnTo>
                    <a:cubicBezTo>
                      <a:pt x="2520" y="5119"/>
                      <a:pt x="2383" y="4983"/>
                      <a:pt x="2110" y="4983"/>
                    </a:cubicBezTo>
                    <a:cubicBezTo>
                      <a:pt x="2110" y="4983"/>
                      <a:pt x="1974" y="5119"/>
                      <a:pt x="1974" y="5256"/>
                    </a:cubicBezTo>
                    <a:cubicBezTo>
                      <a:pt x="1974" y="5427"/>
                      <a:pt x="2110" y="5563"/>
                      <a:pt x="2110" y="5700"/>
                    </a:cubicBezTo>
                    <a:lnTo>
                      <a:pt x="2247" y="5836"/>
                    </a:lnTo>
                    <a:cubicBezTo>
                      <a:pt x="2110" y="5836"/>
                      <a:pt x="1974" y="5700"/>
                      <a:pt x="1803" y="5700"/>
                    </a:cubicBezTo>
                    <a:cubicBezTo>
                      <a:pt x="1667" y="5700"/>
                      <a:pt x="1667" y="5836"/>
                      <a:pt x="1667" y="5973"/>
                    </a:cubicBezTo>
                    <a:cubicBezTo>
                      <a:pt x="1667" y="6416"/>
                      <a:pt x="1803" y="6416"/>
                      <a:pt x="1530" y="6416"/>
                    </a:cubicBezTo>
                    <a:cubicBezTo>
                      <a:pt x="1394" y="6416"/>
                      <a:pt x="1257" y="6416"/>
                      <a:pt x="1257" y="6553"/>
                    </a:cubicBezTo>
                    <a:cubicBezTo>
                      <a:pt x="1121" y="6826"/>
                      <a:pt x="1257" y="6962"/>
                      <a:pt x="1257" y="7269"/>
                    </a:cubicBezTo>
                    <a:cubicBezTo>
                      <a:pt x="1257" y="7133"/>
                      <a:pt x="677" y="6689"/>
                      <a:pt x="404" y="6416"/>
                    </a:cubicBezTo>
                    <a:lnTo>
                      <a:pt x="268" y="6416"/>
                    </a:lnTo>
                    <a:cubicBezTo>
                      <a:pt x="218" y="6376"/>
                      <a:pt x="170" y="6360"/>
                      <a:pt x="132" y="6360"/>
                    </a:cubicBezTo>
                    <a:cubicBezTo>
                      <a:pt x="40" y="6360"/>
                      <a:pt x="0" y="6456"/>
                      <a:pt x="97" y="6553"/>
                    </a:cubicBezTo>
                    <a:cubicBezTo>
                      <a:pt x="268" y="6826"/>
                      <a:pt x="677" y="7133"/>
                      <a:pt x="950" y="7406"/>
                    </a:cubicBezTo>
                    <a:cubicBezTo>
                      <a:pt x="1121" y="7542"/>
                      <a:pt x="1257" y="7679"/>
                      <a:pt x="1394" y="7679"/>
                    </a:cubicBezTo>
                    <a:cubicBezTo>
                      <a:pt x="1530" y="7679"/>
                      <a:pt x="1530" y="7406"/>
                      <a:pt x="1530" y="7269"/>
                    </a:cubicBezTo>
                    <a:cubicBezTo>
                      <a:pt x="1530" y="7269"/>
                      <a:pt x="1530" y="6689"/>
                      <a:pt x="1667" y="6689"/>
                    </a:cubicBezTo>
                    <a:cubicBezTo>
                      <a:pt x="1803" y="6826"/>
                      <a:pt x="1803" y="6826"/>
                      <a:pt x="1974" y="6826"/>
                    </a:cubicBezTo>
                    <a:cubicBezTo>
                      <a:pt x="2110" y="6826"/>
                      <a:pt x="2110" y="6826"/>
                      <a:pt x="2110" y="6689"/>
                    </a:cubicBezTo>
                    <a:cubicBezTo>
                      <a:pt x="2247" y="6553"/>
                      <a:pt x="2110" y="6416"/>
                      <a:pt x="2110" y="6109"/>
                    </a:cubicBezTo>
                    <a:lnTo>
                      <a:pt x="2110" y="6109"/>
                    </a:lnTo>
                    <a:cubicBezTo>
                      <a:pt x="2178" y="6194"/>
                      <a:pt x="2247" y="6237"/>
                      <a:pt x="2315" y="6237"/>
                    </a:cubicBezTo>
                    <a:cubicBezTo>
                      <a:pt x="2383" y="6237"/>
                      <a:pt x="2451" y="6194"/>
                      <a:pt x="2520" y="6109"/>
                    </a:cubicBezTo>
                    <a:cubicBezTo>
                      <a:pt x="2656" y="6109"/>
                      <a:pt x="2656" y="5973"/>
                      <a:pt x="2656" y="5973"/>
                    </a:cubicBezTo>
                    <a:cubicBezTo>
                      <a:pt x="2520" y="5836"/>
                      <a:pt x="2520" y="5700"/>
                      <a:pt x="2383" y="5563"/>
                    </a:cubicBezTo>
                    <a:cubicBezTo>
                      <a:pt x="2520" y="5563"/>
                      <a:pt x="2656" y="5836"/>
                      <a:pt x="2827" y="5836"/>
                    </a:cubicBezTo>
                    <a:cubicBezTo>
                      <a:pt x="2963" y="5836"/>
                      <a:pt x="2963" y="5836"/>
                      <a:pt x="3100" y="5700"/>
                    </a:cubicBezTo>
                    <a:cubicBezTo>
                      <a:pt x="3236" y="5563"/>
                      <a:pt x="3100" y="5427"/>
                      <a:pt x="3100" y="5256"/>
                    </a:cubicBezTo>
                    <a:lnTo>
                      <a:pt x="3100" y="5256"/>
                    </a:lnTo>
                    <a:cubicBezTo>
                      <a:pt x="3236" y="5427"/>
                      <a:pt x="3236" y="5427"/>
                      <a:pt x="3373" y="5427"/>
                    </a:cubicBezTo>
                    <a:lnTo>
                      <a:pt x="3680" y="5427"/>
                    </a:lnTo>
                    <a:cubicBezTo>
                      <a:pt x="3816" y="5256"/>
                      <a:pt x="3816" y="5119"/>
                      <a:pt x="3680" y="4983"/>
                    </a:cubicBezTo>
                    <a:lnTo>
                      <a:pt x="3680" y="4983"/>
                    </a:lnTo>
                    <a:cubicBezTo>
                      <a:pt x="3816" y="5119"/>
                      <a:pt x="4089" y="5256"/>
                      <a:pt x="4226" y="5256"/>
                    </a:cubicBezTo>
                    <a:lnTo>
                      <a:pt x="4362" y="5119"/>
                    </a:lnTo>
                    <a:cubicBezTo>
                      <a:pt x="4533" y="4846"/>
                      <a:pt x="4362" y="4710"/>
                      <a:pt x="4226" y="4573"/>
                    </a:cubicBezTo>
                    <a:lnTo>
                      <a:pt x="4669" y="4573"/>
                    </a:lnTo>
                    <a:cubicBezTo>
                      <a:pt x="4669" y="4403"/>
                      <a:pt x="4806" y="4403"/>
                      <a:pt x="4806" y="4266"/>
                    </a:cubicBezTo>
                    <a:cubicBezTo>
                      <a:pt x="4806" y="3993"/>
                      <a:pt x="4533" y="3720"/>
                      <a:pt x="4226" y="3413"/>
                    </a:cubicBezTo>
                    <a:lnTo>
                      <a:pt x="4226" y="3413"/>
                    </a:lnTo>
                    <a:cubicBezTo>
                      <a:pt x="4533" y="3550"/>
                      <a:pt x="4669" y="3550"/>
                      <a:pt x="4806" y="3550"/>
                    </a:cubicBezTo>
                    <a:cubicBezTo>
                      <a:pt x="4942" y="3550"/>
                      <a:pt x="4942" y="3413"/>
                      <a:pt x="4942" y="3413"/>
                    </a:cubicBezTo>
                    <a:cubicBezTo>
                      <a:pt x="5064" y="3049"/>
                      <a:pt x="4753" y="2658"/>
                      <a:pt x="4467" y="2287"/>
                    </a:cubicBezTo>
                    <a:lnTo>
                      <a:pt x="4669" y="2287"/>
                    </a:lnTo>
                    <a:cubicBezTo>
                      <a:pt x="4738" y="2355"/>
                      <a:pt x="4806" y="2390"/>
                      <a:pt x="4874" y="2390"/>
                    </a:cubicBezTo>
                    <a:cubicBezTo>
                      <a:pt x="4942" y="2390"/>
                      <a:pt x="5011" y="2355"/>
                      <a:pt x="5079" y="2287"/>
                    </a:cubicBezTo>
                    <a:lnTo>
                      <a:pt x="5079" y="2014"/>
                    </a:lnTo>
                    <a:cubicBezTo>
                      <a:pt x="5079" y="1707"/>
                      <a:pt x="4806" y="1571"/>
                      <a:pt x="4533" y="1298"/>
                    </a:cubicBezTo>
                    <a:lnTo>
                      <a:pt x="4533" y="1298"/>
                    </a:lnTo>
                    <a:cubicBezTo>
                      <a:pt x="4806" y="1434"/>
                      <a:pt x="4942" y="1571"/>
                      <a:pt x="5215" y="1571"/>
                    </a:cubicBezTo>
                    <a:cubicBezTo>
                      <a:pt x="5386" y="1571"/>
                      <a:pt x="5386" y="1434"/>
                      <a:pt x="5386" y="1298"/>
                    </a:cubicBezTo>
                    <a:cubicBezTo>
                      <a:pt x="5386" y="1298"/>
                      <a:pt x="5386" y="1161"/>
                      <a:pt x="5215" y="1161"/>
                    </a:cubicBezTo>
                    <a:lnTo>
                      <a:pt x="5522" y="1161"/>
                    </a:lnTo>
                    <a:cubicBezTo>
                      <a:pt x="5570" y="1185"/>
                      <a:pt x="5610" y="1195"/>
                      <a:pt x="5642" y="1195"/>
                    </a:cubicBezTo>
                    <a:cubicBezTo>
                      <a:pt x="5795" y="1195"/>
                      <a:pt x="5795" y="967"/>
                      <a:pt x="5795" y="854"/>
                    </a:cubicBezTo>
                    <a:cubicBezTo>
                      <a:pt x="5659" y="718"/>
                      <a:pt x="5522" y="581"/>
                      <a:pt x="5386" y="581"/>
                    </a:cubicBezTo>
                    <a:lnTo>
                      <a:pt x="5522" y="581"/>
                    </a:lnTo>
                    <a:cubicBezTo>
                      <a:pt x="5795" y="445"/>
                      <a:pt x="5659" y="137"/>
                      <a:pt x="5522" y="137"/>
                    </a:cubicBezTo>
                    <a:cubicBezTo>
                      <a:pt x="5386" y="137"/>
                      <a:pt x="5079" y="1"/>
                      <a:pt x="49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1884106" y="2642196"/>
                <a:ext cx="68668" cy="39845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911" extrusionOk="0">
                    <a:moveTo>
                      <a:pt x="307" y="1"/>
                    </a:moveTo>
                    <a:cubicBezTo>
                      <a:pt x="171" y="1"/>
                      <a:pt x="0" y="137"/>
                      <a:pt x="171" y="274"/>
                    </a:cubicBezTo>
                    <a:cubicBezTo>
                      <a:pt x="580" y="444"/>
                      <a:pt x="1024" y="717"/>
                      <a:pt x="1433" y="854"/>
                    </a:cubicBezTo>
                    <a:cubicBezTo>
                      <a:pt x="1433" y="894"/>
                      <a:pt x="1445" y="910"/>
                      <a:pt x="1462" y="910"/>
                    </a:cubicBezTo>
                    <a:cubicBezTo>
                      <a:pt x="1502" y="910"/>
                      <a:pt x="1570" y="814"/>
                      <a:pt x="1570" y="717"/>
                    </a:cubicBezTo>
                    <a:cubicBezTo>
                      <a:pt x="1160" y="444"/>
                      <a:pt x="717" y="137"/>
                      <a:pt x="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911268" y="2695776"/>
                <a:ext cx="41507" cy="8380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916" extrusionOk="0">
                    <a:moveTo>
                      <a:pt x="177" y="1"/>
                    </a:moveTo>
                    <a:cubicBezTo>
                      <a:pt x="106" y="1"/>
                      <a:pt x="0" y="113"/>
                      <a:pt x="96" y="209"/>
                    </a:cubicBezTo>
                    <a:cubicBezTo>
                      <a:pt x="96" y="345"/>
                      <a:pt x="232" y="345"/>
                      <a:pt x="232" y="482"/>
                    </a:cubicBezTo>
                    <a:lnTo>
                      <a:pt x="232" y="618"/>
                    </a:lnTo>
                    <a:cubicBezTo>
                      <a:pt x="232" y="755"/>
                      <a:pt x="403" y="925"/>
                      <a:pt x="403" y="1062"/>
                    </a:cubicBezTo>
                    <a:lnTo>
                      <a:pt x="539" y="1198"/>
                    </a:lnTo>
                    <a:lnTo>
                      <a:pt x="539" y="1335"/>
                    </a:lnTo>
                    <a:cubicBezTo>
                      <a:pt x="403" y="1335"/>
                      <a:pt x="403" y="1471"/>
                      <a:pt x="403" y="1608"/>
                    </a:cubicBezTo>
                    <a:cubicBezTo>
                      <a:pt x="403" y="1779"/>
                      <a:pt x="676" y="1915"/>
                      <a:pt x="812" y="1915"/>
                    </a:cubicBezTo>
                    <a:cubicBezTo>
                      <a:pt x="949" y="1915"/>
                      <a:pt x="949" y="1608"/>
                      <a:pt x="949" y="1471"/>
                    </a:cubicBezTo>
                    <a:lnTo>
                      <a:pt x="949" y="1335"/>
                    </a:lnTo>
                    <a:cubicBezTo>
                      <a:pt x="949" y="1198"/>
                      <a:pt x="812" y="1198"/>
                      <a:pt x="812" y="1062"/>
                    </a:cubicBezTo>
                    <a:cubicBezTo>
                      <a:pt x="949" y="1062"/>
                      <a:pt x="949" y="925"/>
                      <a:pt x="949" y="755"/>
                    </a:cubicBezTo>
                    <a:cubicBezTo>
                      <a:pt x="812" y="618"/>
                      <a:pt x="812" y="618"/>
                      <a:pt x="676" y="618"/>
                    </a:cubicBezTo>
                    <a:cubicBezTo>
                      <a:pt x="539" y="345"/>
                      <a:pt x="403" y="209"/>
                      <a:pt x="232" y="72"/>
                    </a:cubicBezTo>
                    <a:cubicBezTo>
                      <a:pt x="232" y="21"/>
                      <a:pt x="208" y="1"/>
                      <a:pt x="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952732" y="2559137"/>
                <a:ext cx="56771" cy="16965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3879" extrusionOk="0">
                    <a:moveTo>
                      <a:pt x="737" y="1"/>
                    </a:moveTo>
                    <a:cubicBezTo>
                      <a:pt x="649" y="1"/>
                      <a:pt x="581" y="97"/>
                      <a:pt x="581" y="194"/>
                    </a:cubicBezTo>
                    <a:cubicBezTo>
                      <a:pt x="717" y="330"/>
                      <a:pt x="717" y="637"/>
                      <a:pt x="854" y="637"/>
                    </a:cubicBezTo>
                    <a:cubicBezTo>
                      <a:pt x="717" y="637"/>
                      <a:pt x="717" y="774"/>
                      <a:pt x="717" y="774"/>
                    </a:cubicBezTo>
                    <a:lnTo>
                      <a:pt x="717" y="1183"/>
                    </a:lnTo>
                    <a:lnTo>
                      <a:pt x="581" y="1183"/>
                    </a:lnTo>
                    <a:cubicBezTo>
                      <a:pt x="444" y="1490"/>
                      <a:pt x="581" y="1627"/>
                      <a:pt x="581" y="1763"/>
                    </a:cubicBezTo>
                    <a:lnTo>
                      <a:pt x="444" y="1763"/>
                    </a:lnTo>
                    <a:lnTo>
                      <a:pt x="308" y="1900"/>
                    </a:lnTo>
                    <a:cubicBezTo>
                      <a:pt x="308" y="2036"/>
                      <a:pt x="444" y="2036"/>
                      <a:pt x="444" y="2343"/>
                    </a:cubicBezTo>
                    <a:lnTo>
                      <a:pt x="137" y="2343"/>
                    </a:lnTo>
                    <a:cubicBezTo>
                      <a:pt x="137" y="2480"/>
                      <a:pt x="137" y="2616"/>
                      <a:pt x="308" y="2753"/>
                    </a:cubicBezTo>
                    <a:cubicBezTo>
                      <a:pt x="308" y="2889"/>
                      <a:pt x="444" y="2889"/>
                      <a:pt x="444" y="3026"/>
                    </a:cubicBezTo>
                    <a:cubicBezTo>
                      <a:pt x="490" y="3083"/>
                      <a:pt x="505" y="3102"/>
                      <a:pt x="494" y="3102"/>
                    </a:cubicBezTo>
                    <a:cubicBezTo>
                      <a:pt x="471" y="3102"/>
                      <a:pt x="342" y="3026"/>
                      <a:pt x="137" y="3026"/>
                    </a:cubicBezTo>
                    <a:cubicBezTo>
                      <a:pt x="1" y="3026"/>
                      <a:pt x="1" y="3196"/>
                      <a:pt x="137" y="3333"/>
                    </a:cubicBezTo>
                    <a:cubicBezTo>
                      <a:pt x="137" y="3469"/>
                      <a:pt x="581" y="3606"/>
                      <a:pt x="308" y="3606"/>
                    </a:cubicBezTo>
                    <a:cubicBezTo>
                      <a:pt x="137" y="3606"/>
                      <a:pt x="137" y="3879"/>
                      <a:pt x="308" y="3879"/>
                    </a:cubicBezTo>
                    <a:cubicBezTo>
                      <a:pt x="444" y="3879"/>
                      <a:pt x="581" y="3879"/>
                      <a:pt x="717" y="3742"/>
                    </a:cubicBezTo>
                    <a:lnTo>
                      <a:pt x="717" y="3606"/>
                    </a:lnTo>
                    <a:cubicBezTo>
                      <a:pt x="717" y="3469"/>
                      <a:pt x="717" y="3469"/>
                      <a:pt x="581" y="3469"/>
                    </a:cubicBezTo>
                    <a:cubicBezTo>
                      <a:pt x="717" y="3469"/>
                      <a:pt x="717" y="3469"/>
                      <a:pt x="717" y="3333"/>
                    </a:cubicBezTo>
                    <a:cubicBezTo>
                      <a:pt x="854" y="3333"/>
                      <a:pt x="854" y="3333"/>
                      <a:pt x="854" y="3196"/>
                    </a:cubicBezTo>
                    <a:cubicBezTo>
                      <a:pt x="854" y="3026"/>
                      <a:pt x="854" y="3026"/>
                      <a:pt x="717" y="2889"/>
                    </a:cubicBezTo>
                    <a:cubicBezTo>
                      <a:pt x="581" y="2616"/>
                      <a:pt x="581" y="2753"/>
                      <a:pt x="854" y="2616"/>
                    </a:cubicBezTo>
                    <a:cubicBezTo>
                      <a:pt x="990" y="2616"/>
                      <a:pt x="990" y="2480"/>
                      <a:pt x="990" y="2343"/>
                    </a:cubicBezTo>
                    <a:cubicBezTo>
                      <a:pt x="990" y="2343"/>
                      <a:pt x="854" y="2173"/>
                      <a:pt x="854" y="2036"/>
                    </a:cubicBezTo>
                    <a:cubicBezTo>
                      <a:pt x="990" y="2036"/>
                      <a:pt x="1161" y="2036"/>
                      <a:pt x="1161" y="1900"/>
                    </a:cubicBezTo>
                    <a:cubicBezTo>
                      <a:pt x="990" y="1627"/>
                      <a:pt x="854" y="1627"/>
                      <a:pt x="990" y="1627"/>
                    </a:cubicBezTo>
                    <a:cubicBezTo>
                      <a:pt x="1161" y="1627"/>
                      <a:pt x="1298" y="1490"/>
                      <a:pt x="1298" y="1320"/>
                    </a:cubicBezTo>
                    <a:cubicBezTo>
                      <a:pt x="1298" y="1183"/>
                      <a:pt x="990" y="910"/>
                      <a:pt x="1161" y="910"/>
                    </a:cubicBezTo>
                    <a:cubicBezTo>
                      <a:pt x="1298" y="774"/>
                      <a:pt x="1298" y="774"/>
                      <a:pt x="1298" y="637"/>
                    </a:cubicBezTo>
                    <a:cubicBezTo>
                      <a:pt x="1161" y="330"/>
                      <a:pt x="990" y="194"/>
                      <a:pt x="854" y="57"/>
                    </a:cubicBezTo>
                    <a:cubicBezTo>
                      <a:pt x="814" y="17"/>
                      <a:pt x="774" y="1"/>
                      <a:pt x="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1940792" y="2695776"/>
                <a:ext cx="68712" cy="93686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42" extrusionOk="0">
                    <a:moveTo>
                      <a:pt x="1145" y="1"/>
                    </a:moveTo>
                    <a:cubicBezTo>
                      <a:pt x="1057" y="1"/>
                      <a:pt x="990" y="113"/>
                      <a:pt x="990" y="209"/>
                    </a:cubicBezTo>
                    <a:lnTo>
                      <a:pt x="990" y="345"/>
                    </a:lnTo>
                    <a:cubicBezTo>
                      <a:pt x="990" y="345"/>
                      <a:pt x="854" y="345"/>
                      <a:pt x="854" y="482"/>
                    </a:cubicBezTo>
                    <a:lnTo>
                      <a:pt x="854" y="755"/>
                    </a:lnTo>
                    <a:cubicBezTo>
                      <a:pt x="717" y="755"/>
                      <a:pt x="717" y="755"/>
                      <a:pt x="581" y="925"/>
                    </a:cubicBezTo>
                    <a:lnTo>
                      <a:pt x="581" y="1062"/>
                    </a:lnTo>
                    <a:cubicBezTo>
                      <a:pt x="581" y="1198"/>
                      <a:pt x="410" y="1198"/>
                      <a:pt x="410" y="1198"/>
                    </a:cubicBezTo>
                    <a:lnTo>
                      <a:pt x="274" y="1062"/>
                    </a:lnTo>
                    <a:cubicBezTo>
                      <a:pt x="228" y="1016"/>
                      <a:pt x="183" y="1001"/>
                      <a:pt x="147" y="1001"/>
                    </a:cubicBezTo>
                    <a:cubicBezTo>
                      <a:pt x="77" y="1001"/>
                      <a:pt x="46" y="1062"/>
                      <a:pt x="137" y="1062"/>
                    </a:cubicBezTo>
                    <a:cubicBezTo>
                      <a:pt x="137" y="1198"/>
                      <a:pt x="274" y="1335"/>
                      <a:pt x="274" y="1471"/>
                    </a:cubicBezTo>
                    <a:lnTo>
                      <a:pt x="274" y="1608"/>
                    </a:lnTo>
                    <a:cubicBezTo>
                      <a:pt x="137" y="1608"/>
                      <a:pt x="137" y="1608"/>
                      <a:pt x="1" y="1779"/>
                    </a:cubicBezTo>
                    <a:cubicBezTo>
                      <a:pt x="1" y="1779"/>
                      <a:pt x="1" y="2052"/>
                      <a:pt x="137" y="2052"/>
                    </a:cubicBezTo>
                    <a:cubicBezTo>
                      <a:pt x="194" y="2108"/>
                      <a:pt x="250" y="2141"/>
                      <a:pt x="309" y="2141"/>
                    </a:cubicBezTo>
                    <a:cubicBezTo>
                      <a:pt x="393" y="2141"/>
                      <a:pt x="481" y="2075"/>
                      <a:pt x="581" y="1915"/>
                    </a:cubicBezTo>
                    <a:lnTo>
                      <a:pt x="717" y="1915"/>
                    </a:lnTo>
                    <a:cubicBezTo>
                      <a:pt x="717" y="1915"/>
                      <a:pt x="854" y="1779"/>
                      <a:pt x="717" y="1608"/>
                    </a:cubicBezTo>
                    <a:lnTo>
                      <a:pt x="717" y="1471"/>
                    </a:lnTo>
                    <a:cubicBezTo>
                      <a:pt x="717" y="1335"/>
                      <a:pt x="854" y="1198"/>
                      <a:pt x="990" y="1062"/>
                    </a:cubicBezTo>
                    <a:cubicBezTo>
                      <a:pt x="1127" y="925"/>
                      <a:pt x="1127" y="925"/>
                      <a:pt x="1127" y="755"/>
                    </a:cubicBezTo>
                    <a:lnTo>
                      <a:pt x="1127" y="618"/>
                    </a:lnTo>
                    <a:cubicBezTo>
                      <a:pt x="1263" y="618"/>
                      <a:pt x="1434" y="618"/>
                      <a:pt x="1434" y="482"/>
                    </a:cubicBezTo>
                    <a:cubicBezTo>
                      <a:pt x="1571" y="345"/>
                      <a:pt x="1263" y="209"/>
                      <a:pt x="1263" y="72"/>
                    </a:cubicBezTo>
                    <a:cubicBezTo>
                      <a:pt x="1223" y="21"/>
                      <a:pt x="1182" y="1"/>
                      <a:pt x="1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1921416" y="2688821"/>
                <a:ext cx="25411" cy="28036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41" extrusionOk="0">
                    <a:moveTo>
                      <a:pt x="408" y="0"/>
                    </a:moveTo>
                    <a:cubicBezTo>
                      <a:pt x="368" y="0"/>
                      <a:pt x="307" y="61"/>
                      <a:pt x="307" y="61"/>
                    </a:cubicBezTo>
                    <a:lnTo>
                      <a:pt x="307" y="231"/>
                    </a:lnTo>
                    <a:cubicBezTo>
                      <a:pt x="171" y="231"/>
                      <a:pt x="171" y="231"/>
                      <a:pt x="0" y="368"/>
                    </a:cubicBezTo>
                    <a:cubicBezTo>
                      <a:pt x="0" y="504"/>
                      <a:pt x="171" y="641"/>
                      <a:pt x="444" y="641"/>
                    </a:cubicBezTo>
                    <a:cubicBezTo>
                      <a:pt x="444" y="641"/>
                      <a:pt x="580" y="504"/>
                      <a:pt x="444" y="504"/>
                    </a:cubicBezTo>
                    <a:lnTo>
                      <a:pt x="444" y="368"/>
                    </a:lnTo>
                    <a:lnTo>
                      <a:pt x="580" y="368"/>
                    </a:lnTo>
                    <a:cubicBezTo>
                      <a:pt x="580" y="231"/>
                      <a:pt x="580" y="61"/>
                      <a:pt x="444" y="61"/>
                    </a:cubicBezTo>
                    <a:cubicBezTo>
                      <a:pt x="444" y="15"/>
                      <a:pt x="429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1860225" y="2452983"/>
                <a:ext cx="80608" cy="16038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3667" extrusionOk="0">
                    <a:moveTo>
                      <a:pt x="991" y="1"/>
                    </a:moveTo>
                    <a:cubicBezTo>
                      <a:pt x="899" y="1"/>
                      <a:pt x="808" y="16"/>
                      <a:pt x="717" y="61"/>
                    </a:cubicBezTo>
                    <a:lnTo>
                      <a:pt x="546" y="198"/>
                    </a:lnTo>
                    <a:cubicBezTo>
                      <a:pt x="546" y="505"/>
                      <a:pt x="717" y="641"/>
                      <a:pt x="853" y="778"/>
                    </a:cubicBezTo>
                    <a:cubicBezTo>
                      <a:pt x="990" y="914"/>
                      <a:pt x="990" y="949"/>
                      <a:pt x="939" y="949"/>
                    </a:cubicBezTo>
                    <a:cubicBezTo>
                      <a:pt x="887" y="949"/>
                      <a:pt x="785" y="914"/>
                      <a:pt x="717" y="914"/>
                    </a:cubicBezTo>
                    <a:cubicBezTo>
                      <a:pt x="546" y="914"/>
                      <a:pt x="546" y="1051"/>
                      <a:pt x="410" y="1051"/>
                    </a:cubicBezTo>
                    <a:cubicBezTo>
                      <a:pt x="273" y="1187"/>
                      <a:pt x="273" y="1187"/>
                      <a:pt x="410" y="1358"/>
                    </a:cubicBezTo>
                    <a:cubicBezTo>
                      <a:pt x="410" y="1495"/>
                      <a:pt x="546" y="1495"/>
                      <a:pt x="717" y="1631"/>
                    </a:cubicBezTo>
                    <a:lnTo>
                      <a:pt x="273" y="1631"/>
                    </a:lnTo>
                    <a:cubicBezTo>
                      <a:pt x="137" y="1631"/>
                      <a:pt x="0" y="1767"/>
                      <a:pt x="137" y="1904"/>
                    </a:cubicBezTo>
                    <a:cubicBezTo>
                      <a:pt x="273" y="2040"/>
                      <a:pt x="410" y="2040"/>
                      <a:pt x="717" y="2211"/>
                    </a:cubicBezTo>
                    <a:cubicBezTo>
                      <a:pt x="410" y="2211"/>
                      <a:pt x="273" y="2211"/>
                      <a:pt x="273" y="2484"/>
                    </a:cubicBezTo>
                    <a:cubicBezTo>
                      <a:pt x="273" y="2621"/>
                      <a:pt x="410" y="2894"/>
                      <a:pt x="717" y="3064"/>
                    </a:cubicBezTo>
                    <a:cubicBezTo>
                      <a:pt x="546" y="3064"/>
                      <a:pt x="546" y="3064"/>
                      <a:pt x="410" y="3201"/>
                    </a:cubicBezTo>
                    <a:cubicBezTo>
                      <a:pt x="410" y="3201"/>
                      <a:pt x="273" y="3201"/>
                      <a:pt x="273" y="3337"/>
                    </a:cubicBezTo>
                    <a:cubicBezTo>
                      <a:pt x="273" y="3474"/>
                      <a:pt x="410" y="3474"/>
                      <a:pt x="546" y="3610"/>
                    </a:cubicBezTo>
                    <a:cubicBezTo>
                      <a:pt x="596" y="3650"/>
                      <a:pt x="643" y="3667"/>
                      <a:pt x="681" y="3667"/>
                    </a:cubicBezTo>
                    <a:cubicBezTo>
                      <a:pt x="773" y="3667"/>
                      <a:pt x="813" y="3570"/>
                      <a:pt x="717" y="3474"/>
                    </a:cubicBezTo>
                    <a:cubicBezTo>
                      <a:pt x="546" y="3337"/>
                      <a:pt x="990" y="3337"/>
                      <a:pt x="990" y="3337"/>
                    </a:cubicBezTo>
                    <a:cubicBezTo>
                      <a:pt x="1126" y="3337"/>
                      <a:pt x="1126" y="3201"/>
                      <a:pt x="1126" y="3201"/>
                    </a:cubicBezTo>
                    <a:cubicBezTo>
                      <a:pt x="990" y="3064"/>
                      <a:pt x="990" y="2894"/>
                      <a:pt x="853" y="2757"/>
                    </a:cubicBezTo>
                    <a:cubicBezTo>
                      <a:pt x="785" y="2621"/>
                      <a:pt x="751" y="2586"/>
                      <a:pt x="768" y="2586"/>
                    </a:cubicBezTo>
                    <a:cubicBezTo>
                      <a:pt x="785" y="2586"/>
                      <a:pt x="853" y="2621"/>
                      <a:pt x="990" y="2621"/>
                    </a:cubicBezTo>
                    <a:cubicBezTo>
                      <a:pt x="1126" y="2621"/>
                      <a:pt x="1263" y="2484"/>
                      <a:pt x="1263" y="2348"/>
                    </a:cubicBezTo>
                    <a:cubicBezTo>
                      <a:pt x="1126" y="2211"/>
                      <a:pt x="990" y="2040"/>
                      <a:pt x="853" y="1904"/>
                    </a:cubicBezTo>
                    <a:cubicBezTo>
                      <a:pt x="990" y="1904"/>
                      <a:pt x="1126" y="1904"/>
                      <a:pt x="1126" y="1631"/>
                    </a:cubicBezTo>
                    <a:lnTo>
                      <a:pt x="1126" y="1495"/>
                    </a:lnTo>
                    <a:cubicBezTo>
                      <a:pt x="1126" y="1495"/>
                      <a:pt x="990" y="1358"/>
                      <a:pt x="853" y="1358"/>
                    </a:cubicBezTo>
                    <a:cubicBezTo>
                      <a:pt x="1126" y="1358"/>
                      <a:pt x="1399" y="1358"/>
                      <a:pt x="1399" y="1187"/>
                    </a:cubicBezTo>
                    <a:cubicBezTo>
                      <a:pt x="1570" y="778"/>
                      <a:pt x="1126" y="641"/>
                      <a:pt x="990" y="334"/>
                    </a:cubicBezTo>
                    <a:cubicBezTo>
                      <a:pt x="1081" y="334"/>
                      <a:pt x="1232" y="410"/>
                      <a:pt x="1374" y="410"/>
                    </a:cubicBezTo>
                    <a:cubicBezTo>
                      <a:pt x="1445" y="410"/>
                      <a:pt x="1513" y="391"/>
                      <a:pt x="1570" y="334"/>
                    </a:cubicBezTo>
                    <a:cubicBezTo>
                      <a:pt x="1706" y="334"/>
                      <a:pt x="1843" y="198"/>
                      <a:pt x="1570" y="61"/>
                    </a:cubicBezTo>
                    <a:cubicBezTo>
                      <a:pt x="1365" y="61"/>
                      <a:pt x="1176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1866174" y="2418823"/>
                <a:ext cx="111968" cy="10549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412" extrusionOk="0">
                    <a:moveTo>
                      <a:pt x="584" y="0"/>
                    </a:moveTo>
                    <a:cubicBezTo>
                      <a:pt x="370" y="0"/>
                      <a:pt x="1" y="278"/>
                      <a:pt x="1" y="569"/>
                    </a:cubicBezTo>
                    <a:cubicBezTo>
                      <a:pt x="137" y="706"/>
                      <a:pt x="274" y="706"/>
                      <a:pt x="581" y="706"/>
                    </a:cubicBezTo>
                    <a:cubicBezTo>
                      <a:pt x="410" y="842"/>
                      <a:pt x="410" y="842"/>
                      <a:pt x="581" y="979"/>
                    </a:cubicBezTo>
                    <a:cubicBezTo>
                      <a:pt x="661" y="1019"/>
                      <a:pt x="729" y="1035"/>
                      <a:pt x="789" y="1035"/>
                    </a:cubicBezTo>
                    <a:cubicBezTo>
                      <a:pt x="934" y="1035"/>
                      <a:pt x="1030" y="939"/>
                      <a:pt x="1127" y="842"/>
                    </a:cubicBezTo>
                    <a:cubicBezTo>
                      <a:pt x="1263" y="842"/>
                      <a:pt x="1434" y="706"/>
                      <a:pt x="1570" y="706"/>
                    </a:cubicBezTo>
                    <a:cubicBezTo>
                      <a:pt x="1570" y="842"/>
                      <a:pt x="1434" y="979"/>
                      <a:pt x="1434" y="1115"/>
                    </a:cubicBezTo>
                    <a:lnTo>
                      <a:pt x="1570" y="1286"/>
                    </a:lnTo>
                    <a:lnTo>
                      <a:pt x="1843" y="1286"/>
                    </a:lnTo>
                    <a:cubicBezTo>
                      <a:pt x="1707" y="1286"/>
                      <a:pt x="1707" y="1422"/>
                      <a:pt x="1707" y="1559"/>
                    </a:cubicBezTo>
                    <a:cubicBezTo>
                      <a:pt x="1707" y="1695"/>
                      <a:pt x="1843" y="1695"/>
                      <a:pt x="1980" y="1695"/>
                    </a:cubicBezTo>
                    <a:cubicBezTo>
                      <a:pt x="1843" y="1832"/>
                      <a:pt x="1707" y="1968"/>
                      <a:pt x="1570" y="2139"/>
                    </a:cubicBezTo>
                    <a:cubicBezTo>
                      <a:pt x="1434" y="2276"/>
                      <a:pt x="1570" y="2412"/>
                      <a:pt x="1707" y="2412"/>
                    </a:cubicBezTo>
                    <a:cubicBezTo>
                      <a:pt x="1843" y="2276"/>
                      <a:pt x="2560" y="1832"/>
                      <a:pt x="2423" y="1422"/>
                    </a:cubicBezTo>
                    <a:lnTo>
                      <a:pt x="2116" y="1422"/>
                    </a:lnTo>
                    <a:cubicBezTo>
                      <a:pt x="2116" y="1286"/>
                      <a:pt x="2287" y="1286"/>
                      <a:pt x="2287" y="1286"/>
                    </a:cubicBezTo>
                    <a:lnTo>
                      <a:pt x="2287" y="979"/>
                    </a:lnTo>
                    <a:cubicBezTo>
                      <a:pt x="2423" y="979"/>
                      <a:pt x="2287" y="979"/>
                      <a:pt x="2287" y="842"/>
                    </a:cubicBezTo>
                    <a:cubicBezTo>
                      <a:pt x="2230" y="797"/>
                      <a:pt x="2177" y="782"/>
                      <a:pt x="2126" y="782"/>
                    </a:cubicBezTo>
                    <a:cubicBezTo>
                      <a:pt x="2025" y="782"/>
                      <a:pt x="1934" y="842"/>
                      <a:pt x="1843" y="842"/>
                    </a:cubicBezTo>
                    <a:cubicBezTo>
                      <a:pt x="1980" y="706"/>
                      <a:pt x="1980" y="706"/>
                      <a:pt x="1980" y="569"/>
                    </a:cubicBezTo>
                    <a:lnTo>
                      <a:pt x="1980" y="433"/>
                    </a:lnTo>
                    <a:cubicBezTo>
                      <a:pt x="1898" y="382"/>
                      <a:pt x="1829" y="361"/>
                      <a:pt x="1768" y="361"/>
                    </a:cubicBezTo>
                    <a:cubicBezTo>
                      <a:pt x="1625" y="361"/>
                      <a:pt x="1530" y="474"/>
                      <a:pt x="1434" y="569"/>
                    </a:cubicBezTo>
                    <a:lnTo>
                      <a:pt x="1127" y="569"/>
                    </a:lnTo>
                    <a:cubicBezTo>
                      <a:pt x="1263" y="569"/>
                      <a:pt x="1263" y="433"/>
                      <a:pt x="1434" y="433"/>
                    </a:cubicBezTo>
                    <a:cubicBezTo>
                      <a:pt x="1570" y="262"/>
                      <a:pt x="1434" y="126"/>
                      <a:pt x="1263" y="126"/>
                    </a:cubicBezTo>
                    <a:cubicBezTo>
                      <a:pt x="1127" y="126"/>
                      <a:pt x="854" y="262"/>
                      <a:pt x="717" y="262"/>
                    </a:cubicBezTo>
                    <a:cubicBezTo>
                      <a:pt x="581" y="262"/>
                      <a:pt x="581" y="433"/>
                      <a:pt x="410" y="433"/>
                    </a:cubicBezTo>
                    <a:lnTo>
                      <a:pt x="410" y="262"/>
                    </a:lnTo>
                    <a:lnTo>
                      <a:pt x="717" y="262"/>
                    </a:lnTo>
                    <a:cubicBezTo>
                      <a:pt x="764" y="75"/>
                      <a:pt x="69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1884106" y="2534555"/>
                <a:ext cx="49598" cy="17801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407" extrusionOk="0">
                    <a:moveTo>
                      <a:pt x="950" y="1"/>
                    </a:moveTo>
                    <a:cubicBezTo>
                      <a:pt x="920" y="1"/>
                      <a:pt x="887" y="12"/>
                      <a:pt x="853" y="39"/>
                    </a:cubicBezTo>
                    <a:lnTo>
                      <a:pt x="171" y="39"/>
                    </a:lnTo>
                    <a:cubicBezTo>
                      <a:pt x="0" y="39"/>
                      <a:pt x="0" y="175"/>
                      <a:pt x="171" y="175"/>
                    </a:cubicBezTo>
                    <a:cubicBezTo>
                      <a:pt x="307" y="175"/>
                      <a:pt x="580" y="346"/>
                      <a:pt x="717" y="346"/>
                    </a:cubicBezTo>
                    <a:cubicBezTo>
                      <a:pt x="762" y="392"/>
                      <a:pt x="812" y="407"/>
                      <a:pt x="857" y="407"/>
                    </a:cubicBezTo>
                    <a:cubicBezTo>
                      <a:pt x="948" y="407"/>
                      <a:pt x="1024" y="346"/>
                      <a:pt x="1024" y="346"/>
                    </a:cubicBezTo>
                    <a:lnTo>
                      <a:pt x="1024" y="175"/>
                    </a:lnTo>
                    <a:cubicBezTo>
                      <a:pt x="1133" y="175"/>
                      <a:pt x="1068" y="1"/>
                      <a:pt x="9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1854233" y="2309870"/>
                <a:ext cx="135849" cy="171626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924" extrusionOk="0">
                    <a:moveTo>
                      <a:pt x="1380" y="1"/>
                    </a:moveTo>
                    <a:cubicBezTo>
                      <a:pt x="1343" y="1"/>
                      <a:pt x="1303" y="18"/>
                      <a:pt x="1263" y="58"/>
                    </a:cubicBezTo>
                    <a:cubicBezTo>
                      <a:pt x="990" y="194"/>
                      <a:pt x="854" y="501"/>
                      <a:pt x="547" y="774"/>
                    </a:cubicBezTo>
                    <a:lnTo>
                      <a:pt x="547" y="501"/>
                    </a:lnTo>
                    <a:cubicBezTo>
                      <a:pt x="642" y="405"/>
                      <a:pt x="537" y="293"/>
                      <a:pt x="465" y="293"/>
                    </a:cubicBezTo>
                    <a:cubicBezTo>
                      <a:pt x="435" y="293"/>
                      <a:pt x="410" y="314"/>
                      <a:pt x="410" y="365"/>
                    </a:cubicBezTo>
                    <a:cubicBezTo>
                      <a:pt x="274" y="638"/>
                      <a:pt x="1" y="911"/>
                      <a:pt x="1" y="1218"/>
                    </a:cubicBezTo>
                    <a:cubicBezTo>
                      <a:pt x="137" y="1354"/>
                      <a:pt x="137" y="1354"/>
                      <a:pt x="274" y="1354"/>
                    </a:cubicBezTo>
                    <a:cubicBezTo>
                      <a:pt x="410" y="1218"/>
                      <a:pt x="683" y="1047"/>
                      <a:pt x="854" y="911"/>
                    </a:cubicBezTo>
                    <a:lnTo>
                      <a:pt x="854" y="911"/>
                    </a:lnTo>
                    <a:cubicBezTo>
                      <a:pt x="683" y="1047"/>
                      <a:pt x="683" y="1218"/>
                      <a:pt x="547" y="1491"/>
                    </a:cubicBezTo>
                    <a:lnTo>
                      <a:pt x="683" y="1627"/>
                    </a:lnTo>
                    <a:cubicBezTo>
                      <a:pt x="765" y="1664"/>
                      <a:pt x="836" y="1681"/>
                      <a:pt x="899" y="1681"/>
                    </a:cubicBezTo>
                    <a:cubicBezTo>
                      <a:pt x="1073" y="1681"/>
                      <a:pt x="1200" y="1554"/>
                      <a:pt x="1400" y="1354"/>
                    </a:cubicBezTo>
                    <a:cubicBezTo>
                      <a:pt x="1400" y="1627"/>
                      <a:pt x="1400" y="1900"/>
                      <a:pt x="1536" y="2071"/>
                    </a:cubicBezTo>
                    <a:lnTo>
                      <a:pt x="1843" y="2071"/>
                    </a:lnTo>
                    <a:cubicBezTo>
                      <a:pt x="1843" y="2207"/>
                      <a:pt x="1843" y="2344"/>
                      <a:pt x="1980" y="2344"/>
                    </a:cubicBezTo>
                    <a:cubicBezTo>
                      <a:pt x="1980" y="2480"/>
                      <a:pt x="2116" y="2480"/>
                      <a:pt x="2116" y="2480"/>
                    </a:cubicBezTo>
                    <a:lnTo>
                      <a:pt x="2253" y="2480"/>
                    </a:lnTo>
                    <a:cubicBezTo>
                      <a:pt x="2116" y="2617"/>
                      <a:pt x="2116" y="2924"/>
                      <a:pt x="2389" y="3060"/>
                    </a:cubicBezTo>
                    <a:cubicBezTo>
                      <a:pt x="2560" y="3060"/>
                      <a:pt x="2560" y="3060"/>
                      <a:pt x="2696" y="2924"/>
                    </a:cubicBezTo>
                    <a:lnTo>
                      <a:pt x="2696" y="2924"/>
                    </a:lnTo>
                    <a:cubicBezTo>
                      <a:pt x="2560" y="3060"/>
                      <a:pt x="2696" y="3470"/>
                      <a:pt x="2833" y="3777"/>
                    </a:cubicBezTo>
                    <a:cubicBezTo>
                      <a:pt x="2833" y="3879"/>
                      <a:pt x="2871" y="3924"/>
                      <a:pt x="2919" y="3924"/>
                    </a:cubicBezTo>
                    <a:cubicBezTo>
                      <a:pt x="2999" y="3924"/>
                      <a:pt x="3106" y="3799"/>
                      <a:pt x="3106" y="3606"/>
                    </a:cubicBezTo>
                    <a:cubicBezTo>
                      <a:pt x="3106" y="3333"/>
                      <a:pt x="3106" y="2924"/>
                      <a:pt x="2833" y="2617"/>
                    </a:cubicBezTo>
                    <a:cubicBezTo>
                      <a:pt x="2833" y="2549"/>
                      <a:pt x="2799" y="2514"/>
                      <a:pt x="2765" y="2514"/>
                    </a:cubicBezTo>
                    <a:cubicBezTo>
                      <a:pt x="2731" y="2514"/>
                      <a:pt x="2696" y="2549"/>
                      <a:pt x="2696" y="2617"/>
                    </a:cubicBezTo>
                    <a:cubicBezTo>
                      <a:pt x="2560" y="2617"/>
                      <a:pt x="2696" y="2617"/>
                      <a:pt x="2696" y="2480"/>
                    </a:cubicBezTo>
                    <a:cubicBezTo>
                      <a:pt x="2696" y="2207"/>
                      <a:pt x="2833" y="2071"/>
                      <a:pt x="2833" y="1764"/>
                    </a:cubicBezTo>
                    <a:cubicBezTo>
                      <a:pt x="2833" y="1627"/>
                      <a:pt x="2696" y="1491"/>
                      <a:pt x="2560" y="1491"/>
                    </a:cubicBezTo>
                    <a:lnTo>
                      <a:pt x="2389" y="1627"/>
                    </a:lnTo>
                    <a:lnTo>
                      <a:pt x="2389" y="1354"/>
                    </a:lnTo>
                    <a:cubicBezTo>
                      <a:pt x="2509" y="1259"/>
                      <a:pt x="2394" y="1146"/>
                      <a:pt x="2267" y="1146"/>
                    </a:cubicBezTo>
                    <a:cubicBezTo>
                      <a:pt x="2213" y="1146"/>
                      <a:pt x="2157" y="1167"/>
                      <a:pt x="2116" y="1218"/>
                    </a:cubicBezTo>
                    <a:cubicBezTo>
                      <a:pt x="1980" y="1354"/>
                      <a:pt x="1843" y="1491"/>
                      <a:pt x="1707" y="1627"/>
                    </a:cubicBezTo>
                    <a:cubicBezTo>
                      <a:pt x="1980" y="1354"/>
                      <a:pt x="2116" y="774"/>
                      <a:pt x="2253" y="501"/>
                    </a:cubicBezTo>
                    <a:cubicBezTo>
                      <a:pt x="2253" y="275"/>
                      <a:pt x="2179" y="141"/>
                      <a:pt x="2085" y="141"/>
                    </a:cubicBezTo>
                    <a:cubicBezTo>
                      <a:pt x="2052" y="141"/>
                      <a:pt x="2016" y="158"/>
                      <a:pt x="1980" y="194"/>
                    </a:cubicBezTo>
                    <a:cubicBezTo>
                      <a:pt x="1843" y="365"/>
                      <a:pt x="1400" y="774"/>
                      <a:pt x="1127" y="1047"/>
                    </a:cubicBezTo>
                    <a:cubicBezTo>
                      <a:pt x="1263" y="774"/>
                      <a:pt x="1400" y="501"/>
                      <a:pt x="1536" y="194"/>
                    </a:cubicBezTo>
                    <a:cubicBezTo>
                      <a:pt x="1536" y="97"/>
                      <a:pt x="1468" y="1"/>
                      <a:pt x="1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1830614" y="2289969"/>
                <a:ext cx="110219" cy="126926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902" extrusionOk="0">
                    <a:moveTo>
                      <a:pt x="2435" y="1"/>
                    </a:moveTo>
                    <a:cubicBezTo>
                      <a:pt x="2383" y="1"/>
                      <a:pt x="2315" y="35"/>
                      <a:pt x="2247" y="103"/>
                    </a:cubicBezTo>
                    <a:lnTo>
                      <a:pt x="2076" y="240"/>
                    </a:lnTo>
                    <a:cubicBezTo>
                      <a:pt x="2076" y="513"/>
                      <a:pt x="1940" y="649"/>
                      <a:pt x="1803" y="956"/>
                    </a:cubicBezTo>
                    <a:cubicBezTo>
                      <a:pt x="1739" y="811"/>
                      <a:pt x="1674" y="772"/>
                      <a:pt x="1609" y="772"/>
                    </a:cubicBezTo>
                    <a:cubicBezTo>
                      <a:pt x="1537" y="772"/>
                      <a:pt x="1466" y="820"/>
                      <a:pt x="1394" y="820"/>
                    </a:cubicBezTo>
                    <a:cubicBezTo>
                      <a:pt x="677" y="956"/>
                      <a:pt x="234" y="1502"/>
                      <a:pt x="97" y="2082"/>
                    </a:cubicBezTo>
                    <a:cubicBezTo>
                      <a:pt x="1" y="2179"/>
                      <a:pt x="109" y="2275"/>
                      <a:pt x="181" y="2275"/>
                    </a:cubicBezTo>
                    <a:cubicBezTo>
                      <a:pt x="210" y="2275"/>
                      <a:pt x="234" y="2259"/>
                      <a:pt x="234" y="2219"/>
                    </a:cubicBezTo>
                    <a:cubicBezTo>
                      <a:pt x="370" y="2355"/>
                      <a:pt x="541" y="2662"/>
                      <a:pt x="541" y="2799"/>
                    </a:cubicBezTo>
                    <a:cubicBezTo>
                      <a:pt x="541" y="2867"/>
                      <a:pt x="609" y="2901"/>
                      <a:pt x="677" y="2901"/>
                    </a:cubicBezTo>
                    <a:cubicBezTo>
                      <a:pt x="745" y="2901"/>
                      <a:pt x="814" y="2867"/>
                      <a:pt x="814" y="2799"/>
                    </a:cubicBezTo>
                    <a:cubicBezTo>
                      <a:pt x="814" y="2662"/>
                      <a:pt x="814" y="2526"/>
                      <a:pt x="950" y="2355"/>
                    </a:cubicBezTo>
                    <a:cubicBezTo>
                      <a:pt x="950" y="2355"/>
                      <a:pt x="950" y="2125"/>
                      <a:pt x="1008" y="2125"/>
                    </a:cubicBezTo>
                    <a:cubicBezTo>
                      <a:pt x="1027" y="2125"/>
                      <a:pt x="1053" y="2150"/>
                      <a:pt x="1087" y="2219"/>
                    </a:cubicBezTo>
                    <a:lnTo>
                      <a:pt x="1087" y="2662"/>
                    </a:lnTo>
                    <a:cubicBezTo>
                      <a:pt x="1155" y="2731"/>
                      <a:pt x="1232" y="2765"/>
                      <a:pt x="1291" y="2765"/>
                    </a:cubicBezTo>
                    <a:cubicBezTo>
                      <a:pt x="1351" y="2765"/>
                      <a:pt x="1394" y="2731"/>
                      <a:pt x="1394" y="2662"/>
                    </a:cubicBezTo>
                    <a:cubicBezTo>
                      <a:pt x="1394" y="2355"/>
                      <a:pt x="1394" y="1946"/>
                      <a:pt x="1087" y="1809"/>
                    </a:cubicBezTo>
                    <a:cubicBezTo>
                      <a:pt x="814" y="1809"/>
                      <a:pt x="677" y="1946"/>
                      <a:pt x="677" y="2219"/>
                    </a:cubicBezTo>
                    <a:cubicBezTo>
                      <a:pt x="541" y="2082"/>
                      <a:pt x="541" y="1946"/>
                      <a:pt x="541" y="1946"/>
                    </a:cubicBezTo>
                    <a:cubicBezTo>
                      <a:pt x="677" y="1673"/>
                      <a:pt x="814" y="1366"/>
                      <a:pt x="1087" y="1229"/>
                    </a:cubicBezTo>
                    <a:lnTo>
                      <a:pt x="1530" y="1093"/>
                    </a:lnTo>
                    <a:lnTo>
                      <a:pt x="1530" y="1093"/>
                    </a:lnTo>
                    <a:cubicBezTo>
                      <a:pt x="1394" y="1229"/>
                      <a:pt x="1394" y="1229"/>
                      <a:pt x="1394" y="1366"/>
                    </a:cubicBezTo>
                    <a:cubicBezTo>
                      <a:pt x="1394" y="1502"/>
                      <a:pt x="1530" y="1673"/>
                      <a:pt x="1530" y="1673"/>
                    </a:cubicBezTo>
                    <a:cubicBezTo>
                      <a:pt x="1940" y="1502"/>
                      <a:pt x="2247" y="1093"/>
                      <a:pt x="2383" y="649"/>
                    </a:cubicBezTo>
                    <a:cubicBezTo>
                      <a:pt x="2383" y="649"/>
                      <a:pt x="2383" y="513"/>
                      <a:pt x="2520" y="376"/>
                    </a:cubicBezTo>
                    <a:lnTo>
                      <a:pt x="2520" y="103"/>
                    </a:lnTo>
                    <a:cubicBezTo>
                      <a:pt x="2520" y="35"/>
                      <a:pt x="2486" y="1"/>
                      <a:pt x="2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1734827" y="2348754"/>
                <a:ext cx="206004" cy="554679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12682" extrusionOk="0">
                    <a:moveTo>
                      <a:pt x="581" y="11555"/>
                    </a:moveTo>
                    <a:lnTo>
                      <a:pt x="581" y="11692"/>
                    </a:lnTo>
                    <a:cubicBezTo>
                      <a:pt x="581" y="11828"/>
                      <a:pt x="444" y="11965"/>
                      <a:pt x="308" y="12101"/>
                    </a:cubicBezTo>
                    <a:cubicBezTo>
                      <a:pt x="308" y="11965"/>
                      <a:pt x="444" y="11692"/>
                      <a:pt x="444" y="11555"/>
                    </a:cubicBezTo>
                    <a:close/>
                    <a:moveTo>
                      <a:pt x="3505" y="0"/>
                    </a:moveTo>
                    <a:cubicBezTo>
                      <a:pt x="3423" y="0"/>
                      <a:pt x="3334" y="43"/>
                      <a:pt x="3277" y="158"/>
                    </a:cubicBezTo>
                    <a:cubicBezTo>
                      <a:pt x="3277" y="329"/>
                      <a:pt x="3277" y="465"/>
                      <a:pt x="3413" y="738"/>
                    </a:cubicBezTo>
                    <a:cubicBezTo>
                      <a:pt x="3584" y="1455"/>
                      <a:pt x="3413" y="2171"/>
                      <a:pt x="3413" y="2717"/>
                    </a:cubicBezTo>
                    <a:lnTo>
                      <a:pt x="3413" y="3434"/>
                    </a:lnTo>
                    <a:cubicBezTo>
                      <a:pt x="2867" y="3741"/>
                      <a:pt x="3140" y="5140"/>
                      <a:pt x="3277" y="5584"/>
                    </a:cubicBezTo>
                    <a:cubicBezTo>
                      <a:pt x="3277" y="5652"/>
                      <a:pt x="3353" y="5686"/>
                      <a:pt x="3430" y="5686"/>
                    </a:cubicBezTo>
                    <a:cubicBezTo>
                      <a:pt x="3507" y="5686"/>
                      <a:pt x="3584" y="5652"/>
                      <a:pt x="3584" y="5584"/>
                    </a:cubicBezTo>
                    <a:cubicBezTo>
                      <a:pt x="3720" y="5447"/>
                      <a:pt x="3720" y="5277"/>
                      <a:pt x="3857" y="5004"/>
                    </a:cubicBezTo>
                    <a:cubicBezTo>
                      <a:pt x="3857" y="5072"/>
                      <a:pt x="3891" y="5106"/>
                      <a:pt x="3925" y="5106"/>
                    </a:cubicBezTo>
                    <a:cubicBezTo>
                      <a:pt x="3959" y="5106"/>
                      <a:pt x="3993" y="5072"/>
                      <a:pt x="3993" y="5004"/>
                    </a:cubicBezTo>
                    <a:cubicBezTo>
                      <a:pt x="3993" y="4731"/>
                      <a:pt x="3857" y="4423"/>
                      <a:pt x="3857" y="4150"/>
                    </a:cubicBezTo>
                    <a:lnTo>
                      <a:pt x="3857" y="3024"/>
                    </a:lnTo>
                    <a:lnTo>
                      <a:pt x="3857" y="1864"/>
                    </a:lnTo>
                    <a:cubicBezTo>
                      <a:pt x="4130" y="2717"/>
                      <a:pt x="4266" y="3570"/>
                      <a:pt x="4266" y="4287"/>
                    </a:cubicBezTo>
                    <a:cubicBezTo>
                      <a:pt x="4437" y="5447"/>
                      <a:pt x="4266" y="6437"/>
                      <a:pt x="4130" y="7426"/>
                    </a:cubicBezTo>
                    <a:cubicBezTo>
                      <a:pt x="4039" y="7426"/>
                      <a:pt x="3948" y="7366"/>
                      <a:pt x="3857" y="7366"/>
                    </a:cubicBezTo>
                    <a:cubicBezTo>
                      <a:pt x="3811" y="7366"/>
                      <a:pt x="3766" y="7381"/>
                      <a:pt x="3720" y="7426"/>
                    </a:cubicBezTo>
                    <a:cubicBezTo>
                      <a:pt x="3584" y="7836"/>
                      <a:pt x="3277" y="8859"/>
                      <a:pt x="3277" y="9405"/>
                    </a:cubicBezTo>
                    <a:cubicBezTo>
                      <a:pt x="3140" y="9849"/>
                      <a:pt x="2867" y="10259"/>
                      <a:pt x="2731" y="10566"/>
                    </a:cubicBezTo>
                    <a:cubicBezTo>
                      <a:pt x="2424" y="10975"/>
                      <a:pt x="2151" y="11555"/>
                      <a:pt x="1707" y="11828"/>
                    </a:cubicBezTo>
                    <a:cubicBezTo>
                      <a:pt x="1571" y="11965"/>
                      <a:pt x="1468" y="11999"/>
                      <a:pt x="1383" y="11999"/>
                    </a:cubicBezTo>
                    <a:cubicBezTo>
                      <a:pt x="1298" y="11999"/>
                      <a:pt x="1229" y="11965"/>
                      <a:pt x="1161" y="11965"/>
                    </a:cubicBezTo>
                    <a:cubicBezTo>
                      <a:pt x="1434" y="11555"/>
                      <a:pt x="1571" y="11112"/>
                      <a:pt x="1571" y="10839"/>
                    </a:cubicBezTo>
                    <a:cubicBezTo>
                      <a:pt x="1434" y="10702"/>
                      <a:pt x="1298" y="10702"/>
                      <a:pt x="1025" y="10702"/>
                    </a:cubicBezTo>
                    <a:cubicBezTo>
                      <a:pt x="1298" y="10395"/>
                      <a:pt x="1434" y="10122"/>
                      <a:pt x="1434" y="9849"/>
                    </a:cubicBezTo>
                    <a:cubicBezTo>
                      <a:pt x="1434" y="9673"/>
                      <a:pt x="1344" y="9598"/>
                      <a:pt x="1268" y="9598"/>
                    </a:cubicBezTo>
                    <a:cubicBezTo>
                      <a:pt x="1211" y="9598"/>
                      <a:pt x="1161" y="9640"/>
                      <a:pt x="1161" y="9713"/>
                    </a:cubicBezTo>
                    <a:cubicBezTo>
                      <a:pt x="854" y="9849"/>
                      <a:pt x="717" y="10122"/>
                      <a:pt x="581" y="10566"/>
                    </a:cubicBezTo>
                    <a:cubicBezTo>
                      <a:pt x="581" y="10566"/>
                      <a:pt x="520" y="10490"/>
                      <a:pt x="439" y="10490"/>
                    </a:cubicBezTo>
                    <a:cubicBezTo>
                      <a:pt x="399" y="10490"/>
                      <a:pt x="354" y="10509"/>
                      <a:pt x="308" y="10566"/>
                    </a:cubicBezTo>
                    <a:cubicBezTo>
                      <a:pt x="172" y="10702"/>
                      <a:pt x="172" y="10702"/>
                      <a:pt x="1" y="10839"/>
                    </a:cubicBezTo>
                    <a:cubicBezTo>
                      <a:pt x="1" y="10975"/>
                      <a:pt x="1" y="11112"/>
                      <a:pt x="172" y="11112"/>
                    </a:cubicBezTo>
                    <a:cubicBezTo>
                      <a:pt x="1" y="11555"/>
                      <a:pt x="1" y="11965"/>
                      <a:pt x="1" y="12408"/>
                    </a:cubicBezTo>
                    <a:cubicBezTo>
                      <a:pt x="1" y="12505"/>
                      <a:pt x="86" y="12601"/>
                      <a:pt x="136" y="12601"/>
                    </a:cubicBezTo>
                    <a:cubicBezTo>
                      <a:pt x="157" y="12601"/>
                      <a:pt x="172" y="12585"/>
                      <a:pt x="172" y="12545"/>
                    </a:cubicBezTo>
                    <a:cubicBezTo>
                      <a:pt x="308" y="12681"/>
                      <a:pt x="444" y="12681"/>
                      <a:pt x="581" y="12681"/>
                    </a:cubicBezTo>
                    <a:cubicBezTo>
                      <a:pt x="581" y="12545"/>
                      <a:pt x="717" y="12408"/>
                      <a:pt x="854" y="12272"/>
                    </a:cubicBezTo>
                    <a:cubicBezTo>
                      <a:pt x="1025" y="12408"/>
                      <a:pt x="1298" y="12408"/>
                      <a:pt x="1707" y="12408"/>
                    </a:cubicBezTo>
                    <a:cubicBezTo>
                      <a:pt x="2424" y="12101"/>
                      <a:pt x="2867" y="11112"/>
                      <a:pt x="3140" y="10566"/>
                    </a:cubicBezTo>
                    <a:cubicBezTo>
                      <a:pt x="3277" y="10395"/>
                      <a:pt x="3413" y="10122"/>
                      <a:pt x="3584" y="9986"/>
                    </a:cubicBezTo>
                    <a:cubicBezTo>
                      <a:pt x="3584" y="9986"/>
                      <a:pt x="3720" y="9986"/>
                      <a:pt x="3720" y="9849"/>
                    </a:cubicBezTo>
                    <a:cubicBezTo>
                      <a:pt x="4437" y="8416"/>
                      <a:pt x="4710" y="6573"/>
                      <a:pt x="4710" y="5004"/>
                    </a:cubicBezTo>
                    <a:cubicBezTo>
                      <a:pt x="4710" y="4150"/>
                      <a:pt x="4573" y="3161"/>
                      <a:pt x="4437" y="2308"/>
                    </a:cubicBezTo>
                    <a:lnTo>
                      <a:pt x="3993" y="1011"/>
                    </a:lnTo>
                    <a:cubicBezTo>
                      <a:pt x="3993" y="875"/>
                      <a:pt x="3857" y="602"/>
                      <a:pt x="3720" y="465"/>
                    </a:cubicBezTo>
                    <a:lnTo>
                      <a:pt x="3720" y="158"/>
                    </a:lnTo>
                    <a:cubicBezTo>
                      <a:pt x="3720" y="79"/>
                      <a:pt x="3618" y="0"/>
                      <a:pt x="35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1837350" y="2358114"/>
                <a:ext cx="103483" cy="546238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489" extrusionOk="0">
                    <a:moveTo>
                      <a:pt x="564" y="0"/>
                    </a:moveTo>
                    <a:cubicBezTo>
                      <a:pt x="501" y="0"/>
                      <a:pt x="445" y="75"/>
                      <a:pt x="523" y="251"/>
                    </a:cubicBezTo>
                    <a:cubicBezTo>
                      <a:pt x="523" y="797"/>
                      <a:pt x="796" y="1377"/>
                      <a:pt x="933" y="1957"/>
                    </a:cubicBezTo>
                    <a:lnTo>
                      <a:pt x="933" y="2094"/>
                    </a:lnTo>
                    <a:cubicBezTo>
                      <a:pt x="933" y="2810"/>
                      <a:pt x="1513" y="3664"/>
                      <a:pt x="1786" y="4380"/>
                    </a:cubicBezTo>
                    <a:lnTo>
                      <a:pt x="1922" y="4380"/>
                    </a:lnTo>
                    <a:cubicBezTo>
                      <a:pt x="1786" y="4926"/>
                      <a:pt x="1786" y="5506"/>
                      <a:pt x="1786" y="5916"/>
                    </a:cubicBezTo>
                    <a:cubicBezTo>
                      <a:pt x="1513" y="8065"/>
                      <a:pt x="796" y="10181"/>
                      <a:pt x="80" y="12331"/>
                    </a:cubicBezTo>
                    <a:cubicBezTo>
                      <a:pt x="1" y="12410"/>
                      <a:pt x="115" y="12488"/>
                      <a:pt x="253" y="12488"/>
                    </a:cubicBezTo>
                    <a:cubicBezTo>
                      <a:pt x="353" y="12488"/>
                      <a:pt x="466" y="12446"/>
                      <a:pt x="523" y="12331"/>
                    </a:cubicBezTo>
                    <a:cubicBezTo>
                      <a:pt x="1376" y="9908"/>
                      <a:pt x="2093" y="7485"/>
                      <a:pt x="2229" y="4790"/>
                    </a:cubicBezTo>
                    <a:cubicBezTo>
                      <a:pt x="2366" y="3664"/>
                      <a:pt x="2366" y="2503"/>
                      <a:pt x="2093" y="1514"/>
                    </a:cubicBezTo>
                    <a:cubicBezTo>
                      <a:pt x="2093" y="1241"/>
                      <a:pt x="1786" y="661"/>
                      <a:pt x="1513" y="524"/>
                    </a:cubicBezTo>
                    <a:cubicBezTo>
                      <a:pt x="1376" y="524"/>
                      <a:pt x="1376" y="661"/>
                      <a:pt x="1376" y="797"/>
                    </a:cubicBezTo>
                    <a:cubicBezTo>
                      <a:pt x="1376" y="1241"/>
                      <a:pt x="1513" y="1650"/>
                      <a:pt x="1649" y="2230"/>
                    </a:cubicBezTo>
                    <a:cubicBezTo>
                      <a:pt x="1649" y="2467"/>
                      <a:pt x="1752" y="2934"/>
                      <a:pt x="1779" y="3343"/>
                    </a:cubicBezTo>
                    <a:lnTo>
                      <a:pt x="1779" y="3343"/>
                    </a:lnTo>
                    <a:cubicBezTo>
                      <a:pt x="1641" y="3070"/>
                      <a:pt x="1374" y="2669"/>
                      <a:pt x="1240" y="2367"/>
                    </a:cubicBezTo>
                    <a:cubicBezTo>
                      <a:pt x="1376" y="2367"/>
                      <a:pt x="1376" y="2230"/>
                      <a:pt x="1376" y="2230"/>
                    </a:cubicBezTo>
                    <a:cubicBezTo>
                      <a:pt x="1240" y="1514"/>
                      <a:pt x="933" y="797"/>
                      <a:pt x="660" y="115"/>
                    </a:cubicBezTo>
                    <a:cubicBezTo>
                      <a:pt x="660" y="42"/>
                      <a:pt x="610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1605011" y="2066115"/>
                <a:ext cx="316441" cy="255252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5836" extrusionOk="0">
                    <a:moveTo>
                      <a:pt x="205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37" y="819"/>
                      <a:pt x="137" y="1502"/>
                      <a:pt x="0" y="2218"/>
                    </a:cubicBezTo>
                    <a:cubicBezTo>
                      <a:pt x="0" y="2355"/>
                      <a:pt x="0" y="2935"/>
                      <a:pt x="137" y="3071"/>
                    </a:cubicBezTo>
                    <a:cubicBezTo>
                      <a:pt x="205" y="3140"/>
                      <a:pt x="273" y="3174"/>
                      <a:pt x="324" y="3174"/>
                    </a:cubicBezTo>
                    <a:cubicBezTo>
                      <a:pt x="376" y="3174"/>
                      <a:pt x="410" y="3140"/>
                      <a:pt x="410" y="3071"/>
                    </a:cubicBezTo>
                    <a:cubicBezTo>
                      <a:pt x="580" y="2935"/>
                      <a:pt x="580" y="2798"/>
                      <a:pt x="580" y="2662"/>
                    </a:cubicBezTo>
                    <a:cubicBezTo>
                      <a:pt x="580" y="2935"/>
                      <a:pt x="717" y="3071"/>
                      <a:pt x="853" y="3208"/>
                    </a:cubicBezTo>
                    <a:lnTo>
                      <a:pt x="1126" y="3208"/>
                    </a:lnTo>
                    <a:cubicBezTo>
                      <a:pt x="1263" y="3071"/>
                      <a:pt x="1263" y="2798"/>
                      <a:pt x="1433" y="2525"/>
                    </a:cubicBezTo>
                    <a:lnTo>
                      <a:pt x="1433" y="2525"/>
                    </a:lnTo>
                    <a:cubicBezTo>
                      <a:pt x="1433" y="2798"/>
                      <a:pt x="1263" y="3208"/>
                      <a:pt x="1570" y="3515"/>
                    </a:cubicBezTo>
                    <a:cubicBezTo>
                      <a:pt x="1570" y="3583"/>
                      <a:pt x="1604" y="3617"/>
                      <a:pt x="1655" y="3617"/>
                    </a:cubicBezTo>
                    <a:cubicBezTo>
                      <a:pt x="1706" y="3617"/>
                      <a:pt x="1775" y="3583"/>
                      <a:pt x="1843" y="3515"/>
                    </a:cubicBezTo>
                    <a:cubicBezTo>
                      <a:pt x="2116" y="3071"/>
                      <a:pt x="2116" y="2525"/>
                      <a:pt x="2286" y="1945"/>
                    </a:cubicBezTo>
                    <a:lnTo>
                      <a:pt x="2286" y="2798"/>
                    </a:lnTo>
                    <a:cubicBezTo>
                      <a:pt x="2286" y="3071"/>
                      <a:pt x="2286" y="3515"/>
                      <a:pt x="2423" y="3788"/>
                    </a:cubicBezTo>
                    <a:cubicBezTo>
                      <a:pt x="2514" y="3788"/>
                      <a:pt x="2605" y="3849"/>
                      <a:pt x="2655" y="3849"/>
                    </a:cubicBezTo>
                    <a:cubicBezTo>
                      <a:pt x="2681" y="3849"/>
                      <a:pt x="2696" y="3833"/>
                      <a:pt x="2696" y="3788"/>
                    </a:cubicBezTo>
                    <a:cubicBezTo>
                      <a:pt x="2969" y="3515"/>
                      <a:pt x="2969" y="3378"/>
                      <a:pt x="2969" y="3071"/>
                    </a:cubicBezTo>
                    <a:cubicBezTo>
                      <a:pt x="2969" y="2798"/>
                      <a:pt x="3140" y="2355"/>
                      <a:pt x="3276" y="1945"/>
                    </a:cubicBezTo>
                    <a:lnTo>
                      <a:pt x="3276" y="1945"/>
                    </a:lnTo>
                    <a:cubicBezTo>
                      <a:pt x="3276" y="2662"/>
                      <a:pt x="3140" y="3208"/>
                      <a:pt x="3276" y="3788"/>
                    </a:cubicBezTo>
                    <a:cubicBezTo>
                      <a:pt x="3276" y="3924"/>
                      <a:pt x="3412" y="3924"/>
                      <a:pt x="3549" y="3924"/>
                    </a:cubicBezTo>
                    <a:cubicBezTo>
                      <a:pt x="3993" y="3651"/>
                      <a:pt x="3822" y="2798"/>
                      <a:pt x="4129" y="2355"/>
                    </a:cubicBezTo>
                    <a:lnTo>
                      <a:pt x="4129" y="2355"/>
                    </a:lnTo>
                    <a:cubicBezTo>
                      <a:pt x="4129" y="2662"/>
                      <a:pt x="3993" y="3208"/>
                      <a:pt x="3993" y="3378"/>
                    </a:cubicBezTo>
                    <a:cubicBezTo>
                      <a:pt x="3822" y="3651"/>
                      <a:pt x="3822" y="3924"/>
                      <a:pt x="3993" y="4368"/>
                    </a:cubicBezTo>
                    <a:cubicBezTo>
                      <a:pt x="3993" y="4436"/>
                      <a:pt x="4061" y="4470"/>
                      <a:pt x="4129" y="4470"/>
                    </a:cubicBezTo>
                    <a:cubicBezTo>
                      <a:pt x="4197" y="4470"/>
                      <a:pt x="4266" y="4436"/>
                      <a:pt x="4266" y="4368"/>
                    </a:cubicBezTo>
                    <a:cubicBezTo>
                      <a:pt x="4379" y="4240"/>
                      <a:pt x="4469" y="4095"/>
                      <a:pt x="4548" y="3937"/>
                    </a:cubicBezTo>
                    <a:lnTo>
                      <a:pt x="4548" y="3937"/>
                    </a:lnTo>
                    <a:cubicBezTo>
                      <a:pt x="4542" y="3978"/>
                      <a:pt x="4539" y="4019"/>
                      <a:pt x="4539" y="4061"/>
                    </a:cubicBezTo>
                    <a:cubicBezTo>
                      <a:pt x="4539" y="4368"/>
                      <a:pt x="4402" y="4641"/>
                      <a:pt x="4402" y="4914"/>
                    </a:cubicBezTo>
                    <a:cubicBezTo>
                      <a:pt x="4470" y="4999"/>
                      <a:pt x="4581" y="5042"/>
                      <a:pt x="4675" y="5042"/>
                    </a:cubicBezTo>
                    <a:cubicBezTo>
                      <a:pt x="4769" y="5042"/>
                      <a:pt x="4846" y="4999"/>
                      <a:pt x="4846" y="4914"/>
                    </a:cubicBezTo>
                    <a:cubicBezTo>
                      <a:pt x="4982" y="4777"/>
                      <a:pt x="4982" y="4641"/>
                      <a:pt x="5119" y="4368"/>
                    </a:cubicBezTo>
                    <a:cubicBezTo>
                      <a:pt x="5119" y="4231"/>
                      <a:pt x="5255" y="4231"/>
                      <a:pt x="5255" y="4061"/>
                    </a:cubicBezTo>
                    <a:lnTo>
                      <a:pt x="5255" y="4061"/>
                    </a:lnTo>
                    <a:cubicBezTo>
                      <a:pt x="5255" y="4504"/>
                      <a:pt x="4982" y="4914"/>
                      <a:pt x="4982" y="5494"/>
                    </a:cubicBezTo>
                    <a:cubicBezTo>
                      <a:pt x="4982" y="5573"/>
                      <a:pt x="5073" y="5652"/>
                      <a:pt x="5176" y="5652"/>
                    </a:cubicBezTo>
                    <a:cubicBezTo>
                      <a:pt x="5252" y="5652"/>
                      <a:pt x="5334" y="5609"/>
                      <a:pt x="5392" y="5494"/>
                    </a:cubicBezTo>
                    <a:cubicBezTo>
                      <a:pt x="5528" y="5221"/>
                      <a:pt x="5835" y="4641"/>
                      <a:pt x="5835" y="4232"/>
                    </a:cubicBezTo>
                    <a:lnTo>
                      <a:pt x="5835" y="4232"/>
                    </a:lnTo>
                    <a:cubicBezTo>
                      <a:pt x="5835" y="4641"/>
                      <a:pt x="5699" y="5085"/>
                      <a:pt x="5699" y="5494"/>
                    </a:cubicBezTo>
                    <a:cubicBezTo>
                      <a:pt x="5699" y="5591"/>
                      <a:pt x="5767" y="5687"/>
                      <a:pt x="5855" y="5687"/>
                    </a:cubicBezTo>
                    <a:cubicBezTo>
                      <a:pt x="5892" y="5687"/>
                      <a:pt x="5932" y="5670"/>
                      <a:pt x="5972" y="5631"/>
                    </a:cubicBezTo>
                    <a:lnTo>
                      <a:pt x="6245" y="5358"/>
                    </a:lnTo>
                    <a:cubicBezTo>
                      <a:pt x="6245" y="5454"/>
                      <a:pt x="6398" y="5551"/>
                      <a:pt x="6488" y="5551"/>
                    </a:cubicBezTo>
                    <a:cubicBezTo>
                      <a:pt x="6504" y="5551"/>
                      <a:pt x="6517" y="5548"/>
                      <a:pt x="6528" y="5542"/>
                    </a:cubicBezTo>
                    <a:lnTo>
                      <a:pt x="6528" y="5542"/>
                    </a:lnTo>
                    <a:cubicBezTo>
                      <a:pt x="6461" y="5714"/>
                      <a:pt x="6640" y="5835"/>
                      <a:pt x="6797" y="5835"/>
                    </a:cubicBezTo>
                    <a:cubicBezTo>
                      <a:pt x="6862" y="5835"/>
                      <a:pt x="6924" y="5814"/>
                      <a:pt x="6961" y="5767"/>
                    </a:cubicBezTo>
                    <a:cubicBezTo>
                      <a:pt x="7234" y="5358"/>
                      <a:pt x="7098" y="4914"/>
                      <a:pt x="6688" y="4914"/>
                    </a:cubicBezTo>
                    <a:lnTo>
                      <a:pt x="6688" y="4641"/>
                    </a:lnTo>
                    <a:cubicBezTo>
                      <a:pt x="6688" y="4641"/>
                      <a:pt x="6688" y="4504"/>
                      <a:pt x="6552" y="4504"/>
                    </a:cubicBezTo>
                    <a:cubicBezTo>
                      <a:pt x="6467" y="4436"/>
                      <a:pt x="6424" y="4402"/>
                      <a:pt x="6385" y="4402"/>
                    </a:cubicBezTo>
                    <a:cubicBezTo>
                      <a:pt x="6347" y="4402"/>
                      <a:pt x="6313" y="4436"/>
                      <a:pt x="6245" y="4504"/>
                    </a:cubicBezTo>
                    <a:cubicBezTo>
                      <a:pt x="6245" y="4231"/>
                      <a:pt x="6245" y="4061"/>
                      <a:pt x="6108" y="3788"/>
                    </a:cubicBezTo>
                    <a:lnTo>
                      <a:pt x="5972" y="3788"/>
                    </a:lnTo>
                    <a:cubicBezTo>
                      <a:pt x="5835" y="3788"/>
                      <a:pt x="5835" y="3924"/>
                      <a:pt x="5699" y="3924"/>
                    </a:cubicBezTo>
                    <a:cubicBezTo>
                      <a:pt x="5699" y="3788"/>
                      <a:pt x="5835" y="3515"/>
                      <a:pt x="5835" y="3378"/>
                    </a:cubicBezTo>
                    <a:cubicBezTo>
                      <a:pt x="5835" y="3208"/>
                      <a:pt x="5699" y="3208"/>
                      <a:pt x="5699" y="3208"/>
                    </a:cubicBezTo>
                    <a:cubicBezTo>
                      <a:pt x="5699" y="3208"/>
                      <a:pt x="5699" y="3071"/>
                      <a:pt x="5528" y="3071"/>
                    </a:cubicBezTo>
                    <a:cubicBezTo>
                      <a:pt x="5528" y="3071"/>
                      <a:pt x="5392" y="3071"/>
                      <a:pt x="5255" y="3208"/>
                    </a:cubicBezTo>
                    <a:lnTo>
                      <a:pt x="5255" y="3378"/>
                    </a:lnTo>
                    <a:cubicBezTo>
                      <a:pt x="5255" y="3071"/>
                      <a:pt x="5255" y="2662"/>
                      <a:pt x="5119" y="2355"/>
                    </a:cubicBezTo>
                    <a:cubicBezTo>
                      <a:pt x="5119" y="2309"/>
                      <a:pt x="5103" y="2294"/>
                      <a:pt x="5078" y="2294"/>
                    </a:cubicBezTo>
                    <a:cubicBezTo>
                      <a:pt x="5028" y="2294"/>
                      <a:pt x="4937" y="2355"/>
                      <a:pt x="4846" y="2355"/>
                    </a:cubicBezTo>
                    <a:cubicBezTo>
                      <a:pt x="4675" y="2525"/>
                      <a:pt x="4539" y="2798"/>
                      <a:pt x="4402" y="2935"/>
                    </a:cubicBezTo>
                    <a:cubicBezTo>
                      <a:pt x="4539" y="2525"/>
                      <a:pt x="4539" y="2082"/>
                      <a:pt x="4402" y="1809"/>
                    </a:cubicBezTo>
                    <a:lnTo>
                      <a:pt x="4129" y="1809"/>
                    </a:lnTo>
                    <a:cubicBezTo>
                      <a:pt x="3685" y="2082"/>
                      <a:pt x="3685" y="2662"/>
                      <a:pt x="3549" y="3208"/>
                    </a:cubicBezTo>
                    <a:cubicBezTo>
                      <a:pt x="3549" y="2525"/>
                      <a:pt x="3685" y="1945"/>
                      <a:pt x="3549" y="1365"/>
                    </a:cubicBezTo>
                    <a:cubicBezTo>
                      <a:pt x="3549" y="1229"/>
                      <a:pt x="3412" y="1229"/>
                      <a:pt x="3276" y="1229"/>
                    </a:cubicBezTo>
                    <a:cubicBezTo>
                      <a:pt x="2696" y="1672"/>
                      <a:pt x="2832" y="2525"/>
                      <a:pt x="2696" y="3071"/>
                    </a:cubicBezTo>
                    <a:cubicBezTo>
                      <a:pt x="2559" y="2525"/>
                      <a:pt x="2832" y="1672"/>
                      <a:pt x="2423" y="1229"/>
                    </a:cubicBezTo>
                    <a:cubicBezTo>
                      <a:pt x="2423" y="1183"/>
                      <a:pt x="2408" y="1168"/>
                      <a:pt x="2381" y="1168"/>
                    </a:cubicBezTo>
                    <a:cubicBezTo>
                      <a:pt x="2328" y="1168"/>
                      <a:pt x="2230" y="1229"/>
                      <a:pt x="2116" y="1229"/>
                    </a:cubicBezTo>
                    <a:cubicBezTo>
                      <a:pt x="1986" y="1650"/>
                      <a:pt x="1856" y="1918"/>
                      <a:pt x="1727" y="2177"/>
                    </a:cubicBezTo>
                    <a:lnTo>
                      <a:pt x="1727" y="2177"/>
                    </a:lnTo>
                    <a:cubicBezTo>
                      <a:pt x="1751" y="1779"/>
                      <a:pt x="1766" y="1425"/>
                      <a:pt x="1570" y="1229"/>
                    </a:cubicBezTo>
                    <a:cubicBezTo>
                      <a:pt x="1502" y="1160"/>
                      <a:pt x="1425" y="1126"/>
                      <a:pt x="1365" y="1126"/>
                    </a:cubicBezTo>
                    <a:cubicBezTo>
                      <a:pt x="1305" y="1126"/>
                      <a:pt x="1263" y="1160"/>
                      <a:pt x="1263" y="1229"/>
                    </a:cubicBezTo>
                    <a:cubicBezTo>
                      <a:pt x="1126" y="1502"/>
                      <a:pt x="990" y="1945"/>
                      <a:pt x="990" y="2218"/>
                    </a:cubicBezTo>
                    <a:lnTo>
                      <a:pt x="990" y="1945"/>
                    </a:lnTo>
                    <a:cubicBezTo>
                      <a:pt x="990" y="1672"/>
                      <a:pt x="990" y="1502"/>
                      <a:pt x="853" y="1365"/>
                    </a:cubicBezTo>
                    <a:cubicBezTo>
                      <a:pt x="785" y="1297"/>
                      <a:pt x="717" y="1263"/>
                      <a:pt x="666" y="1263"/>
                    </a:cubicBezTo>
                    <a:cubicBezTo>
                      <a:pt x="614" y="1263"/>
                      <a:pt x="580" y="1297"/>
                      <a:pt x="580" y="1365"/>
                    </a:cubicBezTo>
                    <a:cubicBezTo>
                      <a:pt x="410" y="1502"/>
                      <a:pt x="410" y="1672"/>
                      <a:pt x="410" y="1809"/>
                    </a:cubicBezTo>
                    <a:cubicBezTo>
                      <a:pt x="410" y="1229"/>
                      <a:pt x="273" y="649"/>
                      <a:pt x="273" y="103"/>
                    </a:cubicBezTo>
                    <a:cubicBezTo>
                      <a:pt x="273" y="34"/>
                      <a:pt x="239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1822916" y="2176555"/>
                <a:ext cx="74660" cy="14757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3374" extrusionOk="0">
                    <a:moveTo>
                      <a:pt x="410" y="0"/>
                    </a:moveTo>
                    <a:cubicBezTo>
                      <a:pt x="137" y="137"/>
                      <a:pt x="0" y="410"/>
                      <a:pt x="0" y="683"/>
                    </a:cubicBezTo>
                    <a:cubicBezTo>
                      <a:pt x="0" y="805"/>
                      <a:pt x="70" y="909"/>
                      <a:pt x="159" y="909"/>
                    </a:cubicBezTo>
                    <a:cubicBezTo>
                      <a:pt x="195" y="909"/>
                      <a:pt x="234" y="892"/>
                      <a:pt x="273" y="853"/>
                    </a:cubicBezTo>
                    <a:lnTo>
                      <a:pt x="410" y="990"/>
                    </a:lnTo>
                    <a:cubicBezTo>
                      <a:pt x="546" y="990"/>
                      <a:pt x="717" y="990"/>
                      <a:pt x="717" y="853"/>
                    </a:cubicBezTo>
                    <a:cubicBezTo>
                      <a:pt x="853" y="990"/>
                      <a:pt x="990" y="1126"/>
                      <a:pt x="1126" y="1263"/>
                    </a:cubicBezTo>
                    <a:cubicBezTo>
                      <a:pt x="990" y="1399"/>
                      <a:pt x="853" y="1843"/>
                      <a:pt x="853" y="1979"/>
                    </a:cubicBezTo>
                    <a:cubicBezTo>
                      <a:pt x="717" y="2252"/>
                      <a:pt x="546" y="2389"/>
                      <a:pt x="410" y="2696"/>
                    </a:cubicBezTo>
                    <a:cubicBezTo>
                      <a:pt x="410" y="2696"/>
                      <a:pt x="273" y="2696"/>
                      <a:pt x="273" y="2833"/>
                    </a:cubicBezTo>
                    <a:cubicBezTo>
                      <a:pt x="273" y="2969"/>
                      <a:pt x="273" y="2969"/>
                      <a:pt x="137" y="3106"/>
                    </a:cubicBezTo>
                    <a:cubicBezTo>
                      <a:pt x="137" y="3199"/>
                      <a:pt x="266" y="3374"/>
                      <a:pt x="346" y="3374"/>
                    </a:cubicBezTo>
                    <a:cubicBezTo>
                      <a:pt x="383" y="3374"/>
                      <a:pt x="410" y="3338"/>
                      <a:pt x="410" y="3242"/>
                    </a:cubicBezTo>
                    <a:cubicBezTo>
                      <a:pt x="717" y="3106"/>
                      <a:pt x="853" y="2833"/>
                      <a:pt x="990" y="2560"/>
                    </a:cubicBezTo>
                    <a:cubicBezTo>
                      <a:pt x="1126" y="2252"/>
                      <a:pt x="1126" y="1843"/>
                      <a:pt x="1263" y="1706"/>
                    </a:cubicBezTo>
                    <a:cubicBezTo>
                      <a:pt x="1399" y="1706"/>
                      <a:pt x="1706" y="1536"/>
                      <a:pt x="1570" y="1399"/>
                    </a:cubicBezTo>
                    <a:cubicBezTo>
                      <a:pt x="1399" y="990"/>
                      <a:pt x="1126" y="546"/>
                      <a:pt x="717" y="273"/>
                    </a:cubicBezTo>
                    <a:cubicBezTo>
                      <a:pt x="717" y="137"/>
                      <a:pt x="717" y="137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1524400" y="2094458"/>
                <a:ext cx="267192" cy="164322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3757" extrusionOk="0">
                    <a:moveTo>
                      <a:pt x="1263" y="1"/>
                    </a:moveTo>
                    <a:cubicBezTo>
                      <a:pt x="854" y="308"/>
                      <a:pt x="1" y="1434"/>
                      <a:pt x="274" y="2014"/>
                    </a:cubicBezTo>
                    <a:lnTo>
                      <a:pt x="547" y="2014"/>
                    </a:lnTo>
                    <a:cubicBezTo>
                      <a:pt x="717" y="1877"/>
                      <a:pt x="854" y="1570"/>
                      <a:pt x="990" y="1434"/>
                    </a:cubicBezTo>
                    <a:lnTo>
                      <a:pt x="990" y="1434"/>
                    </a:lnTo>
                    <a:cubicBezTo>
                      <a:pt x="854" y="1707"/>
                      <a:pt x="854" y="2014"/>
                      <a:pt x="990" y="2150"/>
                    </a:cubicBezTo>
                    <a:cubicBezTo>
                      <a:pt x="990" y="2287"/>
                      <a:pt x="990" y="2287"/>
                      <a:pt x="1127" y="2287"/>
                    </a:cubicBezTo>
                    <a:cubicBezTo>
                      <a:pt x="1400" y="2287"/>
                      <a:pt x="1570" y="2014"/>
                      <a:pt x="1843" y="1707"/>
                    </a:cubicBezTo>
                    <a:lnTo>
                      <a:pt x="1843" y="1707"/>
                    </a:lnTo>
                    <a:cubicBezTo>
                      <a:pt x="1843" y="1877"/>
                      <a:pt x="1707" y="1877"/>
                      <a:pt x="1707" y="2014"/>
                    </a:cubicBezTo>
                    <a:cubicBezTo>
                      <a:pt x="1707" y="2150"/>
                      <a:pt x="1707" y="2150"/>
                      <a:pt x="1843" y="2287"/>
                    </a:cubicBezTo>
                    <a:lnTo>
                      <a:pt x="2116" y="2287"/>
                    </a:lnTo>
                    <a:cubicBezTo>
                      <a:pt x="2253" y="2287"/>
                      <a:pt x="2423" y="2150"/>
                      <a:pt x="2423" y="2014"/>
                    </a:cubicBezTo>
                    <a:cubicBezTo>
                      <a:pt x="2560" y="1877"/>
                      <a:pt x="2696" y="1707"/>
                      <a:pt x="2833" y="1570"/>
                    </a:cubicBezTo>
                    <a:cubicBezTo>
                      <a:pt x="2833" y="1434"/>
                      <a:pt x="2833" y="1434"/>
                      <a:pt x="2969" y="1434"/>
                    </a:cubicBezTo>
                    <a:cubicBezTo>
                      <a:pt x="2833" y="1707"/>
                      <a:pt x="2696" y="2150"/>
                      <a:pt x="2833" y="2423"/>
                    </a:cubicBezTo>
                    <a:cubicBezTo>
                      <a:pt x="2833" y="2560"/>
                      <a:pt x="2969" y="2560"/>
                      <a:pt x="3106" y="2560"/>
                    </a:cubicBezTo>
                    <a:cubicBezTo>
                      <a:pt x="3276" y="2423"/>
                      <a:pt x="3276" y="2423"/>
                      <a:pt x="3413" y="2287"/>
                    </a:cubicBezTo>
                    <a:cubicBezTo>
                      <a:pt x="3505" y="2194"/>
                      <a:pt x="3598" y="1897"/>
                      <a:pt x="3605" y="1897"/>
                    </a:cubicBezTo>
                    <a:cubicBezTo>
                      <a:pt x="3609" y="1897"/>
                      <a:pt x="3593" y="1964"/>
                      <a:pt x="3549" y="2150"/>
                    </a:cubicBezTo>
                    <a:cubicBezTo>
                      <a:pt x="3549" y="2287"/>
                      <a:pt x="3413" y="2867"/>
                      <a:pt x="3686" y="3003"/>
                    </a:cubicBezTo>
                    <a:cubicBezTo>
                      <a:pt x="3822" y="3003"/>
                      <a:pt x="4129" y="3003"/>
                      <a:pt x="4266" y="2730"/>
                    </a:cubicBezTo>
                    <a:cubicBezTo>
                      <a:pt x="4402" y="2560"/>
                      <a:pt x="4539" y="2423"/>
                      <a:pt x="4675" y="2287"/>
                    </a:cubicBezTo>
                    <a:lnTo>
                      <a:pt x="4675" y="2287"/>
                    </a:lnTo>
                    <a:cubicBezTo>
                      <a:pt x="4675" y="2423"/>
                      <a:pt x="4539" y="2730"/>
                      <a:pt x="4539" y="3003"/>
                    </a:cubicBezTo>
                    <a:cubicBezTo>
                      <a:pt x="4402" y="3003"/>
                      <a:pt x="4539" y="3140"/>
                      <a:pt x="4675" y="3140"/>
                    </a:cubicBezTo>
                    <a:cubicBezTo>
                      <a:pt x="4812" y="3140"/>
                      <a:pt x="4983" y="3003"/>
                      <a:pt x="5119" y="2730"/>
                    </a:cubicBezTo>
                    <a:cubicBezTo>
                      <a:pt x="5119" y="3003"/>
                      <a:pt x="5119" y="3276"/>
                      <a:pt x="5255" y="3413"/>
                    </a:cubicBezTo>
                    <a:lnTo>
                      <a:pt x="5528" y="3413"/>
                    </a:lnTo>
                    <a:cubicBezTo>
                      <a:pt x="5418" y="3551"/>
                      <a:pt x="5576" y="3757"/>
                      <a:pt x="5731" y="3757"/>
                    </a:cubicBezTo>
                    <a:cubicBezTo>
                      <a:pt x="5767" y="3757"/>
                      <a:pt x="5803" y="3746"/>
                      <a:pt x="5836" y="3720"/>
                    </a:cubicBezTo>
                    <a:cubicBezTo>
                      <a:pt x="6109" y="3413"/>
                      <a:pt x="6109" y="3140"/>
                      <a:pt x="6109" y="2867"/>
                    </a:cubicBezTo>
                    <a:cubicBezTo>
                      <a:pt x="6109" y="2730"/>
                      <a:pt x="5972" y="2730"/>
                      <a:pt x="5836" y="2730"/>
                    </a:cubicBezTo>
                    <a:cubicBezTo>
                      <a:pt x="5836" y="2730"/>
                      <a:pt x="5665" y="2867"/>
                      <a:pt x="5528" y="2867"/>
                    </a:cubicBezTo>
                    <a:cubicBezTo>
                      <a:pt x="5528" y="2560"/>
                      <a:pt x="5665" y="2560"/>
                      <a:pt x="5665" y="2423"/>
                    </a:cubicBezTo>
                    <a:cubicBezTo>
                      <a:pt x="5665" y="2287"/>
                      <a:pt x="5528" y="2287"/>
                      <a:pt x="5392" y="2150"/>
                    </a:cubicBezTo>
                    <a:cubicBezTo>
                      <a:pt x="5255" y="2150"/>
                      <a:pt x="5119" y="2423"/>
                      <a:pt x="4983" y="2560"/>
                    </a:cubicBezTo>
                    <a:cubicBezTo>
                      <a:pt x="5119" y="2287"/>
                      <a:pt x="5255" y="2014"/>
                      <a:pt x="4983" y="1707"/>
                    </a:cubicBezTo>
                    <a:cubicBezTo>
                      <a:pt x="4983" y="1570"/>
                      <a:pt x="4983" y="1570"/>
                      <a:pt x="4812" y="1570"/>
                    </a:cubicBezTo>
                    <a:cubicBezTo>
                      <a:pt x="4539" y="1707"/>
                      <a:pt x="4129" y="2150"/>
                      <a:pt x="3959" y="2423"/>
                    </a:cubicBezTo>
                    <a:cubicBezTo>
                      <a:pt x="3938" y="2469"/>
                      <a:pt x="3924" y="2489"/>
                      <a:pt x="3915" y="2489"/>
                    </a:cubicBezTo>
                    <a:cubicBezTo>
                      <a:pt x="3864" y="2489"/>
                      <a:pt x="3984" y="1852"/>
                      <a:pt x="4129" y="1707"/>
                    </a:cubicBezTo>
                    <a:cubicBezTo>
                      <a:pt x="4129" y="1570"/>
                      <a:pt x="4129" y="1570"/>
                      <a:pt x="3959" y="1434"/>
                    </a:cubicBezTo>
                    <a:cubicBezTo>
                      <a:pt x="3959" y="1297"/>
                      <a:pt x="3822" y="1297"/>
                      <a:pt x="3822" y="1297"/>
                    </a:cubicBezTo>
                    <a:cubicBezTo>
                      <a:pt x="3686" y="1297"/>
                      <a:pt x="3549" y="1434"/>
                      <a:pt x="3549" y="1434"/>
                    </a:cubicBezTo>
                    <a:cubicBezTo>
                      <a:pt x="3413" y="1570"/>
                      <a:pt x="3413" y="1570"/>
                      <a:pt x="3413" y="1707"/>
                    </a:cubicBezTo>
                    <a:cubicBezTo>
                      <a:pt x="3373" y="1707"/>
                      <a:pt x="3330" y="1745"/>
                      <a:pt x="3293" y="1796"/>
                    </a:cubicBezTo>
                    <a:lnTo>
                      <a:pt x="3293" y="1796"/>
                    </a:lnTo>
                    <a:cubicBezTo>
                      <a:pt x="3345" y="1403"/>
                      <a:pt x="3479" y="975"/>
                      <a:pt x="3106" y="717"/>
                    </a:cubicBezTo>
                    <a:lnTo>
                      <a:pt x="2969" y="717"/>
                    </a:lnTo>
                    <a:cubicBezTo>
                      <a:pt x="2696" y="1024"/>
                      <a:pt x="2560" y="1297"/>
                      <a:pt x="2253" y="1570"/>
                    </a:cubicBezTo>
                    <a:cubicBezTo>
                      <a:pt x="2150" y="1905"/>
                      <a:pt x="2124" y="2064"/>
                      <a:pt x="2118" y="2064"/>
                    </a:cubicBezTo>
                    <a:cubicBezTo>
                      <a:pt x="2116" y="2064"/>
                      <a:pt x="2116" y="2047"/>
                      <a:pt x="2116" y="2014"/>
                    </a:cubicBezTo>
                    <a:cubicBezTo>
                      <a:pt x="2116" y="1707"/>
                      <a:pt x="2253" y="1570"/>
                      <a:pt x="2253" y="1434"/>
                    </a:cubicBezTo>
                    <a:cubicBezTo>
                      <a:pt x="2423" y="1161"/>
                      <a:pt x="2423" y="1024"/>
                      <a:pt x="2423" y="717"/>
                    </a:cubicBezTo>
                    <a:cubicBezTo>
                      <a:pt x="2423" y="581"/>
                      <a:pt x="2116" y="581"/>
                      <a:pt x="2116" y="581"/>
                    </a:cubicBezTo>
                    <a:cubicBezTo>
                      <a:pt x="1707" y="1024"/>
                      <a:pt x="1570" y="1297"/>
                      <a:pt x="1263" y="1707"/>
                    </a:cubicBezTo>
                    <a:cubicBezTo>
                      <a:pt x="1202" y="1836"/>
                      <a:pt x="1175" y="1887"/>
                      <a:pt x="1170" y="1887"/>
                    </a:cubicBezTo>
                    <a:cubicBezTo>
                      <a:pt x="1153" y="1887"/>
                      <a:pt x="1400" y="1267"/>
                      <a:pt x="1400" y="1161"/>
                    </a:cubicBezTo>
                    <a:cubicBezTo>
                      <a:pt x="1570" y="854"/>
                      <a:pt x="1570" y="581"/>
                      <a:pt x="1570" y="308"/>
                    </a:cubicBezTo>
                    <a:cubicBezTo>
                      <a:pt x="1707" y="171"/>
                      <a:pt x="1570" y="171"/>
                      <a:pt x="1400" y="171"/>
                    </a:cubicBezTo>
                    <a:cubicBezTo>
                      <a:pt x="1400" y="1"/>
                      <a:pt x="1263" y="1"/>
                      <a:pt x="1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1610959" y="2189327"/>
                <a:ext cx="168696" cy="85769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961" extrusionOk="0">
                    <a:moveTo>
                      <a:pt x="909" y="1"/>
                    </a:moveTo>
                    <a:cubicBezTo>
                      <a:pt x="780" y="1"/>
                      <a:pt x="665" y="33"/>
                      <a:pt x="581" y="118"/>
                    </a:cubicBezTo>
                    <a:cubicBezTo>
                      <a:pt x="444" y="118"/>
                      <a:pt x="444" y="118"/>
                      <a:pt x="137" y="254"/>
                    </a:cubicBezTo>
                    <a:cubicBezTo>
                      <a:pt x="1" y="254"/>
                      <a:pt x="1" y="391"/>
                      <a:pt x="137" y="391"/>
                    </a:cubicBezTo>
                    <a:lnTo>
                      <a:pt x="444" y="391"/>
                    </a:lnTo>
                    <a:cubicBezTo>
                      <a:pt x="513" y="476"/>
                      <a:pt x="581" y="519"/>
                      <a:pt x="632" y="519"/>
                    </a:cubicBezTo>
                    <a:cubicBezTo>
                      <a:pt x="683" y="519"/>
                      <a:pt x="717" y="476"/>
                      <a:pt x="717" y="391"/>
                    </a:cubicBezTo>
                    <a:cubicBezTo>
                      <a:pt x="742" y="366"/>
                      <a:pt x="782" y="356"/>
                      <a:pt x="830" y="356"/>
                    </a:cubicBezTo>
                    <a:cubicBezTo>
                      <a:pt x="1050" y="356"/>
                      <a:pt x="1459" y="561"/>
                      <a:pt x="1570" y="561"/>
                    </a:cubicBezTo>
                    <a:cubicBezTo>
                      <a:pt x="1707" y="561"/>
                      <a:pt x="2150" y="561"/>
                      <a:pt x="2287" y="971"/>
                    </a:cubicBezTo>
                    <a:cubicBezTo>
                      <a:pt x="2287" y="1107"/>
                      <a:pt x="2287" y="1414"/>
                      <a:pt x="2560" y="1551"/>
                    </a:cubicBezTo>
                    <a:lnTo>
                      <a:pt x="2696" y="1551"/>
                    </a:lnTo>
                    <a:cubicBezTo>
                      <a:pt x="2739" y="1532"/>
                      <a:pt x="2784" y="1523"/>
                      <a:pt x="2830" y="1523"/>
                    </a:cubicBezTo>
                    <a:cubicBezTo>
                      <a:pt x="3115" y="1523"/>
                      <a:pt x="3451" y="1843"/>
                      <a:pt x="3686" y="1960"/>
                    </a:cubicBezTo>
                    <a:cubicBezTo>
                      <a:pt x="3857" y="1960"/>
                      <a:pt x="3857" y="1824"/>
                      <a:pt x="3857" y="1687"/>
                    </a:cubicBezTo>
                    <a:cubicBezTo>
                      <a:pt x="3549" y="1551"/>
                      <a:pt x="3276" y="1244"/>
                      <a:pt x="3004" y="1107"/>
                    </a:cubicBezTo>
                    <a:cubicBezTo>
                      <a:pt x="2918" y="1039"/>
                      <a:pt x="2876" y="1005"/>
                      <a:pt x="2837" y="1005"/>
                    </a:cubicBezTo>
                    <a:cubicBezTo>
                      <a:pt x="2799" y="1005"/>
                      <a:pt x="2765" y="1039"/>
                      <a:pt x="2696" y="1107"/>
                    </a:cubicBezTo>
                    <a:cubicBezTo>
                      <a:pt x="2681" y="1122"/>
                      <a:pt x="2668" y="1129"/>
                      <a:pt x="2656" y="1129"/>
                    </a:cubicBezTo>
                    <a:cubicBezTo>
                      <a:pt x="2560" y="1129"/>
                      <a:pt x="2560" y="683"/>
                      <a:pt x="2560" y="561"/>
                    </a:cubicBezTo>
                    <a:cubicBezTo>
                      <a:pt x="2423" y="391"/>
                      <a:pt x="1980" y="254"/>
                      <a:pt x="1843" y="254"/>
                    </a:cubicBezTo>
                    <a:cubicBezTo>
                      <a:pt x="1561" y="160"/>
                      <a:pt x="1197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1585591" y="2062441"/>
                <a:ext cx="223936" cy="118616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2712" extrusionOk="0">
                    <a:moveTo>
                      <a:pt x="1266" y="1"/>
                    </a:moveTo>
                    <a:cubicBezTo>
                      <a:pt x="1039" y="1"/>
                      <a:pt x="799" y="241"/>
                      <a:pt x="581" y="460"/>
                    </a:cubicBezTo>
                    <a:cubicBezTo>
                      <a:pt x="512" y="391"/>
                      <a:pt x="478" y="357"/>
                      <a:pt x="444" y="357"/>
                    </a:cubicBezTo>
                    <a:cubicBezTo>
                      <a:pt x="410" y="357"/>
                      <a:pt x="376" y="391"/>
                      <a:pt x="308" y="460"/>
                    </a:cubicBezTo>
                    <a:cubicBezTo>
                      <a:pt x="171" y="596"/>
                      <a:pt x="171" y="596"/>
                      <a:pt x="171" y="733"/>
                    </a:cubicBezTo>
                    <a:cubicBezTo>
                      <a:pt x="1" y="903"/>
                      <a:pt x="171" y="1040"/>
                      <a:pt x="308" y="1040"/>
                    </a:cubicBezTo>
                    <a:cubicBezTo>
                      <a:pt x="581" y="903"/>
                      <a:pt x="854" y="596"/>
                      <a:pt x="1024" y="460"/>
                    </a:cubicBezTo>
                    <a:cubicBezTo>
                      <a:pt x="1036" y="448"/>
                      <a:pt x="1046" y="442"/>
                      <a:pt x="1054" y="442"/>
                    </a:cubicBezTo>
                    <a:cubicBezTo>
                      <a:pt x="1138" y="442"/>
                      <a:pt x="1024" y="1051"/>
                      <a:pt x="1024" y="1176"/>
                    </a:cubicBezTo>
                    <a:cubicBezTo>
                      <a:pt x="1024" y="1273"/>
                      <a:pt x="1093" y="1369"/>
                      <a:pt x="1181" y="1369"/>
                    </a:cubicBezTo>
                    <a:cubicBezTo>
                      <a:pt x="1217" y="1369"/>
                      <a:pt x="1257" y="1353"/>
                      <a:pt x="1297" y="1313"/>
                    </a:cubicBezTo>
                    <a:cubicBezTo>
                      <a:pt x="1434" y="1176"/>
                      <a:pt x="1707" y="1040"/>
                      <a:pt x="1877" y="733"/>
                    </a:cubicBezTo>
                    <a:lnTo>
                      <a:pt x="1877" y="733"/>
                    </a:lnTo>
                    <a:cubicBezTo>
                      <a:pt x="1877" y="1176"/>
                      <a:pt x="1707" y="1586"/>
                      <a:pt x="2150" y="1586"/>
                    </a:cubicBezTo>
                    <a:cubicBezTo>
                      <a:pt x="2423" y="1586"/>
                      <a:pt x="2560" y="1176"/>
                      <a:pt x="2867" y="903"/>
                    </a:cubicBezTo>
                    <a:lnTo>
                      <a:pt x="2867" y="903"/>
                    </a:lnTo>
                    <a:cubicBezTo>
                      <a:pt x="2730" y="1313"/>
                      <a:pt x="2560" y="1756"/>
                      <a:pt x="2867" y="2029"/>
                    </a:cubicBezTo>
                    <a:lnTo>
                      <a:pt x="3140" y="2029"/>
                    </a:lnTo>
                    <a:cubicBezTo>
                      <a:pt x="3276" y="1893"/>
                      <a:pt x="3413" y="1756"/>
                      <a:pt x="3413" y="1586"/>
                    </a:cubicBezTo>
                    <a:cubicBezTo>
                      <a:pt x="3413" y="1756"/>
                      <a:pt x="3413" y="1893"/>
                      <a:pt x="3584" y="2029"/>
                    </a:cubicBezTo>
                    <a:lnTo>
                      <a:pt x="3856" y="2029"/>
                    </a:lnTo>
                    <a:cubicBezTo>
                      <a:pt x="3993" y="2029"/>
                      <a:pt x="3993" y="1893"/>
                      <a:pt x="3993" y="1893"/>
                    </a:cubicBezTo>
                    <a:cubicBezTo>
                      <a:pt x="4129" y="1893"/>
                      <a:pt x="4129" y="2029"/>
                      <a:pt x="4129" y="2029"/>
                    </a:cubicBezTo>
                    <a:cubicBezTo>
                      <a:pt x="4129" y="2166"/>
                      <a:pt x="4266" y="2166"/>
                      <a:pt x="4437" y="2166"/>
                    </a:cubicBezTo>
                    <a:cubicBezTo>
                      <a:pt x="4490" y="2113"/>
                      <a:pt x="4527" y="2091"/>
                      <a:pt x="4554" y="2091"/>
                    </a:cubicBezTo>
                    <a:cubicBezTo>
                      <a:pt x="4667" y="2091"/>
                      <a:pt x="4600" y="2472"/>
                      <a:pt x="4710" y="2609"/>
                    </a:cubicBezTo>
                    <a:cubicBezTo>
                      <a:pt x="4710" y="2678"/>
                      <a:pt x="4744" y="2712"/>
                      <a:pt x="4795" y="2712"/>
                    </a:cubicBezTo>
                    <a:cubicBezTo>
                      <a:pt x="4846" y="2712"/>
                      <a:pt x="4914" y="2678"/>
                      <a:pt x="4983" y="2609"/>
                    </a:cubicBezTo>
                    <a:cubicBezTo>
                      <a:pt x="5119" y="2302"/>
                      <a:pt x="4983" y="1893"/>
                      <a:pt x="4710" y="1586"/>
                    </a:cubicBezTo>
                    <a:lnTo>
                      <a:pt x="4437" y="1586"/>
                    </a:lnTo>
                    <a:cubicBezTo>
                      <a:pt x="4437" y="1449"/>
                      <a:pt x="4266" y="1313"/>
                      <a:pt x="4266" y="1176"/>
                    </a:cubicBezTo>
                    <a:lnTo>
                      <a:pt x="3993" y="1176"/>
                    </a:lnTo>
                    <a:lnTo>
                      <a:pt x="3856" y="1313"/>
                    </a:lnTo>
                    <a:cubicBezTo>
                      <a:pt x="3856" y="1176"/>
                      <a:pt x="3856" y="1040"/>
                      <a:pt x="3720" y="903"/>
                    </a:cubicBezTo>
                    <a:cubicBezTo>
                      <a:pt x="3720" y="818"/>
                      <a:pt x="3686" y="775"/>
                      <a:pt x="3630" y="775"/>
                    </a:cubicBezTo>
                    <a:cubicBezTo>
                      <a:pt x="3575" y="775"/>
                      <a:pt x="3498" y="818"/>
                      <a:pt x="3413" y="903"/>
                    </a:cubicBezTo>
                    <a:cubicBezTo>
                      <a:pt x="3276" y="1040"/>
                      <a:pt x="3140" y="1176"/>
                      <a:pt x="3003" y="1449"/>
                    </a:cubicBezTo>
                    <a:cubicBezTo>
                      <a:pt x="3140" y="1176"/>
                      <a:pt x="3140" y="733"/>
                      <a:pt x="3140" y="460"/>
                    </a:cubicBezTo>
                    <a:cubicBezTo>
                      <a:pt x="3003" y="323"/>
                      <a:pt x="2867" y="323"/>
                      <a:pt x="2867" y="323"/>
                    </a:cubicBezTo>
                    <a:cubicBezTo>
                      <a:pt x="2560" y="460"/>
                      <a:pt x="2423" y="733"/>
                      <a:pt x="2287" y="1040"/>
                    </a:cubicBezTo>
                    <a:cubicBezTo>
                      <a:pt x="2222" y="1105"/>
                      <a:pt x="2188" y="1131"/>
                      <a:pt x="2174" y="1131"/>
                    </a:cubicBezTo>
                    <a:cubicBezTo>
                      <a:pt x="2128" y="1131"/>
                      <a:pt x="2287" y="862"/>
                      <a:pt x="2287" y="733"/>
                    </a:cubicBezTo>
                    <a:cubicBezTo>
                      <a:pt x="2287" y="596"/>
                      <a:pt x="2287" y="460"/>
                      <a:pt x="2150" y="323"/>
                    </a:cubicBezTo>
                    <a:cubicBezTo>
                      <a:pt x="2150" y="323"/>
                      <a:pt x="2090" y="262"/>
                      <a:pt x="2009" y="262"/>
                    </a:cubicBezTo>
                    <a:cubicBezTo>
                      <a:pt x="1968" y="262"/>
                      <a:pt x="1923" y="278"/>
                      <a:pt x="1877" y="323"/>
                    </a:cubicBezTo>
                    <a:cubicBezTo>
                      <a:pt x="1707" y="323"/>
                      <a:pt x="1570" y="460"/>
                      <a:pt x="1570" y="596"/>
                    </a:cubicBezTo>
                    <a:cubicBezTo>
                      <a:pt x="1570" y="323"/>
                      <a:pt x="1570" y="187"/>
                      <a:pt x="1434" y="50"/>
                    </a:cubicBezTo>
                    <a:cubicBezTo>
                      <a:pt x="1379" y="16"/>
                      <a:pt x="1323" y="1"/>
                      <a:pt x="1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1648268" y="2121313"/>
                <a:ext cx="153519" cy="81614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1866" extrusionOk="0">
                    <a:moveTo>
                      <a:pt x="1622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297" y="103"/>
                      <a:pt x="1127" y="240"/>
                      <a:pt x="990" y="240"/>
                    </a:cubicBezTo>
                    <a:cubicBezTo>
                      <a:pt x="717" y="410"/>
                      <a:pt x="444" y="410"/>
                      <a:pt x="137" y="410"/>
                    </a:cubicBezTo>
                    <a:cubicBezTo>
                      <a:pt x="1" y="410"/>
                      <a:pt x="1" y="683"/>
                      <a:pt x="137" y="683"/>
                    </a:cubicBezTo>
                    <a:cubicBezTo>
                      <a:pt x="444" y="683"/>
                      <a:pt x="717" y="683"/>
                      <a:pt x="990" y="547"/>
                    </a:cubicBezTo>
                    <a:cubicBezTo>
                      <a:pt x="1169" y="547"/>
                      <a:pt x="1335" y="443"/>
                      <a:pt x="1444" y="443"/>
                    </a:cubicBezTo>
                    <a:cubicBezTo>
                      <a:pt x="1522" y="443"/>
                      <a:pt x="1570" y="497"/>
                      <a:pt x="1570" y="683"/>
                    </a:cubicBezTo>
                    <a:cubicBezTo>
                      <a:pt x="1570" y="956"/>
                      <a:pt x="1570" y="1263"/>
                      <a:pt x="1843" y="1263"/>
                    </a:cubicBezTo>
                    <a:cubicBezTo>
                      <a:pt x="1980" y="1263"/>
                      <a:pt x="2151" y="1263"/>
                      <a:pt x="2151" y="1093"/>
                    </a:cubicBezTo>
                    <a:cubicBezTo>
                      <a:pt x="2229" y="1014"/>
                      <a:pt x="2286" y="980"/>
                      <a:pt x="2329" y="980"/>
                    </a:cubicBezTo>
                    <a:cubicBezTo>
                      <a:pt x="2435" y="980"/>
                      <a:pt x="2463" y="1182"/>
                      <a:pt x="2560" y="1400"/>
                    </a:cubicBezTo>
                    <a:cubicBezTo>
                      <a:pt x="2696" y="1673"/>
                      <a:pt x="3004" y="1536"/>
                      <a:pt x="3140" y="1809"/>
                    </a:cubicBezTo>
                    <a:cubicBezTo>
                      <a:pt x="3180" y="1849"/>
                      <a:pt x="3232" y="1866"/>
                      <a:pt x="3281" y="1866"/>
                    </a:cubicBezTo>
                    <a:cubicBezTo>
                      <a:pt x="3401" y="1866"/>
                      <a:pt x="3510" y="1769"/>
                      <a:pt x="3413" y="1673"/>
                    </a:cubicBezTo>
                    <a:cubicBezTo>
                      <a:pt x="3413" y="1536"/>
                      <a:pt x="3413" y="1400"/>
                      <a:pt x="3277" y="1263"/>
                    </a:cubicBezTo>
                    <a:cubicBezTo>
                      <a:pt x="3208" y="1178"/>
                      <a:pt x="3097" y="1178"/>
                      <a:pt x="3004" y="1178"/>
                    </a:cubicBezTo>
                    <a:cubicBezTo>
                      <a:pt x="2910" y="1178"/>
                      <a:pt x="2833" y="1178"/>
                      <a:pt x="2833" y="1093"/>
                    </a:cubicBezTo>
                    <a:cubicBezTo>
                      <a:pt x="2721" y="756"/>
                      <a:pt x="2608" y="511"/>
                      <a:pt x="2344" y="511"/>
                    </a:cubicBezTo>
                    <a:cubicBezTo>
                      <a:pt x="2287" y="511"/>
                      <a:pt x="2223" y="523"/>
                      <a:pt x="2151" y="547"/>
                    </a:cubicBezTo>
                    <a:cubicBezTo>
                      <a:pt x="2028" y="656"/>
                      <a:pt x="1976" y="743"/>
                      <a:pt x="1958" y="783"/>
                    </a:cubicBezTo>
                    <a:lnTo>
                      <a:pt x="1958" y="783"/>
                    </a:lnTo>
                    <a:cubicBezTo>
                      <a:pt x="1967" y="749"/>
                      <a:pt x="1980" y="674"/>
                      <a:pt x="1980" y="547"/>
                    </a:cubicBezTo>
                    <a:cubicBezTo>
                      <a:pt x="1980" y="410"/>
                      <a:pt x="1843" y="240"/>
                      <a:pt x="1707" y="103"/>
                    </a:cubicBezTo>
                    <a:cubicBezTo>
                      <a:pt x="1707" y="35"/>
                      <a:pt x="1673" y="1"/>
                      <a:pt x="16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1723105" y="2088509"/>
                <a:ext cx="86425" cy="59221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354" extrusionOk="0">
                    <a:moveTo>
                      <a:pt x="576" y="0"/>
                    </a:moveTo>
                    <a:cubicBezTo>
                      <a:pt x="440" y="0"/>
                      <a:pt x="269" y="137"/>
                      <a:pt x="132" y="137"/>
                    </a:cubicBezTo>
                    <a:cubicBezTo>
                      <a:pt x="22" y="275"/>
                      <a:pt x="1" y="481"/>
                      <a:pt x="142" y="481"/>
                    </a:cubicBezTo>
                    <a:cubicBezTo>
                      <a:pt x="175" y="481"/>
                      <a:pt x="217" y="469"/>
                      <a:pt x="269" y="444"/>
                    </a:cubicBezTo>
                    <a:lnTo>
                      <a:pt x="712" y="444"/>
                    </a:lnTo>
                    <a:cubicBezTo>
                      <a:pt x="712" y="512"/>
                      <a:pt x="747" y="546"/>
                      <a:pt x="781" y="546"/>
                    </a:cubicBezTo>
                    <a:cubicBezTo>
                      <a:pt x="815" y="546"/>
                      <a:pt x="849" y="512"/>
                      <a:pt x="849" y="444"/>
                    </a:cubicBezTo>
                    <a:lnTo>
                      <a:pt x="985" y="444"/>
                    </a:lnTo>
                    <a:cubicBezTo>
                      <a:pt x="985" y="580"/>
                      <a:pt x="1293" y="717"/>
                      <a:pt x="1429" y="853"/>
                    </a:cubicBezTo>
                    <a:cubicBezTo>
                      <a:pt x="1429" y="990"/>
                      <a:pt x="1566" y="1160"/>
                      <a:pt x="1702" y="1297"/>
                    </a:cubicBezTo>
                    <a:cubicBezTo>
                      <a:pt x="1742" y="1337"/>
                      <a:pt x="1782" y="1353"/>
                      <a:pt x="1819" y="1353"/>
                    </a:cubicBezTo>
                    <a:cubicBezTo>
                      <a:pt x="1907" y="1353"/>
                      <a:pt x="1975" y="1257"/>
                      <a:pt x="1975" y="1160"/>
                    </a:cubicBezTo>
                    <a:cubicBezTo>
                      <a:pt x="1975" y="853"/>
                      <a:pt x="1702" y="853"/>
                      <a:pt x="1702" y="580"/>
                    </a:cubicBezTo>
                    <a:cubicBezTo>
                      <a:pt x="1566" y="580"/>
                      <a:pt x="1566" y="444"/>
                      <a:pt x="1429" y="444"/>
                    </a:cubicBezTo>
                    <a:lnTo>
                      <a:pt x="1122" y="137"/>
                    </a:lnTo>
                    <a:cubicBezTo>
                      <a:pt x="1076" y="91"/>
                      <a:pt x="1031" y="76"/>
                      <a:pt x="985" y="76"/>
                    </a:cubicBezTo>
                    <a:cubicBezTo>
                      <a:pt x="894" y="76"/>
                      <a:pt x="803" y="137"/>
                      <a:pt x="712" y="137"/>
                    </a:cubicBez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1375164" y="2066028"/>
                <a:ext cx="370150" cy="131125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2998" extrusionOk="0">
                    <a:moveTo>
                      <a:pt x="4081" y="1"/>
                    </a:moveTo>
                    <a:cubicBezTo>
                      <a:pt x="3999" y="1"/>
                      <a:pt x="3912" y="71"/>
                      <a:pt x="3822" y="241"/>
                    </a:cubicBezTo>
                    <a:cubicBezTo>
                      <a:pt x="3686" y="514"/>
                      <a:pt x="3549" y="958"/>
                      <a:pt x="3549" y="1231"/>
                    </a:cubicBezTo>
                    <a:lnTo>
                      <a:pt x="3549" y="821"/>
                    </a:lnTo>
                    <a:cubicBezTo>
                      <a:pt x="3413" y="514"/>
                      <a:pt x="3413" y="378"/>
                      <a:pt x="3276" y="241"/>
                    </a:cubicBezTo>
                    <a:cubicBezTo>
                      <a:pt x="3191" y="173"/>
                      <a:pt x="3148" y="139"/>
                      <a:pt x="3110" y="139"/>
                    </a:cubicBezTo>
                    <a:cubicBezTo>
                      <a:pt x="3071" y="139"/>
                      <a:pt x="3037" y="173"/>
                      <a:pt x="2969" y="241"/>
                    </a:cubicBezTo>
                    <a:cubicBezTo>
                      <a:pt x="2696" y="378"/>
                      <a:pt x="2696" y="651"/>
                      <a:pt x="2696" y="1094"/>
                    </a:cubicBezTo>
                    <a:cubicBezTo>
                      <a:pt x="2559" y="1231"/>
                      <a:pt x="2559" y="1504"/>
                      <a:pt x="2559" y="1811"/>
                    </a:cubicBezTo>
                    <a:cubicBezTo>
                      <a:pt x="2423" y="1367"/>
                      <a:pt x="2696" y="651"/>
                      <a:pt x="2423" y="378"/>
                    </a:cubicBezTo>
                    <a:cubicBezTo>
                      <a:pt x="2338" y="309"/>
                      <a:pt x="2261" y="275"/>
                      <a:pt x="2188" y="275"/>
                    </a:cubicBezTo>
                    <a:cubicBezTo>
                      <a:pt x="2116" y="275"/>
                      <a:pt x="2048" y="309"/>
                      <a:pt x="1979" y="378"/>
                    </a:cubicBezTo>
                    <a:cubicBezTo>
                      <a:pt x="1979" y="514"/>
                      <a:pt x="1706" y="1674"/>
                      <a:pt x="1570" y="2220"/>
                    </a:cubicBezTo>
                    <a:cubicBezTo>
                      <a:pt x="1570" y="1674"/>
                      <a:pt x="1570" y="1094"/>
                      <a:pt x="1399" y="651"/>
                    </a:cubicBezTo>
                    <a:cubicBezTo>
                      <a:pt x="1399" y="554"/>
                      <a:pt x="1331" y="458"/>
                      <a:pt x="1243" y="458"/>
                    </a:cubicBezTo>
                    <a:cubicBezTo>
                      <a:pt x="1206" y="458"/>
                      <a:pt x="1166" y="474"/>
                      <a:pt x="1126" y="514"/>
                    </a:cubicBezTo>
                    <a:cubicBezTo>
                      <a:pt x="990" y="651"/>
                      <a:pt x="990" y="821"/>
                      <a:pt x="853" y="1094"/>
                    </a:cubicBezTo>
                    <a:cubicBezTo>
                      <a:pt x="853" y="1231"/>
                      <a:pt x="853" y="1811"/>
                      <a:pt x="717" y="2220"/>
                    </a:cubicBezTo>
                    <a:cubicBezTo>
                      <a:pt x="717" y="1674"/>
                      <a:pt x="546" y="514"/>
                      <a:pt x="137" y="514"/>
                    </a:cubicBezTo>
                    <a:cubicBezTo>
                      <a:pt x="0" y="514"/>
                      <a:pt x="0" y="821"/>
                      <a:pt x="137" y="821"/>
                    </a:cubicBezTo>
                    <a:cubicBezTo>
                      <a:pt x="410" y="821"/>
                      <a:pt x="410" y="2664"/>
                      <a:pt x="410" y="2937"/>
                    </a:cubicBezTo>
                    <a:cubicBezTo>
                      <a:pt x="501" y="2937"/>
                      <a:pt x="607" y="2997"/>
                      <a:pt x="668" y="2997"/>
                    </a:cubicBezTo>
                    <a:cubicBezTo>
                      <a:pt x="698" y="2997"/>
                      <a:pt x="717" y="2982"/>
                      <a:pt x="717" y="2937"/>
                    </a:cubicBezTo>
                    <a:cubicBezTo>
                      <a:pt x="1126" y="2664"/>
                      <a:pt x="1126" y="2084"/>
                      <a:pt x="1126" y="1504"/>
                    </a:cubicBezTo>
                    <a:cubicBezTo>
                      <a:pt x="1126" y="1947"/>
                      <a:pt x="1126" y="2357"/>
                      <a:pt x="1263" y="2800"/>
                    </a:cubicBezTo>
                    <a:cubicBezTo>
                      <a:pt x="1399" y="2937"/>
                      <a:pt x="1399" y="2937"/>
                      <a:pt x="1570" y="2937"/>
                    </a:cubicBezTo>
                    <a:cubicBezTo>
                      <a:pt x="1979" y="2937"/>
                      <a:pt x="2116" y="2357"/>
                      <a:pt x="2116" y="1674"/>
                    </a:cubicBezTo>
                    <a:cubicBezTo>
                      <a:pt x="2116" y="1947"/>
                      <a:pt x="2116" y="2220"/>
                      <a:pt x="2252" y="2357"/>
                    </a:cubicBezTo>
                    <a:cubicBezTo>
                      <a:pt x="2423" y="2527"/>
                      <a:pt x="2559" y="2527"/>
                      <a:pt x="2696" y="2527"/>
                    </a:cubicBezTo>
                    <a:cubicBezTo>
                      <a:pt x="3105" y="2084"/>
                      <a:pt x="2832" y="1231"/>
                      <a:pt x="3105" y="651"/>
                    </a:cubicBezTo>
                    <a:cubicBezTo>
                      <a:pt x="3276" y="1094"/>
                      <a:pt x="3105" y="1674"/>
                      <a:pt x="3413" y="2084"/>
                    </a:cubicBezTo>
                    <a:lnTo>
                      <a:pt x="3549" y="2084"/>
                    </a:lnTo>
                    <a:cubicBezTo>
                      <a:pt x="3959" y="1947"/>
                      <a:pt x="3959" y="1504"/>
                      <a:pt x="3959" y="1231"/>
                    </a:cubicBezTo>
                    <a:cubicBezTo>
                      <a:pt x="3959" y="1094"/>
                      <a:pt x="4129" y="651"/>
                      <a:pt x="4129" y="514"/>
                    </a:cubicBezTo>
                    <a:cubicBezTo>
                      <a:pt x="4402" y="958"/>
                      <a:pt x="4266" y="1504"/>
                      <a:pt x="4539" y="1947"/>
                    </a:cubicBezTo>
                    <a:cubicBezTo>
                      <a:pt x="4595" y="2004"/>
                      <a:pt x="4652" y="2037"/>
                      <a:pt x="4711" y="2037"/>
                    </a:cubicBezTo>
                    <a:cubicBezTo>
                      <a:pt x="4794" y="2037"/>
                      <a:pt x="4882" y="1971"/>
                      <a:pt x="4982" y="1811"/>
                    </a:cubicBezTo>
                    <a:cubicBezTo>
                      <a:pt x="4982" y="1698"/>
                      <a:pt x="4982" y="983"/>
                      <a:pt x="5059" y="983"/>
                    </a:cubicBezTo>
                    <a:cubicBezTo>
                      <a:pt x="5075" y="983"/>
                      <a:pt x="5095" y="1016"/>
                      <a:pt x="5119" y="1094"/>
                    </a:cubicBezTo>
                    <a:cubicBezTo>
                      <a:pt x="5255" y="1231"/>
                      <a:pt x="5255" y="1504"/>
                      <a:pt x="5392" y="1674"/>
                    </a:cubicBezTo>
                    <a:cubicBezTo>
                      <a:pt x="5528" y="1674"/>
                      <a:pt x="5665" y="1674"/>
                      <a:pt x="5835" y="1504"/>
                    </a:cubicBezTo>
                    <a:lnTo>
                      <a:pt x="5835" y="1094"/>
                    </a:lnTo>
                    <a:cubicBezTo>
                      <a:pt x="5972" y="1094"/>
                      <a:pt x="5972" y="958"/>
                      <a:pt x="5972" y="958"/>
                    </a:cubicBezTo>
                    <a:cubicBezTo>
                      <a:pt x="5972" y="1094"/>
                      <a:pt x="6108" y="1367"/>
                      <a:pt x="6245" y="1504"/>
                    </a:cubicBezTo>
                    <a:cubicBezTo>
                      <a:pt x="6333" y="1565"/>
                      <a:pt x="6404" y="1591"/>
                      <a:pt x="6462" y="1591"/>
                    </a:cubicBezTo>
                    <a:cubicBezTo>
                      <a:pt x="6694" y="1591"/>
                      <a:pt x="6716" y="1176"/>
                      <a:pt x="6825" y="958"/>
                    </a:cubicBezTo>
                    <a:cubicBezTo>
                      <a:pt x="6961" y="1231"/>
                      <a:pt x="7098" y="1367"/>
                      <a:pt x="7371" y="1504"/>
                    </a:cubicBezTo>
                    <a:cubicBezTo>
                      <a:pt x="7371" y="1589"/>
                      <a:pt x="7413" y="1632"/>
                      <a:pt x="7456" y="1632"/>
                    </a:cubicBezTo>
                    <a:cubicBezTo>
                      <a:pt x="7499" y="1632"/>
                      <a:pt x="7541" y="1589"/>
                      <a:pt x="7541" y="1504"/>
                    </a:cubicBezTo>
                    <a:cubicBezTo>
                      <a:pt x="7678" y="1504"/>
                      <a:pt x="7814" y="1367"/>
                      <a:pt x="7814" y="1367"/>
                    </a:cubicBezTo>
                    <a:cubicBezTo>
                      <a:pt x="7951" y="1367"/>
                      <a:pt x="7951" y="1674"/>
                      <a:pt x="7951" y="1674"/>
                    </a:cubicBezTo>
                    <a:cubicBezTo>
                      <a:pt x="7951" y="1811"/>
                      <a:pt x="8096" y="1879"/>
                      <a:pt x="8224" y="1879"/>
                    </a:cubicBezTo>
                    <a:cubicBezTo>
                      <a:pt x="8352" y="1879"/>
                      <a:pt x="8463" y="1811"/>
                      <a:pt x="8395" y="1674"/>
                    </a:cubicBezTo>
                    <a:cubicBezTo>
                      <a:pt x="8395" y="1367"/>
                      <a:pt x="8224" y="958"/>
                      <a:pt x="7951" y="821"/>
                    </a:cubicBezTo>
                    <a:cubicBezTo>
                      <a:pt x="7905" y="764"/>
                      <a:pt x="7860" y="745"/>
                      <a:pt x="7819" y="745"/>
                    </a:cubicBezTo>
                    <a:cubicBezTo>
                      <a:pt x="7739" y="745"/>
                      <a:pt x="7678" y="821"/>
                      <a:pt x="7678" y="821"/>
                    </a:cubicBezTo>
                    <a:cubicBezTo>
                      <a:pt x="7581" y="918"/>
                      <a:pt x="7553" y="1014"/>
                      <a:pt x="7485" y="1014"/>
                    </a:cubicBezTo>
                    <a:cubicBezTo>
                      <a:pt x="7456" y="1014"/>
                      <a:pt x="7421" y="998"/>
                      <a:pt x="7371" y="958"/>
                    </a:cubicBezTo>
                    <a:cubicBezTo>
                      <a:pt x="7371" y="821"/>
                      <a:pt x="7234" y="651"/>
                      <a:pt x="7098" y="514"/>
                    </a:cubicBezTo>
                    <a:cubicBezTo>
                      <a:pt x="6961" y="378"/>
                      <a:pt x="6825" y="378"/>
                      <a:pt x="6825" y="378"/>
                    </a:cubicBezTo>
                    <a:cubicBezTo>
                      <a:pt x="6602" y="477"/>
                      <a:pt x="6397" y="666"/>
                      <a:pt x="6406" y="867"/>
                    </a:cubicBezTo>
                    <a:lnTo>
                      <a:pt x="6406" y="867"/>
                    </a:lnTo>
                    <a:cubicBezTo>
                      <a:pt x="6307" y="666"/>
                      <a:pt x="6207" y="477"/>
                      <a:pt x="6108" y="378"/>
                    </a:cubicBezTo>
                    <a:cubicBezTo>
                      <a:pt x="6028" y="353"/>
                      <a:pt x="5957" y="341"/>
                      <a:pt x="5896" y="341"/>
                    </a:cubicBezTo>
                    <a:cubicBezTo>
                      <a:pt x="5620" y="341"/>
                      <a:pt x="5528" y="570"/>
                      <a:pt x="5528" y="821"/>
                    </a:cubicBezTo>
                    <a:cubicBezTo>
                      <a:pt x="5392" y="514"/>
                      <a:pt x="5392" y="241"/>
                      <a:pt x="5119" y="241"/>
                    </a:cubicBezTo>
                    <a:cubicBezTo>
                      <a:pt x="4812" y="241"/>
                      <a:pt x="4675" y="514"/>
                      <a:pt x="4539" y="821"/>
                    </a:cubicBezTo>
                    <a:cubicBezTo>
                      <a:pt x="4442" y="411"/>
                      <a:pt x="4277" y="1"/>
                      <a:pt x="4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1343804" y="2151187"/>
                <a:ext cx="286612" cy="63813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459" extrusionOk="0">
                    <a:moveTo>
                      <a:pt x="6245" y="0"/>
                    </a:moveTo>
                    <a:cubicBezTo>
                      <a:pt x="5836" y="137"/>
                      <a:pt x="5529" y="137"/>
                      <a:pt x="5256" y="273"/>
                    </a:cubicBezTo>
                    <a:cubicBezTo>
                      <a:pt x="5042" y="273"/>
                      <a:pt x="4996" y="461"/>
                      <a:pt x="4838" y="461"/>
                    </a:cubicBezTo>
                    <a:cubicBezTo>
                      <a:pt x="4795" y="461"/>
                      <a:pt x="4742" y="447"/>
                      <a:pt x="4676" y="410"/>
                    </a:cubicBezTo>
                    <a:cubicBezTo>
                      <a:pt x="4618" y="391"/>
                      <a:pt x="4566" y="383"/>
                      <a:pt x="4518" y="383"/>
                    </a:cubicBezTo>
                    <a:cubicBezTo>
                      <a:pt x="4314" y="383"/>
                      <a:pt x="4178" y="520"/>
                      <a:pt x="3988" y="520"/>
                    </a:cubicBezTo>
                    <a:cubicBezTo>
                      <a:pt x="3902" y="520"/>
                      <a:pt x="3805" y="492"/>
                      <a:pt x="3686" y="410"/>
                    </a:cubicBezTo>
                    <a:cubicBezTo>
                      <a:pt x="3649" y="391"/>
                      <a:pt x="3608" y="383"/>
                      <a:pt x="3565" y="383"/>
                    </a:cubicBezTo>
                    <a:cubicBezTo>
                      <a:pt x="3336" y="383"/>
                      <a:pt x="3031" y="607"/>
                      <a:pt x="2729" y="607"/>
                    </a:cubicBezTo>
                    <a:cubicBezTo>
                      <a:pt x="2672" y="607"/>
                      <a:pt x="2616" y="599"/>
                      <a:pt x="2560" y="580"/>
                    </a:cubicBezTo>
                    <a:cubicBezTo>
                      <a:pt x="2341" y="580"/>
                      <a:pt x="2189" y="755"/>
                      <a:pt x="1996" y="755"/>
                    </a:cubicBezTo>
                    <a:cubicBezTo>
                      <a:pt x="1948" y="755"/>
                      <a:pt x="1898" y="744"/>
                      <a:pt x="1843" y="717"/>
                    </a:cubicBezTo>
                    <a:lnTo>
                      <a:pt x="1707" y="717"/>
                    </a:lnTo>
                    <a:cubicBezTo>
                      <a:pt x="1610" y="813"/>
                      <a:pt x="1582" y="910"/>
                      <a:pt x="1525" y="910"/>
                    </a:cubicBezTo>
                    <a:cubicBezTo>
                      <a:pt x="1502" y="910"/>
                      <a:pt x="1474" y="893"/>
                      <a:pt x="1434" y="853"/>
                    </a:cubicBezTo>
                    <a:cubicBezTo>
                      <a:pt x="1263" y="717"/>
                      <a:pt x="1263" y="580"/>
                      <a:pt x="1127" y="580"/>
                    </a:cubicBezTo>
                    <a:lnTo>
                      <a:pt x="854" y="580"/>
                    </a:lnTo>
                    <a:cubicBezTo>
                      <a:pt x="854" y="717"/>
                      <a:pt x="581" y="990"/>
                      <a:pt x="581" y="990"/>
                    </a:cubicBezTo>
                    <a:cubicBezTo>
                      <a:pt x="410" y="853"/>
                      <a:pt x="410" y="580"/>
                      <a:pt x="274" y="273"/>
                    </a:cubicBezTo>
                    <a:cubicBezTo>
                      <a:pt x="274" y="233"/>
                      <a:pt x="250" y="217"/>
                      <a:pt x="217" y="217"/>
                    </a:cubicBezTo>
                    <a:cubicBezTo>
                      <a:pt x="137" y="217"/>
                      <a:pt x="1" y="313"/>
                      <a:pt x="1" y="410"/>
                    </a:cubicBezTo>
                    <a:cubicBezTo>
                      <a:pt x="99" y="828"/>
                      <a:pt x="357" y="1459"/>
                      <a:pt x="647" y="1459"/>
                    </a:cubicBezTo>
                    <a:cubicBezTo>
                      <a:pt x="759" y="1459"/>
                      <a:pt x="876" y="1364"/>
                      <a:pt x="990" y="1126"/>
                    </a:cubicBezTo>
                    <a:cubicBezTo>
                      <a:pt x="1016" y="1074"/>
                      <a:pt x="1048" y="1053"/>
                      <a:pt x="1085" y="1053"/>
                    </a:cubicBezTo>
                    <a:cubicBezTo>
                      <a:pt x="1242" y="1053"/>
                      <a:pt x="1486" y="1433"/>
                      <a:pt x="1707" y="1433"/>
                    </a:cubicBezTo>
                    <a:cubicBezTo>
                      <a:pt x="1843" y="1263"/>
                      <a:pt x="1843" y="1263"/>
                      <a:pt x="1980" y="1126"/>
                    </a:cubicBezTo>
                    <a:lnTo>
                      <a:pt x="2116" y="1263"/>
                    </a:lnTo>
                    <a:cubicBezTo>
                      <a:pt x="2116" y="1263"/>
                      <a:pt x="2287" y="1263"/>
                      <a:pt x="2287" y="1126"/>
                    </a:cubicBezTo>
                    <a:cubicBezTo>
                      <a:pt x="2358" y="1055"/>
                      <a:pt x="2420" y="1030"/>
                      <a:pt x="2481" y="1030"/>
                    </a:cubicBezTo>
                    <a:cubicBezTo>
                      <a:pt x="2617" y="1030"/>
                      <a:pt x="2747" y="1155"/>
                      <a:pt x="2959" y="1155"/>
                    </a:cubicBezTo>
                    <a:cubicBezTo>
                      <a:pt x="3013" y="1155"/>
                      <a:pt x="3073" y="1147"/>
                      <a:pt x="3140" y="1126"/>
                    </a:cubicBezTo>
                    <a:cubicBezTo>
                      <a:pt x="3236" y="1030"/>
                      <a:pt x="3401" y="933"/>
                      <a:pt x="3586" y="933"/>
                    </a:cubicBezTo>
                    <a:cubicBezTo>
                      <a:pt x="3663" y="933"/>
                      <a:pt x="3742" y="950"/>
                      <a:pt x="3822" y="990"/>
                    </a:cubicBezTo>
                    <a:cubicBezTo>
                      <a:pt x="3993" y="1126"/>
                      <a:pt x="4130" y="1126"/>
                      <a:pt x="4266" y="1126"/>
                    </a:cubicBezTo>
                    <a:cubicBezTo>
                      <a:pt x="4403" y="1126"/>
                      <a:pt x="4403" y="990"/>
                      <a:pt x="4403" y="853"/>
                    </a:cubicBezTo>
                    <a:cubicBezTo>
                      <a:pt x="4539" y="853"/>
                      <a:pt x="4846" y="990"/>
                      <a:pt x="4983" y="990"/>
                    </a:cubicBezTo>
                    <a:cubicBezTo>
                      <a:pt x="5119" y="853"/>
                      <a:pt x="5256" y="853"/>
                      <a:pt x="5256" y="717"/>
                    </a:cubicBezTo>
                    <a:cubicBezTo>
                      <a:pt x="5392" y="580"/>
                      <a:pt x="6109" y="410"/>
                      <a:pt x="6382" y="273"/>
                    </a:cubicBezTo>
                    <a:cubicBezTo>
                      <a:pt x="6552" y="273"/>
                      <a:pt x="6382" y="0"/>
                      <a:pt x="6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1300546" y="2105436"/>
                <a:ext cx="340059" cy="97360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2226" extrusionOk="0">
                    <a:moveTo>
                      <a:pt x="4603" y="0"/>
                    </a:moveTo>
                    <a:cubicBezTo>
                      <a:pt x="4458" y="0"/>
                      <a:pt x="4362" y="97"/>
                      <a:pt x="4265" y="193"/>
                    </a:cubicBezTo>
                    <a:cubicBezTo>
                      <a:pt x="4265" y="383"/>
                      <a:pt x="4265" y="654"/>
                      <a:pt x="4163" y="654"/>
                    </a:cubicBezTo>
                    <a:cubicBezTo>
                      <a:pt x="4117" y="654"/>
                      <a:pt x="4052" y="602"/>
                      <a:pt x="3958" y="466"/>
                    </a:cubicBezTo>
                    <a:cubicBezTo>
                      <a:pt x="3822" y="330"/>
                      <a:pt x="3549" y="57"/>
                      <a:pt x="3412" y="57"/>
                    </a:cubicBezTo>
                    <a:cubicBezTo>
                      <a:pt x="3105" y="57"/>
                      <a:pt x="2969" y="57"/>
                      <a:pt x="2832" y="330"/>
                    </a:cubicBezTo>
                    <a:lnTo>
                      <a:pt x="2696" y="910"/>
                    </a:lnTo>
                    <a:cubicBezTo>
                      <a:pt x="2559" y="603"/>
                      <a:pt x="2423" y="466"/>
                      <a:pt x="2252" y="193"/>
                    </a:cubicBezTo>
                    <a:cubicBezTo>
                      <a:pt x="2116" y="193"/>
                      <a:pt x="1979" y="193"/>
                      <a:pt x="1979" y="330"/>
                    </a:cubicBezTo>
                    <a:cubicBezTo>
                      <a:pt x="1843" y="466"/>
                      <a:pt x="1979" y="773"/>
                      <a:pt x="1979" y="1046"/>
                    </a:cubicBezTo>
                    <a:cubicBezTo>
                      <a:pt x="1843" y="773"/>
                      <a:pt x="1706" y="603"/>
                      <a:pt x="1570" y="330"/>
                    </a:cubicBezTo>
                    <a:lnTo>
                      <a:pt x="1263" y="330"/>
                    </a:lnTo>
                    <a:lnTo>
                      <a:pt x="1126" y="466"/>
                    </a:lnTo>
                    <a:cubicBezTo>
                      <a:pt x="1126" y="741"/>
                      <a:pt x="1235" y="1669"/>
                      <a:pt x="966" y="1669"/>
                    </a:cubicBezTo>
                    <a:cubicBezTo>
                      <a:pt x="934" y="1669"/>
                      <a:pt x="897" y="1655"/>
                      <a:pt x="853" y="1626"/>
                    </a:cubicBezTo>
                    <a:cubicBezTo>
                      <a:pt x="743" y="1550"/>
                      <a:pt x="644" y="1520"/>
                      <a:pt x="554" y="1520"/>
                    </a:cubicBezTo>
                    <a:cubicBezTo>
                      <a:pt x="283" y="1520"/>
                      <a:pt x="103" y="1797"/>
                      <a:pt x="0" y="1899"/>
                    </a:cubicBezTo>
                    <a:cubicBezTo>
                      <a:pt x="0" y="2099"/>
                      <a:pt x="146" y="2226"/>
                      <a:pt x="278" y="2226"/>
                    </a:cubicBezTo>
                    <a:cubicBezTo>
                      <a:pt x="327" y="2226"/>
                      <a:pt x="373" y="2209"/>
                      <a:pt x="410" y="2172"/>
                    </a:cubicBezTo>
                    <a:cubicBezTo>
                      <a:pt x="481" y="2045"/>
                      <a:pt x="550" y="2001"/>
                      <a:pt x="620" y="2001"/>
                    </a:cubicBezTo>
                    <a:cubicBezTo>
                      <a:pt x="778" y="2001"/>
                      <a:pt x="937" y="2225"/>
                      <a:pt x="1122" y="2225"/>
                    </a:cubicBezTo>
                    <a:cubicBezTo>
                      <a:pt x="1208" y="2225"/>
                      <a:pt x="1299" y="2177"/>
                      <a:pt x="1399" y="2036"/>
                    </a:cubicBezTo>
                    <a:cubicBezTo>
                      <a:pt x="1570" y="1763"/>
                      <a:pt x="1570" y="1456"/>
                      <a:pt x="1570" y="1183"/>
                    </a:cubicBezTo>
                    <a:cubicBezTo>
                      <a:pt x="1570" y="1025"/>
                      <a:pt x="1580" y="963"/>
                      <a:pt x="1600" y="963"/>
                    </a:cubicBezTo>
                    <a:cubicBezTo>
                      <a:pt x="1654" y="963"/>
                      <a:pt x="1781" y="1403"/>
                      <a:pt x="1979" y="1626"/>
                    </a:cubicBezTo>
                    <a:lnTo>
                      <a:pt x="2116" y="1626"/>
                    </a:lnTo>
                    <a:cubicBezTo>
                      <a:pt x="2423" y="1319"/>
                      <a:pt x="2252" y="1183"/>
                      <a:pt x="2252" y="910"/>
                    </a:cubicBezTo>
                    <a:lnTo>
                      <a:pt x="2252" y="910"/>
                    </a:lnTo>
                    <a:cubicBezTo>
                      <a:pt x="2392" y="1133"/>
                      <a:pt x="2599" y="1356"/>
                      <a:pt x="2819" y="1356"/>
                    </a:cubicBezTo>
                    <a:cubicBezTo>
                      <a:pt x="2869" y="1356"/>
                      <a:pt x="2919" y="1344"/>
                      <a:pt x="2969" y="1319"/>
                    </a:cubicBezTo>
                    <a:cubicBezTo>
                      <a:pt x="3105" y="1183"/>
                      <a:pt x="3105" y="910"/>
                      <a:pt x="3105" y="773"/>
                    </a:cubicBezTo>
                    <a:cubicBezTo>
                      <a:pt x="3149" y="626"/>
                      <a:pt x="3225" y="571"/>
                      <a:pt x="3320" y="571"/>
                    </a:cubicBezTo>
                    <a:cubicBezTo>
                      <a:pt x="3598" y="571"/>
                      <a:pt x="4036" y="1046"/>
                      <a:pt x="4265" y="1046"/>
                    </a:cubicBezTo>
                    <a:cubicBezTo>
                      <a:pt x="4265" y="1092"/>
                      <a:pt x="4281" y="1107"/>
                      <a:pt x="4301" y="1107"/>
                    </a:cubicBezTo>
                    <a:cubicBezTo>
                      <a:pt x="4341" y="1107"/>
                      <a:pt x="4402" y="1046"/>
                      <a:pt x="4402" y="1046"/>
                    </a:cubicBezTo>
                    <a:cubicBezTo>
                      <a:pt x="4538" y="910"/>
                      <a:pt x="4538" y="773"/>
                      <a:pt x="4538" y="603"/>
                    </a:cubicBezTo>
                    <a:cubicBezTo>
                      <a:pt x="4581" y="474"/>
                      <a:pt x="4654" y="426"/>
                      <a:pt x="4738" y="426"/>
                    </a:cubicBezTo>
                    <a:cubicBezTo>
                      <a:pt x="4923" y="426"/>
                      <a:pt x="5161" y="656"/>
                      <a:pt x="5255" y="773"/>
                    </a:cubicBezTo>
                    <a:cubicBezTo>
                      <a:pt x="5392" y="910"/>
                      <a:pt x="5665" y="910"/>
                      <a:pt x="5835" y="910"/>
                    </a:cubicBezTo>
                    <a:lnTo>
                      <a:pt x="6688" y="910"/>
                    </a:lnTo>
                    <a:cubicBezTo>
                      <a:pt x="6961" y="910"/>
                      <a:pt x="7098" y="910"/>
                      <a:pt x="7234" y="773"/>
                    </a:cubicBezTo>
                    <a:lnTo>
                      <a:pt x="7541" y="773"/>
                    </a:lnTo>
                    <a:cubicBezTo>
                      <a:pt x="7678" y="603"/>
                      <a:pt x="7678" y="603"/>
                      <a:pt x="7678" y="330"/>
                    </a:cubicBezTo>
                    <a:cubicBezTo>
                      <a:pt x="7774" y="233"/>
                      <a:pt x="7581" y="137"/>
                      <a:pt x="7459" y="137"/>
                    </a:cubicBezTo>
                    <a:cubicBezTo>
                      <a:pt x="7409" y="137"/>
                      <a:pt x="7371" y="153"/>
                      <a:pt x="7371" y="193"/>
                    </a:cubicBezTo>
                    <a:cubicBezTo>
                      <a:pt x="7234" y="193"/>
                      <a:pt x="7234" y="193"/>
                      <a:pt x="7234" y="330"/>
                    </a:cubicBezTo>
                    <a:cubicBezTo>
                      <a:pt x="7234" y="193"/>
                      <a:pt x="6825" y="57"/>
                      <a:pt x="6825" y="57"/>
                    </a:cubicBezTo>
                    <a:cubicBezTo>
                      <a:pt x="6688" y="193"/>
                      <a:pt x="6688" y="193"/>
                      <a:pt x="6518" y="193"/>
                    </a:cubicBezTo>
                    <a:cubicBezTo>
                      <a:pt x="6518" y="354"/>
                      <a:pt x="6518" y="409"/>
                      <a:pt x="6509" y="409"/>
                    </a:cubicBezTo>
                    <a:cubicBezTo>
                      <a:pt x="6497" y="409"/>
                      <a:pt x="6464" y="276"/>
                      <a:pt x="6381" y="193"/>
                    </a:cubicBezTo>
                    <a:cubicBezTo>
                      <a:pt x="6285" y="97"/>
                      <a:pt x="6188" y="0"/>
                      <a:pt x="6043" y="0"/>
                    </a:cubicBezTo>
                    <a:cubicBezTo>
                      <a:pt x="5983" y="0"/>
                      <a:pt x="5915" y="17"/>
                      <a:pt x="5835" y="57"/>
                    </a:cubicBezTo>
                    <a:cubicBezTo>
                      <a:pt x="5835" y="174"/>
                      <a:pt x="5709" y="494"/>
                      <a:pt x="5500" y="494"/>
                    </a:cubicBezTo>
                    <a:cubicBezTo>
                      <a:pt x="5466" y="494"/>
                      <a:pt x="5430" y="485"/>
                      <a:pt x="5392" y="466"/>
                    </a:cubicBezTo>
                    <a:cubicBezTo>
                      <a:pt x="5255" y="330"/>
                      <a:pt x="5119" y="57"/>
                      <a:pt x="4811" y="57"/>
                    </a:cubicBezTo>
                    <a:cubicBezTo>
                      <a:pt x="4731" y="17"/>
                      <a:pt x="4663" y="0"/>
                      <a:pt x="4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1324428" y="2053912"/>
                <a:ext cx="311936" cy="146564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3351" extrusionOk="0">
                    <a:moveTo>
                      <a:pt x="1024" y="2497"/>
                    </a:moveTo>
                    <a:lnTo>
                      <a:pt x="1024" y="2497"/>
                    </a:lnTo>
                    <a:cubicBezTo>
                      <a:pt x="898" y="2724"/>
                      <a:pt x="791" y="2857"/>
                      <a:pt x="688" y="2857"/>
                    </a:cubicBezTo>
                    <a:cubicBezTo>
                      <a:pt x="652" y="2857"/>
                      <a:pt x="616" y="2840"/>
                      <a:pt x="580" y="2804"/>
                    </a:cubicBezTo>
                    <a:cubicBezTo>
                      <a:pt x="717" y="2634"/>
                      <a:pt x="853" y="2634"/>
                      <a:pt x="1024" y="2497"/>
                    </a:cubicBezTo>
                    <a:close/>
                    <a:moveTo>
                      <a:pt x="4995" y="0"/>
                    </a:moveTo>
                    <a:cubicBezTo>
                      <a:pt x="4948" y="0"/>
                      <a:pt x="4899" y="21"/>
                      <a:pt x="4846" y="74"/>
                    </a:cubicBezTo>
                    <a:lnTo>
                      <a:pt x="4709" y="382"/>
                    </a:lnTo>
                    <a:cubicBezTo>
                      <a:pt x="4573" y="245"/>
                      <a:pt x="4573" y="74"/>
                      <a:pt x="4436" y="74"/>
                    </a:cubicBezTo>
                    <a:lnTo>
                      <a:pt x="4129" y="74"/>
                    </a:lnTo>
                    <a:cubicBezTo>
                      <a:pt x="4034" y="287"/>
                      <a:pt x="3940" y="614"/>
                      <a:pt x="3800" y="614"/>
                    </a:cubicBezTo>
                    <a:cubicBezTo>
                      <a:pt x="3738" y="614"/>
                      <a:pt x="3667" y="550"/>
                      <a:pt x="3583" y="382"/>
                    </a:cubicBezTo>
                    <a:lnTo>
                      <a:pt x="3276" y="382"/>
                    </a:lnTo>
                    <a:cubicBezTo>
                      <a:pt x="3139" y="655"/>
                      <a:pt x="3003" y="928"/>
                      <a:pt x="3003" y="1235"/>
                    </a:cubicBezTo>
                    <a:lnTo>
                      <a:pt x="3003" y="791"/>
                    </a:lnTo>
                    <a:lnTo>
                      <a:pt x="3003" y="382"/>
                    </a:lnTo>
                    <a:cubicBezTo>
                      <a:pt x="3003" y="382"/>
                      <a:pt x="3003" y="245"/>
                      <a:pt x="2866" y="245"/>
                    </a:cubicBezTo>
                    <a:lnTo>
                      <a:pt x="2730" y="245"/>
                    </a:lnTo>
                    <a:cubicBezTo>
                      <a:pt x="2286" y="518"/>
                      <a:pt x="2013" y="928"/>
                      <a:pt x="1706" y="1235"/>
                    </a:cubicBezTo>
                    <a:lnTo>
                      <a:pt x="1706" y="1371"/>
                    </a:lnTo>
                    <a:cubicBezTo>
                      <a:pt x="1433" y="1371"/>
                      <a:pt x="1297" y="1644"/>
                      <a:pt x="1160" y="1781"/>
                    </a:cubicBezTo>
                    <a:cubicBezTo>
                      <a:pt x="1063" y="1902"/>
                      <a:pt x="1174" y="2007"/>
                      <a:pt x="1296" y="2007"/>
                    </a:cubicBezTo>
                    <a:cubicBezTo>
                      <a:pt x="1304" y="2007"/>
                      <a:pt x="1313" y="2006"/>
                      <a:pt x="1322" y="2005"/>
                    </a:cubicBezTo>
                    <a:lnTo>
                      <a:pt x="1322" y="2005"/>
                    </a:lnTo>
                    <a:cubicBezTo>
                      <a:pt x="1297" y="2043"/>
                      <a:pt x="1297" y="2088"/>
                      <a:pt x="1297" y="2088"/>
                    </a:cubicBezTo>
                    <a:cubicBezTo>
                      <a:pt x="1160" y="2224"/>
                      <a:pt x="853" y="2361"/>
                      <a:pt x="580" y="2497"/>
                    </a:cubicBezTo>
                    <a:cubicBezTo>
                      <a:pt x="580" y="2361"/>
                      <a:pt x="444" y="2224"/>
                      <a:pt x="307" y="2224"/>
                    </a:cubicBezTo>
                    <a:lnTo>
                      <a:pt x="171" y="2224"/>
                    </a:lnTo>
                    <a:cubicBezTo>
                      <a:pt x="0" y="2361"/>
                      <a:pt x="0" y="2497"/>
                      <a:pt x="0" y="2634"/>
                    </a:cubicBezTo>
                    <a:lnTo>
                      <a:pt x="0" y="2804"/>
                    </a:lnTo>
                    <a:lnTo>
                      <a:pt x="307" y="2804"/>
                    </a:lnTo>
                    <a:cubicBezTo>
                      <a:pt x="307" y="2941"/>
                      <a:pt x="444" y="3077"/>
                      <a:pt x="444" y="3077"/>
                    </a:cubicBezTo>
                    <a:cubicBezTo>
                      <a:pt x="444" y="3350"/>
                      <a:pt x="580" y="3350"/>
                      <a:pt x="853" y="3350"/>
                    </a:cubicBezTo>
                    <a:cubicBezTo>
                      <a:pt x="1024" y="3350"/>
                      <a:pt x="1297" y="2941"/>
                      <a:pt x="1297" y="2804"/>
                    </a:cubicBezTo>
                    <a:lnTo>
                      <a:pt x="1433" y="2941"/>
                    </a:lnTo>
                    <a:cubicBezTo>
                      <a:pt x="1433" y="2941"/>
                      <a:pt x="1494" y="3001"/>
                      <a:pt x="1534" y="3001"/>
                    </a:cubicBezTo>
                    <a:cubicBezTo>
                      <a:pt x="1555" y="3001"/>
                      <a:pt x="1570" y="2986"/>
                      <a:pt x="1570" y="2941"/>
                    </a:cubicBezTo>
                    <a:cubicBezTo>
                      <a:pt x="1706" y="2804"/>
                      <a:pt x="1706" y="2634"/>
                      <a:pt x="1570" y="2497"/>
                    </a:cubicBezTo>
                    <a:cubicBezTo>
                      <a:pt x="1706" y="2361"/>
                      <a:pt x="1706" y="2224"/>
                      <a:pt x="1877" y="2088"/>
                    </a:cubicBezTo>
                    <a:cubicBezTo>
                      <a:pt x="2013" y="2088"/>
                      <a:pt x="1877" y="1951"/>
                      <a:pt x="1877" y="1951"/>
                    </a:cubicBezTo>
                    <a:cubicBezTo>
                      <a:pt x="2013" y="1781"/>
                      <a:pt x="2013" y="1508"/>
                      <a:pt x="1877" y="1371"/>
                    </a:cubicBezTo>
                    <a:cubicBezTo>
                      <a:pt x="2150" y="1098"/>
                      <a:pt x="2423" y="791"/>
                      <a:pt x="2730" y="655"/>
                    </a:cubicBezTo>
                    <a:lnTo>
                      <a:pt x="2730" y="655"/>
                    </a:lnTo>
                    <a:cubicBezTo>
                      <a:pt x="2559" y="928"/>
                      <a:pt x="2423" y="1644"/>
                      <a:pt x="2730" y="1781"/>
                    </a:cubicBezTo>
                    <a:cubicBezTo>
                      <a:pt x="2770" y="1826"/>
                      <a:pt x="2810" y="1846"/>
                      <a:pt x="2850" y="1846"/>
                    </a:cubicBezTo>
                    <a:cubicBezTo>
                      <a:pt x="3080" y="1846"/>
                      <a:pt x="3296" y="1169"/>
                      <a:pt x="3412" y="791"/>
                    </a:cubicBezTo>
                    <a:cubicBezTo>
                      <a:pt x="3534" y="1009"/>
                      <a:pt x="3638" y="1210"/>
                      <a:pt x="3786" y="1210"/>
                    </a:cubicBezTo>
                    <a:cubicBezTo>
                      <a:pt x="3846" y="1210"/>
                      <a:pt x="3914" y="1177"/>
                      <a:pt x="3992" y="1098"/>
                    </a:cubicBezTo>
                    <a:cubicBezTo>
                      <a:pt x="4129" y="928"/>
                      <a:pt x="4436" y="655"/>
                      <a:pt x="4265" y="518"/>
                    </a:cubicBezTo>
                    <a:lnTo>
                      <a:pt x="4265" y="518"/>
                    </a:lnTo>
                    <a:cubicBezTo>
                      <a:pt x="4436" y="655"/>
                      <a:pt x="4573" y="791"/>
                      <a:pt x="4709" y="791"/>
                    </a:cubicBezTo>
                    <a:cubicBezTo>
                      <a:pt x="4819" y="681"/>
                      <a:pt x="4930" y="481"/>
                      <a:pt x="5040" y="481"/>
                    </a:cubicBezTo>
                    <a:cubicBezTo>
                      <a:pt x="5066" y="481"/>
                      <a:pt x="5092" y="492"/>
                      <a:pt x="5119" y="518"/>
                    </a:cubicBezTo>
                    <a:cubicBezTo>
                      <a:pt x="5289" y="655"/>
                      <a:pt x="5426" y="655"/>
                      <a:pt x="5562" y="655"/>
                    </a:cubicBezTo>
                    <a:cubicBezTo>
                      <a:pt x="5835" y="518"/>
                      <a:pt x="5972" y="518"/>
                      <a:pt x="6142" y="518"/>
                    </a:cubicBezTo>
                    <a:lnTo>
                      <a:pt x="6415" y="518"/>
                    </a:lnTo>
                    <a:cubicBezTo>
                      <a:pt x="6415" y="492"/>
                      <a:pt x="6425" y="481"/>
                      <a:pt x="6442" y="481"/>
                    </a:cubicBezTo>
                    <a:cubicBezTo>
                      <a:pt x="6514" y="481"/>
                      <a:pt x="6714" y="681"/>
                      <a:pt x="6825" y="791"/>
                    </a:cubicBezTo>
                    <a:cubicBezTo>
                      <a:pt x="6995" y="791"/>
                      <a:pt x="7132" y="655"/>
                      <a:pt x="6995" y="518"/>
                    </a:cubicBezTo>
                    <a:cubicBezTo>
                      <a:pt x="6995" y="291"/>
                      <a:pt x="6783" y="41"/>
                      <a:pt x="6555" y="41"/>
                    </a:cubicBezTo>
                    <a:cubicBezTo>
                      <a:pt x="6509" y="41"/>
                      <a:pt x="6461" y="51"/>
                      <a:pt x="6415" y="74"/>
                    </a:cubicBezTo>
                    <a:lnTo>
                      <a:pt x="5972" y="74"/>
                    </a:lnTo>
                    <a:cubicBezTo>
                      <a:pt x="5699" y="74"/>
                      <a:pt x="5699" y="74"/>
                      <a:pt x="5562" y="245"/>
                    </a:cubicBezTo>
                    <a:cubicBezTo>
                      <a:pt x="5533" y="260"/>
                      <a:pt x="5504" y="266"/>
                      <a:pt x="5477" y="266"/>
                    </a:cubicBezTo>
                    <a:cubicBezTo>
                      <a:pt x="5300" y="266"/>
                      <a:pt x="5163" y="0"/>
                      <a:pt x="49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393053" y="2107229"/>
                <a:ext cx="200055" cy="55940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1279" extrusionOk="0">
                    <a:moveTo>
                      <a:pt x="1475" y="1"/>
                    </a:moveTo>
                    <a:cubicBezTo>
                      <a:pt x="1058" y="1"/>
                      <a:pt x="422" y="742"/>
                      <a:pt x="137" y="869"/>
                    </a:cubicBezTo>
                    <a:cubicBezTo>
                      <a:pt x="1" y="1005"/>
                      <a:pt x="137" y="1142"/>
                      <a:pt x="308" y="1142"/>
                    </a:cubicBezTo>
                    <a:cubicBezTo>
                      <a:pt x="581" y="869"/>
                      <a:pt x="717" y="732"/>
                      <a:pt x="990" y="562"/>
                    </a:cubicBezTo>
                    <a:cubicBezTo>
                      <a:pt x="1146" y="415"/>
                      <a:pt x="1270" y="359"/>
                      <a:pt x="1374" y="359"/>
                    </a:cubicBezTo>
                    <a:cubicBezTo>
                      <a:pt x="1656" y="359"/>
                      <a:pt x="1789" y="769"/>
                      <a:pt x="2014" y="869"/>
                    </a:cubicBezTo>
                    <a:cubicBezTo>
                      <a:pt x="2054" y="909"/>
                      <a:pt x="2097" y="925"/>
                      <a:pt x="2142" y="925"/>
                    </a:cubicBezTo>
                    <a:cubicBezTo>
                      <a:pt x="2305" y="925"/>
                      <a:pt x="2484" y="711"/>
                      <a:pt x="2594" y="711"/>
                    </a:cubicBezTo>
                    <a:cubicBezTo>
                      <a:pt x="2657" y="711"/>
                      <a:pt x="2696" y="782"/>
                      <a:pt x="2696" y="1005"/>
                    </a:cubicBezTo>
                    <a:cubicBezTo>
                      <a:pt x="2696" y="1005"/>
                      <a:pt x="2867" y="1142"/>
                      <a:pt x="3004" y="1142"/>
                    </a:cubicBezTo>
                    <a:lnTo>
                      <a:pt x="3004" y="1005"/>
                    </a:lnTo>
                    <a:lnTo>
                      <a:pt x="3140" y="1005"/>
                    </a:lnTo>
                    <a:cubicBezTo>
                      <a:pt x="3140" y="1142"/>
                      <a:pt x="3208" y="1176"/>
                      <a:pt x="3294" y="1176"/>
                    </a:cubicBezTo>
                    <a:cubicBezTo>
                      <a:pt x="3379" y="1176"/>
                      <a:pt x="3481" y="1142"/>
                      <a:pt x="3550" y="1142"/>
                    </a:cubicBezTo>
                    <a:cubicBezTo>
                      <a:pt x="3550" y="1142"/>
                      <a:pt x="3686" y="1081"/>
                      <a:pt x="3777" y="1081"/>
                    </a:cubicBezTo>
                    <a:cubicBezTo>
                      <a:pt x="3823" y="1081"/>
                      <a:pt x="3857" y="1096"/>
                      <a:pt x="3857" y="1142"/>
                    </a:cubicBezTo>
                    <a:cubicBezTo>
                      <a:pt x="3993" y="1142"/>
                      <a:pt x="3993" y="1142"/>
                      <a:pt x="4130" y="1278"/>
                    </a:cubicBezTo>
                    <a:cubicBezTo>
                      <a:pt x="4266" y="1278"/>
                      <a:pt x="4403" y="1142"/>
                      <a:pt x="4573" y="1005"/>
                    </a:cubicBezTo>
                    <a:cubicBezTo>
                      <a:pt x="4573" y="869"/>
                      <a:pt x="4403" y="732"/>
                      <a:pt x="4266" y="732"/>
                    </a:cubicBezTo>
                    <a:cubicBezTo>
                      <a:pt x="4221" y="778"/>
                      <a:pt x="4190" y="793"/>
                      <a:pt x="4160" y="793"/>
                    </a:cubicBezTo>
                    <a:cubicBezTo>
                      <a:pt x="4099" y="793"/>
                      <a:pt x="4039" y="732"/>
                      <a:pt x="3857" y="732"/>
                    </a:cubicBezTo>
                    <a:cubicBezTo>
                      <a:pt x="3804" y="703"/>
                      <a:pt x="3757" y="692"/>
                      <a:pt x="3714" y="692"/>
                    </a:cubicBezTo>
                    <a:cubicBezTo>
                      <a:pt x="3566" y="692"/>
                      <a:pt x="3466" y="823"/>
                      <a:pt x="3380" y="823"/>
                    </a:cubicBezTo>
                    <a:cubicBezTo>
                      <a:pt x="3344" y="823"/>
                      <a:pt x="3310" y="800"/>
                      <a:pt x="3277" y="732"/>
                    </a:cubicBezTo>
                    <a:cubicBezTo>
                      <a:pt x="3277" y="562"/>
                      <a:pt x="3140" y="562"/>
                      <a:pt x="3140" y="562"/>
                    </a:cubicBezTo>
                    <a:lnTo>
                      <a:pt x="3004" y="562"/>
                    </a:lnTo>
                    <a:lnTo>
                      <a:pt x="3004" y="289"/>
                    </a:lnTo>
                    <a:lnTo>
                      <a:pt x="2867" y="289"/>
                    </a:lnTo>
                    <a:cubicBezTo>
                      <a:pt x="2560" y="289"/>
                      <a:pt x="2423" y="425"/>
                      <a:pt x="2287" y="425"/>
                    </a:cubicBezTo>
                    <a:cubicBezTo>
                      <a:pt x="2249" y="444"/>
                      <a:pt x="2210" y="453"/>
                      <a:pt x="2171" y="453"/>
                    </a:cubicBezTo>
                    <a:cubicBezTo>
                      <a:pt x="1932" y="453"/>
                      <a:pt x="1688" y="133"/>
                      <a:pt x="1570" y="16"/>
                    </a:cubicBezTo>
                    <a:cubicBezTo>
                      <a:pt x="1540" y="6"/>
                      <a:pt x="1508" y="1"/>
                      <a:pt x="1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1349796" y="2044246"/>
                <a:ext cx="217944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1517" extrusionOk="0">
                    <a:moveTo>
                      <a:pt x="4168" y="1"/>
                    </a:moveTo>
                    <a:cubicBezTo>
                      <a:pt x="3986" y="1"/>
                      <a:pt x="3781" y="22"/>
                      <a:pt x="3549" y="22"/>
                    </a:cubicBezTo>
                    <a:cubicBezTo>
                      <a:pt x="3412" y="22"/>
                      <a:pt x="3139" y="22"/>
                      <a:pt x="3003" y="159"/>
                    </a:cubicBezTo>
                    <a:cubicBezTo>
                      <a:pt x="2832" y="159"/>
                      <a:pt x="2559" y="22"/>
                      <a:pt x="2423" y="22"/>
                    </a:cubicBezTo>
                    <a:cubicBezTo>
                      <a:pt x="1570" y="295"/>
                      <a:pt x="444" y="466"/>
                      <a:pt x="0" y="1456"/>
                    </a:cubicBezTo>
                    <a:cubicBezTo>
                      <a:pt x="0" y="1456"/>
                      <a:pt x="61" y="1516"/>
                      <a:pt x="142" y="1516"/>
                    </a:cubicBezTo>
                    <a:cubicBezTo>
                      <a:pt x="182" y="1516"/>
                      <a:pt x="228" y="1501"/>
                      <a:pt x="273" y="1456"/>
                    </a:cubicBezTo>
                    <a:cubicBezTo>
                      <a:pt x="580" y="876"/>
                      <a:pt x="990" y="1012"/>
                      <a:pt x="1433" y="739"/>
                    </a:cubicBezTo>
                    <a:cubicBezTo>
                      <a:pt x="1433" y="739"/>
                      <a:pt x="2129" y="427"/>
                      <a:pt x="2434" y="427"/>
                    </a:cubicBezTo>
                    <a:cubicBezTo>
                      <a:pt x="2493" y="427"/>
                      <a:pt x="2537" y="439"/>
                      <a:pt x="2559" y="466"/>
                    </a:cubicBezTo>
                    <a:cubicBezTo>
                      <a:pt x="2628" y="534"/>
                      <a:pt x="2696" y="568"/>
                      <a:pt x="2785" y="568"/>
                    </a:cubicBezTo>
                    <a:cubicBezTo>
                      <a:pt x="2875" y="568"/>
                      <a:pt x="2986" y="534"/>
                      <a:pt x="3139" y="466"/>
                    </a:cubicBezTo>
                    <a:cubicBezTo>
                      <a:pt x="3276" y="381"/>
                      <a:pt x="3592" y="338"/>
                      <a:pt x="3912" y="338"/>
                    </a:cubicBezTo>
                    <a:cubicBezTo>
                      <a:pt x="4231" y="338"/>
                      <a:pt x="4556" y="381"/>
                      <a:pt x="4709" y="466"/>
                    </a:cubicBezTo>
                    <a:cubicBezTo>
                      <a:pt x="4846" y="466"/>
                      <a:pt x="4982" y="466"/>
                      <a:pt x="4846" y="295"/>
                    </a:cubicBezTo>
                    <a:cubicBezTo>
                      <a:pt x="4661" y="50"/>
                      <a:pt x="4440" y="1"/>
                      <a:pt x="4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1443790" y="2062397"/>
                <a:ext cx="28648" cy="2615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598" extrusionOk="0">
                    <a:moveTo>
                      <a:pt x="493" y="1"/>
                    </a:moveTo>
                    <a:cubicBezTo>
                      <a:pt x="467" y="1"/>
                      <a:pt x="439" y="16"/>
                      <a:pt x="410" y="51"/>
                    </a:cubicBezTo>
                    <a:cubicBezTo>
                      <a:pt x="274" y="188"/>
                      <a:pt x="137" y="188"/>
                      <a:pt x="1" y="324"/>
                    </a:cubicBezTo>
                    <a:cubicBezTo>
                      <a:pt x="1" y="597"/>
                      <a:pt x="274" y="597"/>
                      <a:pt x="410" y="597"/>
                    </a:cubicBezTo>
                    <a:cubicBezTo>
                      <a:pt x="547" y="597"/>
                      <a:pt x="547" y="461"/>
                      <a:pt x="547" y="461"/>
                    </a:cubicBezTo>
                    <a:lnTo>
                      <a:pt x="547" y="324"/>
                    </a:lnTo>
                    <a:cubicBezTo>
                      <a:pt x="655" y="216"/>
                      <a:pt x="592" y="1"/>
                      <a:pt x="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1306495" y="2076569"/>
                <a:ext cx="111968" cy="60839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391" extrusionOk="0">
                    <a:moveTo>
                      <a:pt x="990" y="0"/>
                    </a:moveTo>
                    <a:lnTo>
                      <a:pt x="990" y="137"/>
                    </a:lnTo>
                    <a:cubicBezTo>
                      <a:pt x="717" y="273"/>
                      <a:pt x="1" y="273"/>
                      <a:pt x="274" y="853"/>
                    </a:cubicBezTo>
                    <a:cubicBezTo>
                      <a:pt x="274" y="990"/>
                      <a:pt x="410" y="1126"/>
                      <a:pt x="410" y="1126"/>
                    </a:cubicBezTo>
                    <a:cubicBezTo>
                      <a:pt x="581" y="990"/>
                      <a:pt x="717" y="990"/>
                      <a:pt x="854" y="853"/>
                    </a:cubicBezTo>
                    <a:cubicBezTo>
                      <a:pt x="854" y="853"/>
                      <a:pt x="854" y="717"/>
                      <a:pt x="990" y="717"/>
                    </a:cubicBezTo>
                    <a:cubicBezTo>
                      <a:pt x="990" y="717"/>
                      <a:pt x="1051" y="777"/>
                      <a:pt x="1132" y="777"/>
                    </a:cubicBezTo>
                    <a:cubicBezTo>
                      <a:pt x="1172" y="777"/>
                      <a:pt x="1218" y="762"/>
                      <a:pt x="1263" y="717"/>
                    </a:cubicBezTo>
                    <a:lnTo>
                      <a:pt x="1434" y="580"/>
                    </a:lnTo>
                    <a:cubicBezTo>
                      <a:pt x="1570" y="717"/>
                      <a:pt x="1570" y="990"/>
                      <a:pt x="1707" y="990"/>
                    </a:cubicBezTo>
                    <a:cubicBezTo>
                      <a:pt x="1843" y="853"/>
                      <a:pt x="1980" y="853"/>
                      <a:pt x="2116" y="717"/>
                    </a:cubicBezTo>
                    <a:lnTo>
                      <a:pt x="2116" y="717"/>
                    </a:lnTo>
                    <a:cubicBezTo>
                      <a:pt x="1980" y="853"/>
                      <a:pt x="1980" y="1126"/>
                      <a:pt x="1980" y="1263"/>
                    </a:cubicBezTo>
                    <a:cubicBezTo>
                      <a:pt x="1911" y="1348"/>
                      <a:pt x="1946" y="1391"/>
                      <a:pt x="1997" y="1391"/>
                    </a:cubicBezTo>
                    <a:cubicBezTo>
                      <a:pt x="2048" y="1391"/>
                      <a:pt x="2116" y="1348"/>
                      <a:pt x="2116" y="1263"/>
                    </a:cubicBezTo>
                    <a:cubicBezTo>
                      <a:pt x="2116" y="1126"/>
                      <a:pt x="2560" y="410"/>
                      <a:pt x="2287" y="273"/>
                    </a:cubicBezTo>
                    <a:cubicBezTo>
                      <a:pt x="2287" y="273"/>
                      <a:pt x="2211" y="212"/>
                      <a:pt x="2160" y="212"/>
                    </a:cubicBezTo>
                    <a:cubicBezTo>
                      <a:pt x="2135" y="212"/>
                      <a:pt x="2116" y="228"/>
                      <a:pt x="2116" y="273"/>
                    </a:cubicBezTo>
                    <a:cubicBezTo>
                      <a:pt x="1980" y="273"/>
                      <a:pt x="1980" y="410"/>
                      <a:pt x="1843" y="580"/>
                    </a:cubicBezTo>
                    <a:cubicBezTo>
                      <a:pt x="1779" y="580"/>
                      <a:pt x="1775" y="610"/>
                      <a:pt x="1775" y="610"/>
                    </a:cubicBezTo>
                    <a:cubicBezTo>
                      <a:pt x="1775" y="610"/>
                      <a:pt x="1779" y="572"/>
                      <a:pt x="1707" y="410"/>
                    </a:cubicBezTo>
                    <a:lnTo>
                      <a:pt x="1707" y="273"/>
                    </a:lnTo>
                    <a:cubicBezTo>
                      <a:pt x="1707" y="137"/>
                      <a:pt x="1570" y="137"/>
                      <a:pt x="1434" y="137"/>
                    </a:cubicBezTo>
                    <a:cubicBezTo>
                      <a:pt x="1434" y="0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1287075" y="2096339"/>
                <a:ext cx="50823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82" extrusionOk="0">
                    <a:moveTo>
                      <a:pt x="666" y="0"/>
                    </a:moveTo>
                    <a:cubicBezTo>
                      <a:pt x="615" y="0"/>
                      <a:pt x="581" y="43"/>
                      <a:pt x="581" y="128"/>
                    </a:cubicBezTo>
                    <a:lnTo>
                      <a:pt x="445" y="128"/>
                    </a:lnTo>
                    <a:cubicBezTo>
                      <a:pt x="445" y="128"/>
                      <a:pt x="308" y="128"/>
                      <a:pt x="308" y="265"/>
                    </a:cubicBezTo>
                    <a:cubicBezTo>
                      <a:pt x="308" y="196"/>
                      <a:pt x="231" y="162"/>
                      <a:pt x="155" y="162"/>
                    </a:cubicBezTo>
                    <a:cubicBezTo>
                      <a:pt x="78" y="162"/>
                      <a:pt x="1" y="196"/>
                      <a:pt x="1" y="265"/>
                    </a:cubicBezTo>
                    <a:lnTo>
                      <a:pt x="1" y="401"/>
                    </a:lnTo>
                    <a:cubicBezTo>
                      <a:pt x="172" y="674"/>
                      <a:pt x="172" y="811"/>
                      <a:pt x="445" y="981"/>
                    </a:cubicBezTo>
                    <a:cubicBezTo>
                      <a:pt x="445" y="981"/>
                      <a:pt x="581" y="981"/>
                      <a:pt x="581" y="811"/>
                    </a:cubicBezTo>
                    <a:lnTo>
                      <a:pt x="581" y="538"/>
                    </a:lnTo>
                    <a:lnTo>
                      <a:pt x="718" y="674"/>
                    </a:lnTo>
                    <a:cubicBezTo>
                      <a:pt x="854" y="674"/>
                      <a:pt x="854" y="674"/>
                      <a:pt x="854" y="538"/>
                    </a:cubicBezTo>
                    <a:lnTo>
                      <a:pt x="854" y="674"/>
                    </a:lnTo>
                    <a:cubicBezTo>
                      <a:pt x="854" y="674"/>
                      <a:pt x="1161" y="674"/>
                      <a:pt x="1025" y="538"/>
                    </a:cubicBezTo>
                    <a:cubicBezTo>
                      <a:pt x="1025" y="401"/>
                      <a:pt x="854" y="265"/>
                      <a:pt x="854" y="128"/>
                    </a:cubicBezTo>
                    <a:cubicBezTo>
                      <a:pt x="786" y="43"/>
                      <a:pt x="718" y="0"/>
                      <a:pt x="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1184377" y="2119826"/>
                <a:ext cx="177399" cy="186628"/>
              </a:xfrm>
              <a:custGeom>
                <a:avLst/>
                <a:gdLst/>
                <a:ahLst/>
                <a:cxnLst/>
                <a:rect l="l" t="t" r="r" b="b"/>
                <a:pathLst>
                  <a:path w="4056" h="4267" extrusionOk="0">
                    <a:moveTo>
                      <a:pt x="1496" y="854"/>
                    </a:moveTo>
                    <a:cubicBezTo>
                      <a:pt x="1496" y="990"/>
                      <a:pt x="1803" y="990"/>
                      <a:pt x="1803" y="990"/>
                    </a:cubicBezTo>
                    <a:lnTo>
                      <a:pt x="1803" y="1297"/>
                    </a:lnTo>
                    <a:cubicBezTo>
                      <a:pt x="1803" y="1127"/>
                      <a:pt x="1667" y="1127"/>
                      <a:pt x="1667" y="990"/>
                    </a:cubicBezTo>
                    <a:lnTo>
                      <a:pt x="1496" y="990"/>
                    </a:lnTo>
                    <a:lnTo>
                      <a:pt x="1496" y="854"/>
                    </a:lnTo>
                    <a:close/>
                    <a:moveTo>
                      <a:pt x="1086" y="1434"/>
                    </a:moveTo>
                    <a:cubicBezTo>
                      <a:pt x="1086" y="1570"/>
                      <a:pt x="1223" y="1570"/>
                      <a:pt x="1223" y="1570"/>
                    </a:cubicBezTo>
                    <a:cubicBezTo>
                      <a:pt x="1223" y="1843"/>
                      <a:pt x="1359" y="2150"/>
                      <a:pt x="1359" y="2423"/>
                    </a:cubicBezTo>
                    <a:lnTo>
                      <a:pt x="1359" y="2423"/>
                    </a:lnTo>
                    <a:cubicBezTo>
                      <a:pt x="1359" y="2150"/>
                      <a:pt x="1223" y="1980"/>
                      <a:pt x="1086" y="1843"/>
                    </a:cubicBezTo>
                    <a:cubicBezTo>
                      <a:pt x="1086" y="1707"/>
                      <a:pt x="1086" y="1707"/>
                      <a:pt x="950" y="1707"/>
                    </a:cubicBezTo>
                    <a:cubicBezTo>
                      <a:pt x="950" y="1707"/>
                      <a:pt x="1086" y="1570"/>
                      <a:pt x="1086" y="1434"/>
                    </a:cubicBezTo>
                    <a:close/>
                    <a:moveTo>
                      <a:pt x="1940" y="1"/>
                    </a:moveTo>
                    <a:lnTo>
                      <a:pt x="1803" y="137"/>
                    </a:lnTo>
                    <a:cubicBezTo>
                      <a:pt x="1803" y="137"/>
                      <a:pt x="1803" y="274"/>
                      <a:pt x="1667" y="274"/>
                    </a:cubicBezTo>
                    <a:lnTo>
                      <a:pt x="1496" y="274"/>
                    </a:lnTo>
                    <a:cubicBezTo>
                      <a:pt x="1223" y="444"/>
                      <a:pt x="1223" y="717"/>
                      <a:pt x="1086" y="1127"/>
                    </a:cubicBezTo>
                    <a:cubicBezTo>
                      <a:pt x="1047" y="1088"/>
                      <a:pt x="1008" y="1071"/>
                      <a:pt x="973" y="1071"/>
                    </a:cubicBezTo>
                    <a:cubicBezTo>
                      <a:pt x="883" y="1071"/>
                      <a:pt x="813" y="1175"/>
                      <a:pt x="813" y="1297"/>
                    </a:cubicBezTo>
                    <a:cubicBezTo>
                      <a:pt x="506" y="1707"/>
                      <a:pt x="506" y="2287"/>
                      <a:pt x="506" y="2833"/>
                    </a:cubicBezTo>
                    <a:lnTo>
                      <a:pt x="370" y="2833"/>
                    </a:lnTo>
                    <a:lnTo>
                      <a:pt x="370" y="2560"/>
                    </a:lnTo>
                    <a:cubicBezTo>
                      <a:pt x="330" y="2520"/>
                      <a:pt x="278" y="2503"/>
                      <a:pt x="229" y="2503"/>
                    </a:cubicBezTo>
                    <a:cubicBezTo>
                      <a:pt x="109" y="2503"/>
                      <a:pt x="0" y="2600"/>
                      <a:pt x="97" y="2696"/>
                    </a:cubicBezTo>
                    <a:cubicBezTo>
                      <a:pt x="233" y="3140"/>
                      <a:pt x="370" y="4130"/>
                      <a:pt x="950" y="4266"/>
                    </a:cubicBezTo>
                    <a:cubicBezTo>
                      <a:pt x="950" y="4266"/>
                      <a:pt x="1086" y="4266"/>
                      <a:pt x="1086" y="4130"/>
                    </a:cubicBezTo>
                    <a:cubicBezTo>
                      <a:pt x="1359" y="3686"/>
                      <a:pt x="1223" y="3276"/>
                      <a:pt x="1086" y="2696"/>
                    </a:cubicBezTo>
                    <a:lnTo>
                      <a:pt x="1086" y="2696"/>
                    </a:lnTo>
                    <a:cubicBezTo>
                      <a:pt x="1223" y="3003"/>
                      <a:pt x="1223" y="3276"/>
                      <a:pt x="1496" y="3413"/>
                    </a:cubicBezTo>
                    <a:cubicBezTo>
                      <a:pt x="1496" y="3481"/>
                      <a:pt x="1573" y="3515"/>
                      <a:pt x="1649" y="3515"/>
                    </a:cubicBezTo>
                    <a:cubicBezTo>
                      <a:pt x="1726" y="3515"/>
                      <a:pt x="1803" y="3481"/>
                      <a:pt x="1803" y="3413"/>
                    </a:cubicBezTo>
                    <a:cubicBezTo>
                      <a:pt x="2076" y="2833"/>
                      <a:pt x="1667" y="2150"/>
                      <a:pt x="1667" y="1570"/>
                    </a:cubicBezTo>
                    <a:lnTo>
                      <a:pt x="1667" y="1570"/>
                    </a:lnTo>
                    <a:cubicBezTo>
                      <a:pt x="1803" y="1980"/>
                      <a:pt x="1803" y="2423"/>
                      <a:pt x="2076" y="2696"/>
                    </a:cubicBezTo>
                    <a:cubicBezTo>
                      <a:pt x="2116" y="2736"/>
                      <a:pt x="2156" y="2753"/>
                      <a:pt x="2192" y="2753"/>
                    </a:cubicBezTo>
                    <a:cubicBezTo>
                      <a:pt x="2281" y="2753"/>
                      <a:pt x="2349" y="2656"/>
                      <a:pt x="2349" y="2560"/>
                    </a:cubicBezTo>
                    <a:cubicBezTo>
                      <a:pt x="2520" y="2150"/>
                      <a:pt x="2349" y="1707"/>
                      <a:pt x="2212" y="1434"/>
                    </a:cubicBezTo>
                    <a:lnTo>
                      <a:pt x="2212" y="1434"/>
                    </a:lnTo>
                    <a:cubicBezTo>
                      <a:pt x="2349" y="1570"/>
                      <a:pt x="2520" y="1843"/>
                      <a:pt x="2520" y="2150"/>
                    </a:cubicBezTo>
                    <a:cubicBezTo>
                      <a:pt x="2574" y="2205"/>
                      <a:pt x="2651" y="2238"/>
                      <a:pt x="2723" y="2238"/>
                    </a:cubicBezTo>
                    <a:cubicBezTo>
                      <a:pt x="2831" y="2238"/>
                      <a:pt x="2929" y="2164"/>
                      <a:pt x="2929" y="1980"/>
                    </a:cubicBezTo>
                    <a:lnTo>
                      <a:pt x="2929" y="1707"/>
                    </a:lnTo>
                    <a:cubicBezTo>
                      <a:pt x="2969" y="1747"/>
                      <a:pt x="3009" y="1763"/>
                      <a:pt x="3050" y="1763"/>
                    </a:cubicBezTo>
                    <a:cubicBezTo>
                      <a:pt x="3148" y="1763"/>
                      <a:pt x="3252" y="1667"/>
                      <a:pt x="3373" y="1570"/>
                    </a:cubicBezTo>
                    <a:cubicBezTo>
                      <a:pt x="3373" y="1570"/>
                      <a:pt x="3373" y="1434"/>
                      <a:pt x="3202" y="1297"/>
                    </a:cubicBezTo>
                    <a:lnTo>
                      <a:pt x="3202" y="1297"/>
                    </a:lnTo>
                    <a:cubicBezTo>
                      <a:pt x="3251" y="1336"/>
                      <a:pt x="3308" y="1353"/>
                      <a:pt x="3365" y="1353"/>
                    </a:cubicBezTo>
                    <a:cubicBezTo>
                      <a:pt x="3506" y="1353"/>
                      <a:pt x="3646" y="1249"/>
                      <a:pt x="3646" y="1127"/>
                    </a:cubicBezTo>
                    <a:lnTo>
                      <a:pt x="3646" y="717"/>
                    </a:lnTo>
                    <a:cubicBezTo>
                      <a:pt x="3646" y="854"/>
                      <a:pt x="3782" y="990"/>
                      <a:pt x="3782" y="1127"/>
                    </a:cubicBezTo>
                    <a:cubicBezTo>
                      <a:pt x="3823" y="1178"/>
                      <a:pt x="3864" y="1198"/>
                      <a:pt x="3901" y="1198"/>
                    </a:cubicBezTo>
                    <a:cubicBezTo>
                      <a:pt x="3988" y="1198"/>
                      <a:pt x="4055" y="1086"/>
                      <a:pt x="4055" y="990"/>
                    </a:cubicBezTo>
                    <a:cubicBezTo>
                      <a:pt x="4055" y="717"/>
                      <a:pt x="3919" y="274"/>
                      <a:pt x="3646" y="137"/>
                    </a:cubicBezTo>
                    <a:cubicBezTo>
                      <a:pt x="3373" y="137"/>
                      <a:pt x="3373" y="274"/>
                      <a:pt x="3202" y="444"/>
                    </a:cubicBezTo>
                    <a:cubicBezTo>
                      <a:pt x="3202" y="274"/>
                      <a:pt x="3066" y="274"/>
                      <a:pt x="3066" y="274"/>
                    </a:cubicBezTo>
                    <a:cubicBezTo>
                      <a:pt x="2929" y="274"/>
                      <a:pt x="2929" y="274"/>
                      <a:pt x="2793" y="444"/>
                    </a:cubicBezTo>
                    <a:cubicBezTo>
                      <a:pt x="2793" y="274"/>
                      <a:pt x="2656" y="274"/>
                      <a:pt x="2656" y="274"/>
                    </a:cubicBezTo>
                    <a:cubicBezTo>
                      <a:pt x="2617" y="235"/>
                      <a:pt x="2575" y="218"/>
                      <a:pt x="2536" y="218"/>
                    </a:cubicBezTo>
                    <a:cubicBezTo>
                      <a:pt x="2436" y="218"/>
                      <a:pt x="2349" y="322"/>
                      <a:pt x="2349" y="444"/>
                    </a:cubicBezTo>
                    <a:lnTo>
                      <a:pt x="2349" y="717"/>
                    </a:lnTo>
                    <a:cubicBezTo>
                      <a:pt x="2212" y="717"/>
                      <a:pt x="2212" y="717"/>
                      <a:pt x="2212" y="581"/>
                    </a:cubicBezTo>
                    <a:lnTo>
                      <a:pt x="2076" y="581"/>
                    </a:lnTo>
                    <a:cubicBezTo>
                      <a:pt x="2212" y="444"/>
                      <a:pt x="2212" y="274"/>
                      <a:pt x="2212" y="274"/>
                    </a:cubicBezTo>
                    <a:cubicBezTo>
                      <a:pt x="2212" y="137"/>
                      <a:pt x="2076" y="1"/>
                      <a:pt x="19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1176504" y="2194444"/>
                <a:ext cx="236008" cy="140004"/>
              </a:xfrm>
              <a:custGeom>
                <a:avLst/>
                <a:gdLst/>
                <a:ahLst/>
                <a:cxnLst/>
                <a:rect l="l" t="t" r="r" b="b"/>
                <a:pathLst>
                  <a:path w="5396" h="3201" extrusionOk="0">
                    <a:moveTo>
                      <a:pt x="5088" y="1"/>
                    </a:moveTo>
                    <a:cubicBezTo>
                      <a:pt x="4679" y="1"/>
                      <a:pt x="4235" y="1"/>
                      <a:pt x="4099" y="274"/>
                    </a:cubicBezTo>
                    <a:lnTo>
                      <a:pt x="3826" y="274"/>
                    </a:lnTo>
                    <a:cubicBezTo>
                      <a:pt x="3553" y="444"/>
                      <a:pt x="3553" y="581"/>
                      <a:pt x="3382" y="717"/>
                    </a:cubicBezTo>
                    <a:cubicBezTo>
                      <a:pt x="3382" y="786"/>
                      <a:pt x="3314" y="786"/>
                      <a:pt x="3229" y="786"/>
                    </a:cubicBezTo>
                    <a:cubicBezTo>
                      <a:pt x="3143" y="786"/>
                      <a:pt x="3041" y="786"/>
                      <a:pt x="2973" y="854"/>
                    </a:cubicBezTo>
                    <a:cubicBezTo>
                      <a:pt x="2836" y="854"/>
                      <a:pt x="2836" y="990"/>
                      <a:pt x="2836" y="1127"/>
                    </a:cubicBezTo>
                    <a:cubicBezTo>
                      <a:pt x="2745" y="1127"/>
                      <a:pt x="2639" y="1066"/>
                      <a:pt x="2578" y="1066"/>
                    </a:cubicBezTo>
                    <a:cubicBezTo>
                      <a:pt x="2548" y="1066"/>
                      <a:pt x="2529" y="1081"/>
                      <a:pt x="2529" y="1127"/>
                    </a:cubicBezTo>
                    <a:cubicBezTo>
                      <a:pt x="2392" y="1127"/>
                      <a:pt x="2256" y="1297"/>
                      <a:pt x="2256" y="1297"/>
                    </a:cubicBezTo>
                    <a:lnTo>
                      <a:pt x="2256" y="1570"/>
                    </a:lnTo>
                    <a:cubicBezTo>
                      <a:pt x="2256" y="1570"/>
                      <a:pt x="2195" y="1510"/>
                      <a:pt x="2155" y="1510"/>
                    </a:cubicBezTo>
                    <a:cubicBezTo>
                      <a:pt x="2135" y="1510"/>
                      <a:pt x="2120" y="1525"/>
                      <a:pt x="2120" y="1570"/>
                    </a:cubicBezTo>
                    <a:lnTo>
                      <a:pt x="1983" y="1570"/>
                    </a:lnTo>
                    <a:cubicBezTo>
                      <a:pt x="1847" y="1570"/>
                      <a:pt x="1847" y="1707"/>
                      <a:pt x="1847" y="1707"/>
                    </a:cubicBezTo>
                    <a:cubicBezTo>
                      <a:pt x="1847" y="1995"/>
                      <a:pt x="1869" y="2073"/>
                      <a:pt x="1866" y="2073"/>
                    </a:cubicBezTo>
                    <a:cubicBezTo>
                      <a:pt x="1863" y="2073"/>
                      <a:pt x="1825" y="1958"/>
                      <a:pt x="1669" y="1958"/>
                    </a:cubicBezTo>
                    <a:cubicBezTo>
                      <a:pt x="1632" y="1958"/>
                      <a:pt x="1590" y="1964"/>
                      <a:pt x="1539" y="1980"/>
                    </a:cubicBezTo>
                    <a:lnTo>
                      <a:pt x="1266" y="2287"/>
                    </a:lnTo>
                    <a:lnTo>
                      <a:pt x="1266" y="2424"/>
                    </a:lnTo>
                    <a:lnTo>
                      <a:pt x="1130" y="2287"/>
                    </a:lnTo>
                    <a:cubicBezTo>
                      <a:pt x="823" y="2424"/>
                      <a:pt x="823" y="2560"/>
                      <a:pt x="823" y="2697"/>
                    </a:cubicBezTo>
                    <a:cubicBezTo>
                      <a:pt x="823" y="2724"/>
                      <a:pt x="817" y="2735"/>
                      <a:pt x="808" y="2735"/>
                    </a:cubicBezTo>
                    <a:cubicBezTo>
                      <a:pt x="768" y="2735"/>
                      <a:pt x="659" y="2560"/>
                      <a:pt x="550" y="2560"/>
                    </a:cubicBezTo>
                    <a:cubicBezTo>
                      <a:pt x="413" y="2560"/>
                      <a:pt x="413" y="2560"/>
                      <a:pt x="413" y="2697"/>
                    </a:cubicBezTo>
                    <a:cubicBezTo>
                      <a:pt x="413" y="2697"/>
                      <a:pt x="413" y="2833"/>
                      <a:pt x="277" y="2833"/>
                    </a:cubicBezTo>
                    <a:cubicBezTo>
                      <a:pt x="252" y="2808"/>
                      <a:pt x="226" y="2798"/>
                      <a:pt x="201" y="2798"/>
                    </a:cubicBezTo>
                    <a:cubicBezTo>
                      <a:pt x="90" y="2798"/>
                      <a:pt x="1" y="3004"/>
                      <a:pt x="140" y="3004"/>
                    </a:cubicBezTo>
                    <a:cubicBezTo>
                      <a:pt x="277" y="3140"/>
                      <a:pt x="413" y="3140"/>
                      <a:pt x="550" y="3140"/>
                    </a:cubicBezTo>
                    <a:cubicBezTo>
                      <a:pt x="618" y="3072"/>
                      <a:pt x="618" y="3038"/>
                      <a:pt x="635" y="3038"/>
                    </a:cubicBezTo>
                    <a:cubicBezTo>
                      <a:pt x="652" y="3038"/>
                      <a:pt x="686" y="3072"/>
                      <a:pt x="823" y="3140"/>
                    </a:cubicBezTo>
                    <a:cubicBezTo>
                      <a:pt x="823" y="3186"/>
                      <a:pt x="857" y="3201"/>
                      <a:pt x="902" y="3201"/>
                    </a:cubicBezTo>
                    <a:cubicBezTo>
                      <a:pt x="993" y="3201"/>
                      <a:pt x="1130" y="3140"/>
                      <a:pt x="1130" y="3140"/>
                    </a:cubicBezTo>
                    <a:lnTo>
                      <a:pt x="1130" y="2833"/>
                    </a:lnTo>
                    <a:lnTo>
                      <a:pt x="1403" y="2833"/>
                    </a:lnTo>
                    <a:cubicBezTo>
                      <a:pt x="1539" y="2697"/>
                      <a:pt x="1539" y="2697"/>
                      <a:pt x="1539" y="2560"/>
                    </a:cubicBezTo>
                    <a:cubicBezTo>
                      <a:pt x="1585" y="2469"/>
                      <a:pt x="1634" y="2439"/>
                      <a:pt x="1690" y="2439"/>
                    </a:cubicBezTo>
                    <a:cubicBezTo>
                      <a:pt x="1801" y="2439"/>
                      <a:pt x="1938" y="2560"/>
                      <a:pt x="2120" y="2560"/>
                    </a:cubicBezTo>
                    <a:lnTo>
                      <a:pt x="2256" y="2424"/>
                    </a:lnTo>
                    <a:lnTo>
                      <a:pt x="2256" y="2287"/>
                    </a:lnTo>
                    <a:lnTo>
                      <a:pt x="2256" y="2151"/>
                    </a:lnTo>
                    <a:lnTo>
                      <a:pt x="2256" y="1980"/>
                    </a:lnTo>
                    <a:lnTo>
                      <a:pt x="2392" y="1980"/>
                    </a:lnTo>
                    <a:cubicBezTo>
                      <a:pt x="2392" y="1980"/>
                      <a:pt x="2529" y="1980"/>
                      <a:pt x="2529" y="1843"/>
                    </a:cubicBezTo>
                    <a:cubicBezTo>
                      <a:pt x="2650" y="1747"/>
                      <a:pt x="2600" y="1650"/>
                      <a:pt x="2717" y="1650"/>
                    </a:cubicBezTo>
                    <a:cubicBezTo>
                      <a:pt x="2765" y="1650"/>
                      <a:pt x="2843" y="1667"/>
                      <a:pt x="2973" y="1707"/>
                    </a:cubicBezTo>
                    <a:lnTo>
                      <a:pt x="3109" y="1570"/>
                    </a:lnTo>
                    <a:cubicBezTo>
                      <a:pt x="3217" y="1462"/>
                      <a:pt x="3154" y="1247"/>
                      <a:pt x="3259" y="1247"/>
                    </a:cubicBezTo>
                    <a:cubicBezTo>
                      <a:pt x="3286" y="1247"/>
                      <a:pt x="3325" y="1262"/>
                      <a:pt x="3382" y="1297"/>
                    </a:cubicBezTo>
                    <a:lnTo>
                      <a:pt x="3689" y="1297"/>
                    </a:lnTo>
                    <a:cubicBezTo>
                      <a:pt x="3962" y="990"/>
                      <a:pt x="3826" y="854"/>
                      <a:pt x="4235" y="717"/>
                    </a:cubicBezTo>
                    <a:cubicBezTo>
                      <a:pt x="4406" y="717"/>
                      <a:pt x="4406" y="717"/>
                      <a:pt x="4406" y="581"/>
                    </a:cubicBezTo>
                    <a:cubicBezTo>
                      <a:pt x="4406" y="444"/>
                      <a:pt x="4952" y="444"/>
                      <a:pt x="5088" y="274"/>
                    </a:cubicBezTo>
                    <a:cubicBezTo>
                      <a:pt x="5395" y="274"/>
                      <a:pt x="5259" y="1"/>
                      <a:pt x="5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1094581" y="2159103"/>
                <a:ext cx="235964" cy="40256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9204" extrusionOk="0">
                    <a:moveTo>
                      <a:pt x="848" y="8550"/>
                    </a:moveTo>
                    <a:lnTo>
                      <a:pt x="848" y="8550"/>
                    </a:lnTo>
                    <a:cubicBezTo>
                      <a:pt x="895" y="8575"/>
                      <a:pt x="942" y="8599"/>
                      <a:pt x="990" y="8623"/>
                    </a:cubicBezTo>
                    <a:cubicBezTo>
                      <a:pt x="918" y="8623"/>
                      <a:pt x="884" y="8586"/>
                      <a:pt x="848" y="8550"/>
                    </a:cubicBezTo>
                    <a:close/>
                    <a:moveTo>
                      <a:pt x="4517" y="1"/>
                    </a:moveTo>
                    <a:cubicBezTo>
                      <a:pt x="4425" y="1"/>
                      <a:pt x="4339" y="27"/>
                      <a:pt x="4265" y="92"/>
                    </a:cubicBezTo>
                    <a:cubicBezTo>
                      <a:pt x="4265" y="218"/>
                      <a:pt x="4149" y="228"/>
                      <a:pt x="4131" y="362"/>
                    </a:cubicBezTo>
                    <a:lnTo>
                      <a:pt x="4131" y="362"/>
                    </a:lnTo>
                    <a:cubicBezTo>
                      <a:pt x="4085" y="343"/>
                      <a:pt x="4039" y="323"/>
                      <a:pt x="3993" y="323"/>
                    </a:cubicBezTo>
                    <a:cubicBezTo>
                      <a:pt x="3947" y="323"/>
                      <a:pt x="3902" y="342"/>
                      <a:pt x="3856" y="399"/>
                    </a:cubicBezTo>
                    <a:cubicBezTo>
                      <a:pt x="3720" y="399"/>
                      <a:pt x="3720" y="399"/>
                      <a:pt x="3549" y="536"/>
                    </a:cubicBezTo>
                    <a:cubicBezTo>
                      <a:pt x="3412" y="536"/>
                      <a:pt x="3276" y="536"/>
                      <a:pt x="3276" y="672"/>
                    </a:cubicBezTo>
                    <a:lnTo>
                      <a:pt x="3276" y="945"/>
                    </a:lnTo>
                    <a:cubicBezTo>
                      <a:pt x="3185" y="945"/>
                      <a:pt x="3094" y="885"/>
                      <a:pt x="3003" y="885"/>
                    </a:cubicBezTo>
                    <a:cubicBezTo>
                      <a:pt x="2957" y="885"/>
                      <a:pt x="2912" y="900"/>
                      <a:pt x="2866" y="945"/>
                    </a:cubicBezTo>
                    <a:cubicBezTo>
                      <a:pt x="2602" y="945"/>
                      <a:pt x="2667" y="1376"/>
                      <a:pt x="2799" y="1495"/>
                    </a:cubicBezTo>
                    <a:lnTo>
                      <a:pt x="2799" y="1495"/>
                    </a:lnTo>
                    <a:cubicBezTo>
                      <a:pt x="2607" y="1410"/>
                      <a:pt x="2429" y="1332"/>
                      <a:pt x="2254" y="1332"/>
                    </a:cubicBezTo>
                    <a:cubicBezTo>
                      <a:pt x="2173" y="1332"/>
                      <a:pt x="2093" y="1349"/>
                      <a:pt x="2013" y="1389"/>
                    </a:cubicBezTo>
                    <a:cubicBezTo>
                      <a:pt x="1843" y="1525"/>
                      <a:pt x="2013" y="1662"/>
                      <a:pt x="2013" y="1935"/>
                    </a:cubicBezTo>
                    <a:cubicBezTo>
                      <a:pt x="2013" y="1798"/>
                      <a:pt x="1843" y="1798"/>
                      <a:pt x="1706" y="1798"/>
                    </a:cubicBezTo>
                    <a:lnTo>
                      <a:pt x="1570" y="1935"/>
                    </a:lnTo>
                    <a:cubicBezTo>
                      <a:pt x="1570" y="2242"/>
                      <a:pt x="1570" y="2378"/>
                      <a:pt x="1706" y="2515"/>
                    </a:cubicBezTo>
                    <a:lnTo>
                      <a:pt x="1297" y="2515"/>
                    </a:lnTo>
                    <a:cubicBezTo>
                      <a:pt x="1297" y="2515"/>
                      <a:pt x="1160" y="2515"/>
                      <a:pt x="1160" y="2651"/>
                    </a:cubicBezTo>
                    <a:cubicBezTo>
                      <a:pt x="1160" y="2788"/>
                      <a:pt x="1160" y="3095"/>
                      <a:pt x="1297" y="3232"/>
                    </a:cubicBezTo>
                    <a:lnTo>
                      <a:pt x="1160" y="3232"/>
                    </a:lnTo>
                    <a:cubicBezTo>
                      <a:pt x="1110" y="3192"/>
                      <a:pt x="1063" y="3175"/>
                      <a:pt x="1025" y="3175"/>
                    </a:cubicBezTo>
                    <a:cubicBezTo>
                      <a:pt x="933" y="3175"/>
                      <a:pt x="893" y="3272"/>
                      <a:pt x="990" y="3368"/>
                    </a:cubicBezTo>
                    <a:cubicBezTo>
                      <a:pt x="990" y="3641"/>
                      <a:pt x="1297" y="3948"/>
                      <a:pt x="1433" y="4221"/>
                    </a:cubicBezTo>
                    <a:cubicBezTo>
                      <a:pt x="1297" y="4085"/>
                      <a:pt x="1160" y="3948"/>
                      <a:pt x="990" y="3948"/>
                    </a:cubicBezTo>
                    <a:cubicBezTo>
                      <a:pt x="853" y="3948"/>
                      <a:pt x="717" y="4085"/>
                      <a:pt x="717" y="4221"/>
                    </a:cubicBezTo>
                    <a:cubicBezTo>
                      <a:pt x="717" y="4358"/>
                      <a:pt x="853" y="4494"/>
                      <a:pt x="990" y="4665"/>
                    </a:cubicBezTo>
                    <a:cubicBezTo>
                      <a:pt x="853" y="4665"/>
                      <a:pt x="717" y="4494"/>
                      <a:pt x="444" y="4494"/>
                    </a:cubicBezTo>
                    <a:cubicBezTo>
                      <a:pt x="307" y="4494"/>
                      <a:pt x="307" y="4801"/>
                      <a:pt x="307" y="4938"/>
                    </a:cubicBezTo>
                    <a:cubicBezTo>
                      <a:pt x="444" y="5074"/>
                      <a:pt x="580" y="5211"/>
                      <a:pt x="717" y="5347"/>
                    </a:cubicBezTo>
                    <a:cubicBezTo>
                      <a:pt x="580" y="5347"/>
                      <a:pt x="307" y="5347"/>
                      <a:pt x="137" y="5518"/>
                    </a:cubicBezTo>
                    <a:cubicBezTo>
                      <a:pt x="0" y="5654"/>
                      <a:pt x="307" y="5927"/>
                      <a:pt x="580" y="6200"/>
                    </a:cubicBezTo>
                    <a:lnTo>
                      <a:pt x="137" y="6200"/>
                    </a:lnTo>
                    <a:cubicBezTo>
                      <a:pt x="0" y="6200"/>
                      <a:pt x="0" y="6371"/>
                      <a:pt x="0" y="6507"/>
                    </a:cubicBezTo>
                    <a:cubicBezTo>
                      <a:pt x="137" y="6780"/>
                      <a:pt x="444" y="6917"/>
                      <a:pt x="717" y="7053"/>
                    </a:cubicBezTo>
                    <a:lnTo>
                      <a:pt x="307" y="7053"/>
                    </a:lnTo>
                    <a:cubicBezTo>
                      <a:pt x="137" y="7224"/>
                      <a:pt x="137" y="7360"/>
                      <a:pt x="137" y="7360"/>
                    </a:cubicBezTo>
                    <a:cubicBezTo>
                      <a:pt x="307" y="7497"/>
                      <a:pt x="444" y="7633"/>
                      <a:pt x="580" y="7770"/>
                    </a:cubicBezTo>
                    <a:cubicBezTo>
                      <a:pt x="444" y="7770"/>
                      <a:pt x="444" y="7906"/>
                      <a:pt x="444" y="7906"/>
                    </a:cubicBezTo>
                    <a:cubicBezTo>
                      <a:pt x="444" y="8214"/>
                      <a:pt x="575" y="8374"/>
                      <a:pt x="747" y="8489"/>
                    </a:cubicBezTo>
                    <a:lnTo>
                      <a:pt x="747" y="8489"/>
                    </a:lnTo>
                    <a:cubicBezTo>
                      <a:pt x="738" y="8487"/>
                      <a:pt x="728" y="8486"/>
                      <a:pt x="717" y="8486"/>
                    </a:cubicBezTo>
                    <a:cubicBezTo>
                      <a:pt x="580" y="8486"/>
                      <a:pt x="580" y="8759"/>
                      <a:pt x="580" y="8759"/>
                    </a:cubicBezTo>
                    <a:lnTo>
                      <a:pt x="717" y="8930"/>
                    </a:lnTo>
                    <a:lnTo>
                      <a:pt x="137" y="8930"/>
                    </a:lnTo>
                    <a:cubicBezTo>
                      <a:pt x="0" y="8930"/>
                      <a:pt x="0" y="9067"/>
                      <a:pt x="137" y="9067"/>
                    </a:cubicBezTo>
                    <a:cubicBezTo>
                      <a:pt x="444" y="9203"/>
                      <a:pt x="853" y="9203"/>
                      <a:pt x="1160" y="9203"/>
                    </a:cubicBezTo>
                    <a:cubicBezTo>
                      <a:pt x="1258" y="9203"/>
                      <a:pt x="1356" y="9133"/>
                      <a:pt x="1353" y="9043"/>
                    </a:cubicBezTo>
                    <a:lnTo>
                      <a:pt x="1353" y="9043"/>
                    </a:lnTo>
                    <a:cubicBezTo>
                      <a:pt x="1391" y="9067"/>
                      <a:pt x="1433" y="9067"/>
                      <a:pt x="1433" y="9067"/>
                    </a:cubicBezTo>
                    <a:cubicBezTo>
                      <a:pt x="1570" y="9067"/>
                      <a:pt x="1570" y="8930"/>
                      <a:pt x="1570" y="8759"/>
                    </a:cubicBezTo>
                    <a:cubicBezTo>
                      <a:pt x="1570" y="8623"/>
                      <a:pt x="1433" y="8486"/>
                      <a:pt x="1160" y="8350"/>
                    </a:cubicBezTo>
                    <a:lnTo>
                      <a:pt x="990" y="8214"/>
                    </a:lnTo>
                    <a:lnTo>
                      <a:pt x="1297" y="8214"/>
                    </a:lnTo>
                    <a:cubicBezTo>
                      <a:pt x="1433" y="8214"/>
                      <a:pt x="1433" y="8077"/>
                      <a:pt x="1433" y="7906"/>
                    </a:cubicBezTo>
                    <a:cubicBezTo>
                      <a:pt x="1297" y="7770"/>
                      <a:pt x="853" y="7633"/>
                      <a:pt x="717" y="7497"/>
                    </a:cubicBezTo>
                    <a:cubicBezTo>
                      <a:pt x="990" y="7497"/>
                      <a:pt x="1433" y="7633"/>
                      <a:pt x="1433" y="7633"/>
                    </a:cubicBezTo>
                    <a:cubicBezTo>
                      <a:pt x="1506" y="7670"/>
                      <a:pt x="1570" y="7687"/>
                      <a:pt x="1621" y="7687"/>
                    </a:cubicBezTo>
                    <a:cubicBezTo>
                      <a:pt x="1760" y="7687"/>
                      <a:pt x="1806" y="7560"/>
                      <a:pt x="1706" y="7360"/>
                    </a:cubicBezTo>
                    <a:cubicBezTo>
                      <a:pt x="1570" y="7053"/>
                      <a:pt x="1297" y="6917"/>
                      <a:pt x="990" y="6780"/>
                    </a:cubicBezTo>
                    <a:cubicBezTo>
                      <a:pt x="853" y="6780"/>
                      <a:pt x="853" y="6780"/>
                      <a:pt x="853" y="6644"/>
                    </a:cubicBezTo>
                    <a:lnTo>
                      <a:pt x="853" y="6644"/>
                    </a:lnTo>
                    <a:cubicBezTo>
                      <a:pt x="990" y="6780"/>
                      <a:pt x="1160" y="6780"/>
                      <a:pt x="1297" y="6917"/>
                    </a:cubicBezTo>
                    <a:cubicBezTo>
                      <a:pt x="1433" y="6917"/>
                      <a:pt x="1570" y="6780"/>
                      <a:pt x="1570" y="6644"/>
                    </a:cubicBezTo>
                    <a:cubicBezTo>
                      <a:pt x="1433" y="6200"/>
                      <a:pt x="1160" y="6064"/>
                      <a:pt x="853" y="5927"/>
                    </a:cubicBezTo>
                    <a:cubicBezTo>
                      <a:pt x="853" y="5791"/>
                      <a:pt x="717" y="5791"/>
                      <a:pt x="717" y="5791"/>
                    </a:cubicBezTo>
                    <a:cubicBezTo>
                      <a:pt x="990" y="5791"/>
                      <a:pt x="1160" y="5927"/>
                      <a:pt x="1433" y="6064"/>
                    </a:cubicBezTo>
                    <a:cubicBezTo>
                      <a:pt x="1570" y="6064"/>
                      <a:pt x="1706" y="5927"/>
                      <a:pt x="1570" y="5791"/>
                    </a:cubicBezTo>
                    <a:cubicBezTo>
                      <a:pt x="1570" y="5654"/>
                      <a:pt x="1433" y="5518"/>
                      <a:pt x="1297" y="5347"/>
                    </a:cubicBezTo>
                    <a:cubicBezTo>
                      <a:pt x="1433" y="5347"/>
                      <a:pt x="1570" y="5518"/>
                      <a:pt x="1570" y="5518"/>
                    </a:cubicBezTo>
                    <a:cubicBezTo>
                      <a:pt x="1706" y="5518"/>
                      <a:pt x="1843" y="5347"/>
                      <a:pt x="1843" y="5211"/>
                    </a:cubicBezTo>
                    <a:cubicBezTo>
                      <a:pt x="1843" y="5074"/>
                      <a:pt x="1570" y="4801"/>
                      <a:pt x="1433" y="4665"/>
                    </a:cubicBezTo>
                    <a:lnTo>
                      <a:pt x="1433" y="4665"/>
                    </a:lnTo>
                    <a:cubicBezTo>
                      <a:pt x="1570" y="4801"/>
                      <a:pt x="1706" y="4801"/>
                      <a:pt x="1843" y="4938"/>
                    </a:cubicBezTo>
                    <a:cubicBezTo>
                      <a:pt x="2013" y="4938"/>
                      <a:pt x="2286" y="4801"/>
                      <a:pt x="2150" y="4665"/>
                    </a:cubicBezTo>
                    <a:cubicBezTo>
                      <a:pt x="2150" y="4358"/>
                      <a:pt x="1843" y="4221"/>
                      <a:pt x="1706" y="3948"/>
                    </a:cubicBezTo>
                    <a:cubicBezTo>
                      <a:pt x="1843" y="3948"/>
                      <a:pt x="1843" y="4085"/>
                      <a:pt x="1843" y="4085"/>
                    </a:cubicBezTo>
                    <a:cubicBezTo>
                      <a:pt x="2150" y="4085"/>
                      <a:pt x="2286" y="3948"/>
                      <a:pt x="2150" y="3641"/>
                    </a:cubicBezTo>
                    <a:cubicBezTo>
                      <a:pt x="2013" y="3505"/>
                      <a:pt x="1843" y="3368"/>
                      <a:pt x="1706" y="3095"/>
                    </a:cubicBezTo>
                    <a:cubicBezTo>
                      <a:pt x="1843" y="3095"/>
                      <a:pt x="1843" y="3232"/>
                      <a:pt x="2013" y="3232"/>
                    </a:cubicBezTo>
                    <a:cubicBezTo>
                      <a:pt x="2039" y="3258"/>
                      <a:pt x="2066" y="3269"/>
                      <a:pt x="2091" y="3269"/>
                    </a:cubicBezTo>
                    <a:cubicBezTo>
                      <a:pt x="2197" y="3269"/>
                      <a:pt x="2286" y="3069"/>
                      <a:pt x="2286" y="2959"/>
                    </a:cubicBezTo>
                    <a:cubicBezTo>
                      <a:pt x="2150" y="2788"/>
                      <a:pt x="2150" y="2515"/>
                      <a:pt x="2013" y="2242"/>
                    </a:cubicBezTo>
                    <a:lnTo>
                      <a:pt x="2013" y="2242"/>
                    </a:lnTo>
                    <a:cubicBezTo>
                      <a:pt x="2014" y="2244"/>
                      <a:pt x="2150" y="2515"/>
                      <a:pt x="2286" y="2515"/>
                    </a:cubicBezTo>
                    <a:cubicBezTo>
                      <a:pt x="2326" y="2555"/>
                      <a:pt x="2366" y="2571"/>
                      <a:pt x="2403" y="2571"/>
                    </a:cubicBezTo>
                    <a:cubicBezTo>
                      <a:pt x="2491" y="2571"/>
                      <a:pt x="2559" y="2475"/>
                      <a:pt x="2559" y="2378"/>
                    </a:cubicBezTo>
                    <a:lnTo>
                      <a:pt x="2559" y="2105"/>
                    </a:lnTo>
                    <a:cubicBezTo>
                      <a:pt x="2559" y="2105"/>
                      <a:pt x="2559" y="1935"/>
                      <a:pt x="2423" y="1798"/>
                    </a:cubicBezTo>
                    <a:lnTo>
                      <a:pt x="2423" y="1798"/>
                    </a:lnTo>
                    <a:cubicBezTo>
                      <a:pt x="2559" y="1935"/>
                      <a:pt x="2866" y="2105"/>
                      <a:pt x="3003" y="2105"/>
                    </a:cubicBezTo>
                    <a:lnTo>
                      <a:pt x="3139" y="1935"/>
                    </a:lnTo>
                    <a:cubicBezTo>
                      <a:pt x="3139" y="1798"/>
                      <a:pt x="3276" y="1662"/>
                      <a:pt x="3139" y="1525"/>
                    </a:cubicBezTo>
                    <a:lnTo>
                      <a:pt x="3276" y="1525"/>
                    </a:lnTo>
                    <a:cubicBezTo>
                      <a:pt x="3412" y="1662"/>
                      <a:pt x="3412" y="1662"/>
                      <a:pt x="3549" y="1662"/>
                    </a:cubicBezTo>
                    <a:cubicBezTo>
                      <a:pt x="3599" y="1702"/>
                      <a:pt x="3646" y="1718"/>
                      <a:pt x="3687" y="1718"/>
                    </a:cubicBezTo>
                    <a:cubicBezTo>
                      <a:pt x="3788" y="1718"/>
                      <a:pt x="3856" y="1622"/>
                      <a:pt x="3856" y="1525"/>
                    </a:cubicBezTo>
                    <a:lnTo>
                      <a:pt x="3856" y="1389"/>
                    </a:lnTo>
                    <a:cubicBezTo>
                      <a:pt x="3993" y="1389"/>
                      <a:pt x="4129" y="1252"/>
                      <a:pt x="4129" y="1082"/>
                    </a:cubicBezTo>
                    <a:cubicBezTo>
                      <a:pt x="4129" y="971"/>
                      <a:pt x="3950" y="772"/>
                      <a:pt x="4027" y="772"/>
                    </a:cubicBezTo>
                    <a:cubicBezTo>
                      <a:pt x="4045" y="772"/>
                      <a:pt x="4077" y="783"/>
                      <a:pt x="4129" y="809"/>
                    </a:cubicBezTo>
                    <a:cubicBezTo>
                      <a:pt x="4226" y="905"/>
                      <a:pt x="4254" y="1002"/>
                      <a:pt x="4371" y="1002"/>
                    </a:cubicBezTo>
                    <a:cubicBezTo>
                      <a:pt x="4419" y="1002"/>
                      <a:pt x="4483" y="985"/>
                      <a:pt x="4573" y="945"/>
                    </a:cubicBezTo>
                    <a:cubicBezTo>
                      <a:pt x="4709" y="945"/>
                      <a:pt x="4709" y="945"/>
                      <a:pt x="4709" y="809"/>
                    </a:cubicBezTo>
                    <a:lnTo>
                      <a:pt x="4709" y="536"/>
                    </a:lnTo>
                    <a:cubicBezTo>
                      <a:pt x="4846" y="672"/>
                      <a:pt x="4846" y="672"/>
                      <a:pt x="4982" y="809"/>
                    </a:cubicBezTo>
                    <a:cubicBezTo>
                      <a:pt x="5007" y="834"/>
                      <a:pt x="5038" y="845"/>
                      <a:pt x="5070" y="845"/>
                    </a:cubicBezTo>
                    <a:cubicBezTo>
                      <a:pt x="5215" y="845"/>
                      <a:pt x="5394" y="622"/>
                      <a:pt x="5255" y="399"/>
                    </a:cubicBezTo>
                    <a:cubicBezTo>
                      <a:pt x="5151" y="269"/>
                      <a:pt x="4810" y="1"/>
                      <a:pt x="4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1182627" y="2293512"/>
                <a:ext cx="74660" cy="121547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2779" extrusionOk="0">
                    <a:moveTo>
                      <a:pt x="1216" y="1"/>
                    </a:moveTo>
                    <a:cubicBezTo>
                      <a:pt x="1130" y="1"/>
                      <a:pt x="1048" y="43"/>
                      <a:pt x="990" y="159"/>
                    </a:cubicBezTo>
                    <a:lnTo>
                      <a:pt x="990" y="568"/>
                    </a:lnTo>
                    <a:cubicBezTo>
                      <a:pt x="990" y="432"/>
                      <a:pt x="853" y="432"/>
                      <a:pt x="683" y="432"/>
                    </a:cubicBezTo>
                    <a:lnTo>
                      <a:pt x="546" y="432"/>
                    </a:lnTo>
                    <a:lnTo>
                      <a:pt x="546" y="875"/>
                    </a:lnTo>
                    <a:lnTo>
                      <a:pt x="546" y="1012"/>
                    </a:lnTo>
                    <a:lnTo>
                      <a:pt x="410" y="875"/>
                    </a:lnTo>
                    <a:lnTo>
                      <a:pt x="273" y="1012"/>
                    </a:lnTo>
                    <a:cubicBezTo>
                      <a:pt x="137" y="1148"/>
                      <a:pt x="137" y="1285"/>
                      <a:pt x="273" y="1285"/>
                    </a:cubicBezTo>
                    <a:lnTo>
                      <a:pt x="273" y="1421"/>
                    </a:lnTo>
                    <a:lnTo>
                      <a:pt x="137" y="1421"/>
                    </a:lnTo>
                    <a:lnTo>
                      <a:pt x="0" y="1592"/>
                    </a:lnTo>
                    <a:cubicBezTo>
                      <a:pt x="0" y="2001"/>
                      <a:pt x="137" y="2445"/>
                      <a:pt x="273" y="2718"/>
                    </a:cubicBezTo>
                    <a:cubicBezTo>
                      <a:pt x="273" y="2763"/>
                      <a:pt x="289" y="2778"/>
                      <a:pt x="309" y="2778"/>
                    </a:cubicBezTo>
                    <a:cubicBezTo>
                      <a:pt x="349" y="2778"/>
                      <a:pt x="410" y="2718"/>
                      <a:pt x="410" y="2718"/>
                    </a:cubicBezTo>
                    <a:lnTo>
                      <a:pt x="410" y="2001"/>
                    </a:lnTo>
                    <a:cubicBezTo>
                      <a:pt x="410" y="2001"/>
                      <a:pt x="273" y="2001"/>
                      <a:pt x="273" y="1865"/>
                    </a:cubicBezTo>
                    <a:cubicBezTo>
                      <a:pt x="410" y="1865"/>
                      <a:pt x="410" y="2001"/>
                      <a:pt x="546" y="2001"/>
                    </a:cubicBezTo>
                    <a:cubicBezTo>
                      <a:pt x="546" y="2001"/>
                      <a:pt x="683" y="2001"/>
                      <a:pt x="683" y="1865"/>
                    </a:cubicBezTo>
                    <a:cubicBezTo>
                      <a:pt x="853" y="1728"/>
                      <a:pt x="683" y="1592"/>
                      <a:pt x="683" y="1421"/>
                    </a:cubicBezTo>
                    <a:cubicBezTo>
                      <a:pt x="853" y="1421"/>
                      <a:pt x="853" y="1421"/>
                      <a:pt x="853" y="1285"/>
                    </a:cubicBezTo>
                    <a:cubicBezTo>
                      <a:pt x="990" y="1285"/>
                      <a:pt x="990" y="1148"/>
                      <a:pt x="990" y="875"/>
                    </a:cubicBezTo>
                    <a:cubicBezTo>
                      <a:pt x="1035" y="921"/>
                      <a:pt x="1081" y="936"/>
                      <a:pt x="1121" y="936"/>
                    </a:cubicBezTo>
                    <a:cubicBezTo>
                      <a:pt x="1202" y="936"/>
                      <a:pt x="1263" y="875"/>
                      <a:pt x="1263" y="875"/>
                    </a:cubicBezTo>
                    <a:cubicBezTo>
                      <a:pt x="1399" y="739"/>
                      <a:pt x="1263" y="568"/>
                      <a:pt x="1399" y="432"/>
                    </a:cubicBezTo>
                    <a:cubicBezTo>
                      <a:pt x="1536" y="432"/>
                      <a:pt x="1707" y="159"/>
                      <a:pt x="1536" y="159"/>
                    </a:cubicBezTo>
                    <a:cubicBezTo>
                      <a:pt x="1457" y="80"/>
                      <a:pt x="1333" y="1"/>
                      <a:pt x="1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1175148" y="2355665"/>
                <a:ext cx="37352" cy="4478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24" extrusionOk="0">
                    <a:moveTo>
                      <a:pt x="444" y="0"/>
                    </a:moveTo>
                    <a:lnTo>
                      <a:pt x="308" y="171"/>
                    </a:lnTo>
                    <a:lnTo>
                      <a:pt x="308" y="307"/>
                    </a:lnTo>
                    <a:cubicBezTo>
                      <a:pt x="308" y="307"/>
                      <a:pt x="171" y="444"/>
                      <a:pt x="171" y="580"/>
                    </a:cubicBezTo>
                    <a:cubicBezTo>
                      <a:pt x="171" y="717"/>
                      <a:pt x="1" y="717"/>
                      <a:pt x="171" y="853"/>
                    </a:cubicBezTo>
                    <a:cubicBezTo>
                      <a:pt x="171" y="1024"/>
                      <a:pt x="171" y="1024"/>
                      <a:pt x="308" y="1024"/>
                    </a:cubicBezTo>
                    <a:cubicBezTo>
                      <a:pt x="444" y="1024"/>
                      <a:pt x="444" y="853"/>
                      <a:pt x="581" y="717"/>
                    </a:cubicBezTo>
                    <a:lnTo>
                      <a:pt x="581" y="580"/>
                    </a:lnTo>
                    <a:cubicBezTo>
                      <a:pt x="717" y="580"/>
                      <a:pt x="717" y="580"/>
                      <a:pt x="717" y="444"/>
                    </a:cubicBezTo>
                    <a:cubicBezTo>
                      <a:pt x="854" y="444"/>
                      <a:pt x="854" y="307"/>
                      <a:pt x="717" y="171"/>
                    </a:cubicBezTo>
                    <a:cubicBezTo>
                      <a:pt x="717" y="0"/>
                      <a:pt x="581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1057272" y="2198818"/>
                <a:ext cx="149276" cy="237101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5421" extrusionOk="0">
                    <a:moveTo>
                      <a:pt x="2931" y="0"/>
                    </a:moveTo>
                    <a:cubicBezTo>
                      <a:pt x="2686" y="0"/>
                      <a:pt x="2644" y="206"/>
                      <a:pt x="2423" y="344"/>
                    </a:cubicBezTo>
                    <a:cubicBezTo>
                      <a:pt x="2286" y="481"/>
                      <a:pt x="2423" y="617"/>
                      <a:pt x="2286" y="617"/>
                    </a:cubicBezTo>
                    <a:cubicBezTo>
                      <a:pt x="2013" y="754"/>
                      <a:pt x="2013" y="890"/>
                      <a:pt x="2013" y="1197"/>
                    </a:cubicBezTo>
                    <a:cubicBezTo>
                      <a:pt x="1843" y="1197"/>
                      <a:pt x="1706" y="1197"/>
                      <a:pt x="1706" y="1334"/>
                    </a:cubicBezTo>
                    <a:cubicBezTo>
                      <a:pt x="1570" y="1607"/>
                      <a:pt x="1843" y="1607"/>
                      <a:pt x="1433" y="1607"/>
                    </a:cubicBezTo>
                    <a:cubicBezTo>
                      <a:pt x="1297" y="1743"/>
                      <a:pt x="1297" y="1743"/>
                      <a:pt x="1297" y="1880"/>
                    </a:cubicBezTo>
                    <a:cubicBezTo>
                      <a:pt x="1297" y="2051"/>
                      <a:pt x="1297" y="2187"/>
                      <a:pt x="1433" y="2324"/>
                    </a:cubicBezTo>
                    <a:cubicBezTo>
                      <a:pt x="1342" y="2324"/>
                      <a:pt x="1251" y="2263"/>
                      <a:pt x="1150" y="2263"/>
                    </a:cubicBezTo>
                    <a:cubicBezTo>
                      <a:pt x="1100" y="2263"/>
                      <a:pt x="1046" y="2278"/>
                      <a:pt x="990" y="2324"/>
                    </a:cubicBezTo>
                    <a:cubicBezTo>
                      <a:pt x="853" y="2460"/>
                      <a:pt x="853" y="2597"/>
                      <a:pt x="853" y="2597"/>
                    </a:cubicBezTo>
                    <a:cubicBezTo>
                      <a:pt x="853" y="2733"/>
                      <a:pt x="853" y="2904"/>
                      <a:pt x="990" y="2904"/>
                    </a:cubicBezTo>
                    <a:lnTo>
                      <a:pt x="853" y="2904"/>
                    </a:lnTo>
                    <a:cubicBezTo>
                      <a:pt x="717" y="2904"/>
                      <a:pt x="580" y="3040"/>
                      <a:pt x="580" y="3177"/>
                    </a:cubicBezTo>
                    <a:cubicBezTo>
                      <a:pt x="717" y="3313"/>
                      <a:pt x="717" y="3450"/>
                      <a:pt x="853" y="3586"/>
                    </a:cubicBezTo>
                    <a:cubicBezTo>
                      <a:pt x="1011" y="3885"/>
                      <a:pt x="1043" y="3957"/>
                      <a:pt x="999" y="3957"/>
                    </a:cubicBezTo>
                    <a:cubicBezTo>
                      <a:pt x="957" y="3957"/>
                      <a:pt x="849" y="3893"/>
                      <a:pt x="717" y="3893"/>
                    </a:cubicBezTo>
                    <a:cubicBezTo>
                      <a:pt x="677" y="3853"/>
                      <a:pt x="637" y="3837"/>
                      <a:pt x="600" y="3837"/>
                    </a:cubicBezTo>
                    <a:cubicBezTo>
                      <a:pt x="512" y="3837"/>
                      <a:pt x="444" y="3933"/>
                      <a:pt x="444" y="4030"/>
                    </a:cubicBezTo>
                    <a:cubicBezTo>
                      <a:pt x="444" y="4166"/>
                      <a:pt x="444" y="4303"/>
                      <a:pt x="580" y="4439"/>
                    </a:cubicBezTo>
                    <a:cubicBezTo>
                      <a:pt x="580" y="4467"/>
                      <a:pt x="580" y="4495"/>
                      <a:pt x="581" y="4521"/>
                    </a:cubicBezTo>
                    <a:lnTo>
                      <a:pt x="581" y="4521"/>
                    </a:lnTo>
                    <a:cubicBezTo>
                      <a:pt x="490" y="4409"/>
                      <a:pt x="398" y="4349"/>
                      <a:pt x="307" y="4166"/>
                    </a:cubicBezTo>
                    <a:cubicBezTo>
                      <a:pt x="307" y="4166"/>
                      <a:pt x="0" y="4166"/>
                      <a:pt x="0" y="4303"/>
                    </a:cubicBezTo>
                    <a:cubicBezTo>
                      <a:pt x="0" y="4610"/>
                      <a:pt x="137" y="5019"/>
                      <a:pt x="137" y="5292"/>
                    </a:cubicBezTo>
                    <a:cubicBezTo>
                      <a:pt x="137" y="5378"/>
                      <a:pt x="213" y="5420"/>
                      <a:pt x="273" y="5420"/>
                    </a:cubicBezTo>
                    <a:cubicBezTo>
                      <a:pt x="333" y="5420"/>
                      <a:pt x="375" y="5378"/>
                      <a:pt x="307" y="5292"/>
                    </a:cubicBezTo>
                    <a:lnTo>
                      <a:pt x="307" y="4746"/>
                    </a:lnTo>
                    <a:cubicBezTo>
                      <a:pt x="407" y="4946"/>
                      <a:pt x="580" y="5073"/>
                      <a:pt x="719" y="5073"/>
                    </a:cubicBezTo>
                    <a:cubicBezTo>
                      <a:pt x="770" y="5073"/>
                      <a:pt x="817" y="5056"/>
                      <a:pt x="853" y="5019"/>
                    </a:cubicBezTo>
                    <a:cubicBezTo>
                      <a:pt x="1160" y="4883"/>
                      <a:pt x="990" y="4610"/>
                      <a:pt x="853" y="4303"/>
                    </a:cubicBezTo>
                    <a:lnTo>
                      <a:pt x="853" y="4303"/>
                    </a:lnTo>
                    <a:cubicBezTo>
                      <a:pt x="921" y="4371"/>
                      <a:pt x="998" y="4405"/>
                      <a:pt x="1075" y="4405"/>
                    </a:cubicBezTo>
                    <a:cubicBezTo>
                      <a:pt x="1152" y="4405"/>
                      <a:pt x="1228" y="4371"/>
                      <a:pt x="1297" y="4303"/>
                    </a:cubicBezTo>
                    <a:cubicBezTo>
                      <a:pt x="1433" y="4030"/>
                      <a:pt x="1297" y="3757"/>
                      <a:pt x="1160" y="3450"/>
                    </a:cubicBezTo>
                    <a:lnTo>
                      <a:pt x="1297" y="3450"/>
                    </a:lnTo>
                    <a:lnTo>
                      <a:pt x="1433" y="3313"/>
                    </a:lnTo>
                    <a:cubicBezTo>
                      <a:pt x="1433" y="3040"/>
                      <a:pt x="1297" y="2904"/>
                      <a:pt x="1297" y="2733"/>
                    </a:cubicBezTo>
                    <a:lnTo>
                      <a:pt x="1297" y="2733"/>
                    </a:lnTo>
                    <a:cubicBezTo>
                      <a:pt x="1297" y="2734"/>
                      <a:pt x="1297" y="2904"/>
                      <a:pt x="1433" y="2904"/>
                    </a:cubicBezTo>
                    <a:cubicBezTo>
                      <a:pt x="1570" y="2904"/>
                      <a:pt x="1706" y="2904"/>
                      <a:pt x="1706" y="2733"/>
                    </a:cubicBezTo>
                    <a:cubicBezTo>
                      <a:pt x="1843" y="2460"/>
                      <a:pt x="1706" y="2324"/>
                      <a:pt x="1706" y="2187"/>
                    </a:cubicBezTo>
                    <a:lnTo>
                      <a:pt x="1843" y="2187"/>
                    </a:lnTo>
                    <a:cubicBezTo>
                      <a:pt x="1843" y="2187"/>
                      <a:pt x="2013" y="2187"/>
                      <a:pt x="2013" y="2051"/>
                    </a:cubicBezTo>
                    <a:cubicBezTo>
                      <a:pt x="2013" y="2051"/>
                      <a:pt x="2150" y="1607"/>
                      <a:pt x="2013" y="1607"/>
                    </a:cubicBezTo>
                    <a:cubicBezTo>
                      <a:pt x="2150" y="1607"/>
                      <a:pt x="2286" y="1470"/>
                      <a:pt x="2286" y="1470"/>
                    </a:cubicBezTo>
                    <a:cubicBezTo>
                      <a:pt x="2286" y="1197"/>
                      <a:pt x="2286" y="1027"/>
                      <a:pt x="2423" y="1027"/>
                    </a:cubicBezTo>
                    <a:cubicBezTo>
                      <a:pt x="2559" y="1027"/>
                      <a:pt x="2559" y="1027"/>
                      <a:pt x="2696" y="890"/>
                    </a:cubicBezTo>
                    <a:lnTo>
                      <a:pt x="2696" y="617"/>
                    </a:lnTo>
                    <a:cubicBezTo>
                      <a:pt x="2866" y="617"/>
                      <a:pt x="2866" y="617"/>
                      <a:pt x="2866" y="481"/>
                    </a:cubicBezTo>
                    <a:cubicBezTo>
                      <a:pt x="2866" y="413"/>
                      <a:pt x="2900" y="379"/>
                      <a:pt x="2935" y="379"/>
                    </a:cubicBezTo>
                    <a:cubicBezTo>
                      <a:pt x="2969" y="379"/>
                      <a:pt x="3003" y="413"/>
                      <a:pt x="3003" y="481"/>
                    </a:cubicBezTo>
                    <a:cubicBezTo>
                      <a:pt x="3276" y="481"/>
                      <a:pt x="3412" y="174"/>
                      <a:pt x="3139" y="37"/>
                    </a:cubicBezTo>
                    <a:cubicBezTo>
                      <a:pt x="3056" y="11"/>
                      <a:pt x="2988" y="0"/>
                      <a:pt x="2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1121000" y="2316825"/>
                <a:ext cx="36302" cy="4198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60" extrusionOk="0">
                    <a:moveTo>
                      <a:pt x="179" y="1"/>
                    </a:moveTo>
                    <a:cubicBezTo>
                      <a:pt x="73" y="1"/>
                      <a:pt x="0" y="230"/>
                      <a:pt x="113" y="342"/>
                    </a:cubicBezTo>
                    <a:cubicBezTo>
                      <a:pt x="113" y="342"/>
                      <a:pt x="249" y="342"/>
                      <a:pt x="249" y="479"/>
                    </a:cubicBezTo>
                    <a:lnTo>
                      <a:pt x="386" y="479"/>
                    </a:lnTo>
                    <a:cubicBezTo>
                      <a:pt x="386" y="615"/>
                      <a:pt x="386" y="752"/>
                      <a:pt x="556" y="888"/>
                    </a:cubicBezTo>
                    <a:cubicBezTo>
                      <a:pt x="597" y="939"/>
                      <a:pt x="638" y="960"/>
                      <a:pt x="675" y="960"/>
                    </a:cubicBezTo>
                    <a:cubicBezTo>
                      <a:pt x="762" y="960"/>
                      <a:pt x="829" y="847"/>
                      <a:pt x="829" y="752"/>
                    </a:cubicBezTo>
                    <a:cubicBezTo>
                      <a:pt x="829" y="479"/>
                      <a:pt x="693" y="206"/>
                      <a:pt x="556" y="35"/>
                    </a:cubicBezTo>
                    <a:lnTo>
                      <a:pt x="249" y="35"/>
                    </a:lnTo>
                    <a:cubicBezTo>
                      <a:pt x="225" y="11"/>
                      <a:pt x="201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1063221" y="2369092"/>
                <a:ext cx="31404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093" extrusionOk="0">
                    <a:moveTo>
                      <a:pt x="444" y="0"/>
                    </a:moveTo>
                    <a:cubicBezTo>
                      <a:pt x="308" y="0"/>
                      <a:pt x="171" y="273"/>
                      <a:pt x="171" y="410"/>
                    </a:cubicBezTo>
                    <a:cubicBezTo>
                      <a:pt x="171" y="546"/>
                      <a:pt x="1" y="853"/>
                      <a:pt x="171" y="990"/>
                    </a:cubicBezTo>
                    <a:cubicBezTo>
                      <a:pt x="171" y="1058"/>
                      <a:pt x="239" y="1092"/>
                      <a:pt x="308" y="1092"/>
                    </a:cubicBezTo>
                    <a:cubicBezTo>
                      <a:pt x="376" y="1092"/>
                      <a:pt x="444" y="1058"/>
                      <a:pt x="444" y="990"/>
                    </a:cubicBezTo>
                    <a:lnTo>
                      <a:pt x="581" y="853"/>
                    </a:lnTo>
                    <a:lnTo>
                      <a:pt x="581" y="546"/>
                    </a:lnTo>
                    <a:cubicBezTo>
                      <a:pt x="581" y="410"/>
                      <a:pt x="717" y="273"/>
                      <a:pt x="581" y="137"/>
                    </a:cubicBez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1082641" y="2390524"/>
                <a:ext cx="90799" cy="23194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5303" extrusionOk="0">
                    <a:moveTo>
                      <a:pt x="1243" y="0"/>
                    </a:moveTo>
                    <a:cubicBezTo>
                      <a:pt x="1207" y="0"/>
                      <a:pt x="1165" y="17"/>
                      <a:pt x="1126" y="56"/>
                    </a:cubicBezTo>
                    <a:cubicBezTo>
                      <a:pt x="717" y="363"/>
                      <a:pt x="273" y="773"/>
                      <a:pt x="137" y="1353"/>
                    </a:cubicBezTo>
                    <a:cubicBezTo>
                      <a:pt x="0" y="1353"/>
                      <a:pt x="137" y="1489"/>
                      <a:pt x="137" y="1489"/>
                    </a:cubicBezTo>
                    <a:cubicBezTo>
                      <a:pt x="273" y="1489"/>
                      <a:pt x="410" y="1489"/>
                      <a:pt x="580" y="1353"/>
                    </a:cubicBezTo>
                    <a:cubicBezTo>
                      <a:pt x="853" y="1216"/>
                      <a:pt x="990" y="1080"/>
                      <a:pt x="1263" y="773"/>
                    </a:cubicBezTo>
                    <a:lnTo>
                      <a:pt x="1263" y="773"/>
                    </a:lnTo>
                    <a:cubicBezTo>
                      <a:pt x="1126" y="1080"/>
                      <a:pt x="853" y="1489"/>
                      <a:pt x="853" y="1626"/>
                    </a:cubicBezTo>
                    <a:cubicBezTo>
                      <a:pt x="580" y="1762"/>
                      <a:pt x="410" y="2069"/>
                      <a:pt x="410" y="2342"/>
                    </a:cubicBezTo>
                    <a:cubicBezTo>
                      <a:pt x="410" y="2479"/>
                      <a:pt x="580" y="2479"/>
                      <a:pt x="717" y="2479"/>
                    </a:cubicBezTo>
                    <a:lnTo>
                      <a:pt x="990" y="2206"/>
                    </a:lnTo>
                    <a:cubicBezTo>
                      <a:pt x="1019" y="2206"/>
                      <a:pt x="1041" y="2206"/>
                      <a:pt x="1059" y="2205"/>
                    </a:cubicBezTo>
                    <a:lnTo>
                      <a:pt x="1059" y="2205"/>
                    </a:lnTo>
                    <a:cubicBezTo>
                      <a:pt x="948" y="2433"/>
                      <a:pt x="853" y="2666"/>
                      <a:pt x="853" y="2923"/>
                    </a:cubicBezTo>
                    <a:cubicBezTo>
                      <a:pt x="853" y="3059"/>
                      <a:pt x="990" y="3195"/>
                      <a:pt x="1126" y="3195"/>
                    </a:cubicBezTo>
                    <a:lnTo>
                      <a:pt x="1126" y="3332"/>
                    </a:lnTo>
                    <a:cubicBezTo>
                      <a:pt x="1126" y="3428"/>
                      <a:pt x="1193" y="3540"/>
                      <a:pt x="1292" y="3540"/>
                    </a:cubicBezTo>
                    <a:cubicBezTo>
                      <a:pt x="1334" y="3540"/>
                      <a:pt x="1382" y="3520"/>
                      <a:pt x="1433" y="3468"/>
                    </a:cubicBezTo>
                    <a:lnTo>
                      <a:pt x="1433" y="3468"/>
                    </a:lnTo>
                    <a:cubicBezTo>
                      <a:pt x="1263" y="3776"/>
                      <a:pt x="1263" y="3912"/>
                      <a:pt x="1263" y="4185"/>
                    </a:cubicBezTo>
                    <a:cubicBezTo>
                      <a:pt x="1167" y="4281"/>
                      <a:pt x="1205" y="4393"/>
                      <a:pt x="1343" y="4393"/>
                    </a:cubicBezTo>
                    <a:cubicBezTo>
                      <a:pt x="1401" y="4393"/>
                      <a:pt x="1478" y="4373"/>
                      <a:pt x="1570" y="4322"/>
                    </a:cubicBezTo>
                    <a:lnTo>
                      <a:pt x="1570" y="4322"/>
                    </a:lnTo>
                    <a:cubicBezTo>
                      <a:pt x="1433" y="4629"/>
                      <a:pt x="1433" y="4902"/>
                      <a:pt x="1433" y="5175"/>
                    </a:cubicBezTo>
                    <a:cubicBezTo>
                      <a:pt x="1433" y="5260"/>
                      <a:pt x="1467" y="5303"/>
                      <a:pt x="1519" y="5303"/>
                    </a:cubicBezTo>
                    <a:cubicBezTo>
                      <a:pt x="1570" y="5303"/>
                      <a:pt x="1638" y="5260"/>
                      <a:pt x="1706" y="5175"/>
                    </a:cubicBezTo>
                    <a:cubicBezTo>
                      <a:pt x="1843" y="4902"/>
                      <a:pt x="1979" y="4322"/>
                      <a:pt x="1843" y="3912"/>
                    </a:cubicBezTo>
                    <a:lnTo>
                      <a:pt x="1706" y="3776"/>
                    </a:lnTo>
                    <a:cubicBezTo>
                      <a:pt x="1843" y="3468"/>
                      <a:pt x="1979" y="3195"/>
                      <a:pt x="1979" y="2923"/>
                    </a:cubicBezTo>
                    <a:cubicBezTo>
                      <a:pt x="1979" y="2786"/>
                      <a:pt x="1843" y="2615"/>
                      <a:pt x="1706" y="2615"/>
                    </a:cubicBezTo>
                    <a:cubicBezTo>
                      <a:pt x="1843" y="2479"/>
                      <a:pt x="1979" y="2342"/>
                      <a:pt x="1979" y="2206"/>
                    </a:cubicBezTo>
                    <a:cubicBezTo>
                      <a:pt x="2076" y="2109"/>
                      <a:pt x="1968" y="2013"/>
                      <a:pt x="1848" y="2013"/>
                    </a:cubicBezTo>
                    <a:cubicBezTo>
                      <a:pt x="1798" y="2013"/>
                      <a:pt x="1746" y="2029"/>
                      <a:pt x="1706" y="2069"/>
                    </a:cubicBezTo>
                    <a:cubicBezTo>
                      <a:pt x="1843" y="1762"/>
                      <a:pt x="1843" y="1626"/>
                      <a:pt x="1843" y="1353"/>
                    </a:cubicBezTo>
                    <a:lnTo>
                      <a:pt x="1706" y="1216"/>
                    </a:lnTo>
                    <a:lnTo>
                      <a:pt x="1433" y="1216"/>
                    </a:lnTo>
                    <a:cubicBezTo>
                      <a:pt x="1706" y="1080"/>
                      <a:pt x="1843" y="773"/>
                      <a:pt x="1706" y="500"/>
                    </a:cubicBezTo>
                    <a:cubicBezTo>
                      <a:pt x="1706" y="363"/>
                      <a:pt x="1570" y="363"/>
                      <a:pt x="1570" y="363"/>
                    </a:cubicBezTo>
                    <a:cubicBezTo>
                      <a:pt x="1263" y="500"/>
                      <a:pt x="1263" y="363"/>
                      <a:pt x="990" y="636"/>
                    </a:cubicBezTo>
                    <a:cubicBezTo>
                      <a:pt x="990" y="636"/>
                      <a:pt x="853" y="773"/>
                      <a:pt x="580" y="909"/>
                    </a:cubicBezTo>
                    <a:cubicBezTo>
                      <a:pt x="853" y="636"/>
                      <a:pt x="990" y="363"/>
                      <a:pt x="1263" y="227"/>
                    </a:cubicBezTo>
                    <a:cubicBezTo>
                      <a:pt x="1385" y="105"/>
                      <a:pt x="1332" y="0"/>
                      <a:pt x="1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151267" y="2445766"/>
                <a:ext cx="17976" cy="4574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46" extrusionOk="0">
                    <a:moveTo>
                      <a:pt x="239" y="0"/>
                    </a:moveTo>
                    <a:cubicBezTo>
                      <a:pt x="184" y="0"/>
                      <a:pt x="137" y="33"/>
                      <a:pt x="137" y="90"/>
                    </a:cubicBezTo>
                    <a:lnTo>
                      <a:pt x="137" y="363"/>
                    </a:lnTo>
                    <a:lnTo>
                      <a:pt x="137" y="499"/>
                    </a:lnTo>
                    <a:cubicBezTo>
                      <a:pt x="1" y="670"/>
                      <a:pt x="1" y="806"/>
                      <a:pt x="137" y="943"/>
                    </a:cubicBezTo>
                    <a:cubicBezTo>
                      <a:pt x="137" y="1011"/>
                      <a:pt x="171" y="1045"/>
                      <a:pt x="206" y="1045"/>
                    </a:cubicBezTo>
                    <a:cubicBezTo>
                      <a:pt x="240" y="1045"/>
                      <a:pt x="274" y="1011"/>
                      <a:pt x="274" y="943"/>
                    </a:cubicBezTo>
                    <a:cubicBezTo>
                      <a:pt x="410" y="806"/>
                      <a:pt x="410" y="670"/>
                      <a:pt x="410" y="499"/>
                    </a:cubicBezTo>
                    <a:lnTo>
                      <a:pt x="410" y="226"/>
                    </a:lnTo>
                    <a:cubicBezTo>
                      <a:pt x="410" y="66"/>
                      <a:pt x="317" y="0"/>
                      <a:pt x="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076649" y="2533768"/>
                <a:ext cx="190083" cy="361622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8268" extrusionOk="0">
                    <a:moveTo>
                      <a:pt x="1203" y="1715"/>
                    </a:moveTo>
                    <a:lnTo>
                      <a:pt x="1203" y="1715"/>
                    </a:lnTo>
                    <a:cubicBezTo>
                      <a:pt x="1043" y="2063"/>
                      <a:pt x="917" y="2454"/>
                      <a:pt x="717" y="2753"/>
                    </a:cubicBezTo>
                    <a:cubicBezTo>
                      <a:pt x="810" y="2381"/>
                      <a:pt x="1030" y="2057"/>
                      <a:pt x="1203" y="1715"/>
                    </a:cubicBezTo>
                    <a:close/>
                    <a:moveTo>
                      <a:pt x="2552" y="5318"/>
                    </a:moveTo>
                    <a:cubicBezTo>
                      <a:pt x="2522" y="5605"/>
                      <a:pt x="2423" y="5958"/>
                      <a:pt x="2423" y="6336"/>
                    </a:cubicBezTo>
                    <a:cubicBezTo>
                      <a:pt x="2423" y="5992"/>
                      <a:pt x="2486" y="5647"/>
                      <a:pt x="2552" y="5318"/>
                    </a:cubicBezTo>
                    <a:close/>
                    <a:moveTo>
                      <a:pt x="910" y="0"/>
                    </a:moveTo>
                    <a:cubicBezTo>
                      <a:pt x="877" y="0"/>
                      <a:pt x="854" y="17"/>
                      <a:pt x="854" y="57"/>
                    </a:cubicBezTo>
                    <a:cubicBezTo>
                      <a:pt x="717" y="364"/>
                      <a:pt x="547" y="637"/>
                      <a:pt x="410" y="910"/>
                    </a:cubicBezTo>
                    <a:cubicBezTo>
                      <a:pt x="274" y="1047"/>
                      <a:pt x="137" y="1217"/>
                      <a:pt x="137" y="1354"/>
                    </a:cubicBezTo>
                    <a:cubicBezTo>
                      <a:pt x="137" y="1450"/>
                      <a:pt x="205" y="1547"/>
                      <a:pt x="245" y="1547"/>
                    </a:cubicBezTo>
                    <a:cubicBezTo>
                      <a:pt x="262" y="1547"/>
                      <a:pt x="274" y="1530"/>
                      <a:pt x="274" y="1490"/>
                    </a:cubicBezTo>
                    <a:lnTo>
                      <a:pt x="274" y="1490"/>
                    </a:lnTo>
                    <a:cubicBezTo>
                      <a:pt x="274" y="1627"/>
                      <a:pt x="274" y="1763"/>
                      <a:pt x="137" y="1900"/>
                    </a:cubicBezTo>
                    <a:cubicBezTo>
                      <a:pt x="137" y="2207"/>
                      <a:pt x="1" y="2480"/>
                      <a:pt x="137" y="2753"/>
                    </a:cubicBezTo>
                    <a:cubicBezTo>
                      <a:pt x="137" y="2838"/>
                      <a:pt x="171" y="2881"/>
                      <a:pt x="205" y="2881"/>
                    </a:cubicBezTo>
                    <a:cubicBezTo>
                      <a:pt x="239" y="2881"/>
                      <a:pt x="274" y="2838"/>
                      <a:pt x="274" y="2753"/>
                    </a:cubicBezTo>
                    <a:lnTo>
                      <a:pt x="410" y="2753"/>
                    </a:lnTo>
                    <a:cubicBezTo>
                      <a:pt x="274" y="2923"/>
                      <a:pt x="274" y="3196"/>
                      <a:pt x="274" y="3333"/>
                    </a:cubicBezTo>
                    <a:cubicBezTo>
                      <a:pt x="274" y="3429"/>
                      <a:pt x="410" y="3526"/>
                      <a:pt x="490" y="3526"/>
                    </a:cubicBezTo>
                    <a:cubicBezTo>
                      <a:pt x="523" y="3526"/>
                      <a:pt x="547" y="3509"/>
                      <a:pt x="547" y="3469"/>
                    </a:cubicBezTo>
                    <a:cubicBezTo>
                      <a:pt x="793" y="3360"/>
                      <a:pt x="1017" y="3163"/>
                      <a:pt x="1166" y="2861"/>
                    </a:cubicBezTo>
                    <a:lnTo>
                      <a:pt x="1166" y="2861"/>
                    </a:lnTo>
                    <a:cubicBezTo>
                      <a:pt x="1113" y="3009"/>
                      <a:pt x="1084" y="3103"/>
                      <a:pt x="990" y="3196"/>
                    </a:cubicBezTo>
                    <a:cubicBezTo>
                      <a:pt x="990" y="3606"/>
                      <a:pt x="547" y="4459"/>
                      <a:pt x="854" y="4902"/>
                    </a:cubicBezTo>
                    <a:lnTo>
                      <a:pt x="1127" y="4902"/>
                    </a:lnTo>
                    <a:lnTo>
                      <a:pt x="1127" y="5483"/>
                    </a:lnTo>
                    <a:cubicBezTo>
                      <a:pt x="1127" y="5619"/>
                      <a:pt x="1263" y="5619"/>
                      <a:pt x="1400" y="5619"/>
                    </a:cubicBezTo>
                    <a:lnTo>
                      <a:pt x="1570" y="5483"/>
                    </a:lnTo>
                    <a:cubicBezTo>
                      <a:pt x="1570" y="5619"/>
                      <a:pt x="1570" y="5892"/>
                      <a:pt x="1707" y="6029"/>
                    </a:cubicBezTo>
                    <a:cubicBezTo>
                      <a:pt x="1707" y="6165"/>
                      <a:pt x="1843" y="6165"/>
                      <a:pt x="1980" y="6165"/>
                    </a:cubicBezTo>
                    <a:cubicBezTo>
                      <a:pt x="1980" y="6472"/>
                      <a:pt x="1980" y="6745"/>
                      <a:pt x="2116" y="6882"/>
                    </a:cubicBezTo>
                    <a:cubicBezTo>
                      <a:pt x="2253" y="7018"/>
                      <a:pt x="2423" y="7018"/>
                      <a:pt x="2560" y="7018"/>
                    </a:cubicBezTo>
                    <a:lnTo>
                      <a:pt x="2560" y="6882"/>
                    </a:lnTo>
                    <a:cubicBezTo>
                      <a:pt x="2560" y="7018"/>
                      <a:pt x="2560" y="7325"/>
                      <a:pt x="2696" y="7598"/>
                    </a:cubicBezTo>
                    <a:cubicBezTo>
                      <a:pt x="2696" y="7666"/>
                      <a:pt x="2765" y="7701"/>
                      <a:pt x="2850" y="7701"/>
                    </a:cubicBezTo>
                    <a:cubicBezTo>
                      <a:pt x="2935" y="7701"/>
                      <a:pt x="3038" y="7666"/>
                      <a:pt x="3106" y="7598"/>
                    </a:cubicBezTo>
                    <a:lnTo>
                      <a:pt x="3106" y="7325"/>
                    </a:lnTo>
                    <a:cubicBezTo>
                      <a:pt x="3106" y="7598"/>
                      <a:pt x="3106" y="7871"/>
                      <a:pt x="3413" y="8042"/>
                    </a:cubicBezTo>
                    <a:cubicBezTo>
                      <a:pt x="3464" y="8144"/>
                      <a:pt x="3515" y="8189"/>
                      <a:pt x="3559" y="8189"/>
                    </a:cubicBezTo>
                    <a:cubicBezTo>
                      <a:pt x="3632" y="8189"/>
                      <a:pt x="3686" y="8063"/>
                      <a:pt x="3686" y="7871"/>
                    </a:cubicBezTo>
                    <a:lnTo>
                      <a:pt x="3686" y="7462"/>
                    </a:lnTo>
                    <a:lnTo>
                      <a:pt x="3686" y="7325"/>
                    </a:lnTo>
                    <a:cubicBezTo>
                      <a:pt x="3822" y="7598"/>
                      <a:pt x="3822" y="7871"/>
                      <a:pt x="3959" y="8178"/>
                    </a:cubicBezTo>
                    <a:cubicBezTo>
                      <a:pt x="3959" y="8235"/>
                      <a:pt x="4035" y="8268"/>
                      <a:pt x="4114" y="8268"/>
                    </a:cubicBezTo>
                    <a:cubicBezTo>
                      <a:pt x="4227" y="8268"/>
                      <a:pt x="4346" y="8202"/>
                      <a:pt x="4266" y="8042"/>
                    </a:cubicBezTo>
                    <a:cubicBezTo>
                      <a:pt x="4266" y="7598"/>
                      <a:pt x="4266" y="6882"/>
                      <a:pt x="3822" y="6472"/>
                    </a:cubicBezTo>
                    <a:lnTo>
                      <a:pt x="3549" y="6472"/>
                    </a:lnTo>
                    <a:cubicBezTo>
                      <a:pt x="3549" y="6472"/>
                      <a:pt x="3549" y="6609"/>
                      <a:pt x="3413" y="6609"/>
                    </a:cubicBezTo>
                    <a:cubicBezTo>
                      <a:pt x="3413" y="6336"/>
                      <a:pt x="3413" y="6029"/>
                      <a:pt x="3276" y="5756"/>
                    </a:cubicBezTo>
                    <a:cubicBezTo>
                      <a:pt x="3276" y="5756"/>
                      <a:pt x="3201" y="5695"/>
                      <a:pt x="3110" y="5695"/>
                    </a:cubicBezTo>
                    <a:cubicBezTo>
                      <a:pt x="3064" y="5695"/>
                      <a:pt x="3015" y="5710"/>
                      <a:pt x="2969" y="5756"/>
                    </a:cubicBezTo>
                    <a:cubicBezTo>
                      <a:pt x="2969" y="5483"/>
                      <a:pt x="2969" y="5312"/>
                      <a:pt x="2833" y="5175"/>
                    </a:cubicBezTo>
                    <a:cubicBezTo>
                      <a:pt x="2765" y="5107"/>
                      <a:pt x="2696" y="5073"/>
                      <a:pt x="2645" y="5073"/>
                    </a:cubicBezTo>
                    <a:cubicBezTo>
                      <a:pt x="2627" y="5073"/>
                      <a:pt x="2611" y="5077"/>
                      <a:pt x="2598" y="5086"/>
                    </a:cubicBezTo>
                    <a:lnTo>
                      <a:pt x="2598" y="5086"/>
                    </a:lnTo>
                    <a:cubicBezTo>
                      <a:pt x="2652" y="4815"/>
                      <a:pt x="2696" y="4557"/>
                      <a:pt x="2696" y="4322"/>
                    </a:cubicBezTo>
                    <a:cubicBezTo>
                      <a:pt x="2696" y="4162"/>
                      <a:pt x="2544" y="4096"/>
                      <a:pt x="2418" y="4096"/>
                    </a:cubicBezTo>
                    <a:cubicBezTo>
                      <a:pt x="2329" y="4096"/>
                      <a:pt x="2253" y="4129"/>
                      <a:pt x="2253" y="4186"/>
                    </a:cubicBezTo>
                    <a:cubicBezTo>
                      <a:pt x="2116" y="4459"/>
                      <a:pt x="2116" y="4902"/>
                      <a:pt x="1980" y="5175"/>
                    </a:cubicBezTo>
                    <a:cubicBezTo>
                      <a:pt x="2116" y="4629"/>
                      <a:pt x="2253" y="4049"/>
                      <a:pt x="2423" y="3469"/>
                    </a:cubicBezTo>
                    <a:cubicBezTo>
                      <a:pt x="2423" y="3373"/>
                      <a:pt x="2270" y="3276"/>
                      <a:pt x="2132" y="3276"/>
                    </a:cubicBezTo>
                    <a:cubicBezTo>
                      <a:pt x="2074" y="3276"/>
                      <a:pt x="2020" y="3293"/>
                      <a:pt x="1980" y="3333"/>
                    </a:cubicBezTo>
                    <a:cubicBezTo>
                      <a:pt x="1843" y="3606"/>
                      <a:pt x="1707" y="4322"/>
                      <a:pt x="1570" y="4766"/>
                    </a:cubicBezTo>
                    <a:cubicBezTo>
                      <a:pt x="1570" y="4049"/>
                      <a:pt x="1980" y="3333"/>
                      <a:pt x="2116" y="2616"/>
                    </a:cubicBezTo>
                    <a:cubicBezTo>
                      <a:pt x="2116" y="2456"/>
                      <a:pt x="2023" y="2390"/>
                      <a:pt x="1918" y="2390"/>
                    </a:cubicBezTo>
                    <a:cubicBezTo>
                      <a:pt x="1843" y="2390"/>
                      <a:pt x="1763" y="2423"/>
                      <a:pt x="1707" y="2480"/>
                    </a:cubicBezTo>
                    <a:cubicBezTo>
                      <a:pt x="1570" y="2923"/>
                      <a:pt x="1400" y="3606"/>
                      <a:pt x="1127" y="4049"/>
                    </a:cubicBezTo>
                    <a:cubicBezTo>
                      <a:pt x="1263" y="3606"/>
                      <a:pt x="1570" y="3060"/>
                      <a:pt x="1570" y="2753"/>
                    </a:cubicBezTo>
                    <a:cubicBezTo>
                      <a:pt x="1707" y="2480"/>
                      <a:pt x="2116" y="1627"/>
                      <a:pt x="1707" y="1354"/>
                    </a:cubicBezTo>
                    <a:cubicBezTo>
                      <a:pt x="1707" y="1285"/>
                      <a:pt x="1673" y="1251"/>
                      <a:pt x="1617" y="1251"/>
                    </a:cubicBezTo>
                    <a:cubicBezTo>
                      <a:pt x="1562" y="1251"/>
                      <a:pt x="1485" y="1285"/>
                      <a:pt x="1400" y="1354"/>
                    </a:cubicBezTo>
                    <a:cubicBezTo>
                      <a:pt x="1353" y="1424"/>
                      <a:pt x="1310" y="1499"/>
                      <a:pt x="1270" y="1577"/>
                    </a:cubicBezTo>
                    <a:lnTo>
                      <a:pt x="1270" y="1577"/>
                    </a:lnTo>
                    <a:cubicBezTo>
                      <a:pt x="1323" y="1461"/>
                      <a:pt x="1369" y="1342"/>
                      <a:pt x="1400" y="1217"/>
                    </a:cubicBezTo>
                    <a:cubicBezTo>
                      <a:pt x="1400" y="1095"/>
                      <a:pt x="1260" y="991"/>
                      <a:pt x="1181" y="991"/>
                    </a:cubicBezTo>
                    <a:cubicBezTo>
                      <a:pt x="1149" y="991"/>
                      <a:pt x="1127" y="1008"/>
                      <a:pt x="1127" y="1047"/>
                    </a:cubicBezTo>
                    <a:cubicBezTo>
                      <a:pt x="854" y="1354"/>
                      <a:pt x="547" y="1900"/>
                      <a:pt x="410" y="2207"/>
                    </a:cubicBezTo>
                    <a:cubicBezTo>
                      <a:pt x="547" y="1627"/>
                      <a:pt x="717" y="1217"/>
                      <a:pt x="990" y="637"/>
                    </a:cubicBezTo>
                    <a:lnTo>
                      <a:pt x="1127" y="774"/>
                    </a:lnTo>
                    <a:cubicBezTo>
                      <a:pt x="1127" y="842"/>
                      <a:pt x="1161" y="876"/>
                      <a:pt x="1195" y="876"/>
                    </a:cubicBezTo>
                    <a:cubicBezTo>
                      <a:pt x="1229" y="876"/>
                      <a:pt x="1263" y="842"/>
                      <a:pt x="1263" y="774"/>
                    </a:cubicBezTo>
                    <a:cubicBezTo>
                      <a:pt x="1263" y="501"/>
                      <a:pt x="1127" y="364"/>
                      <a:pt x="1127" y="364"/>
                    </a:cubicBezTo>
                    <a:lnTo>
                      <a:pt x="1127" y="193"/>
                    </a:lnTo>
                    <a:cubicBezTo>
                      <a:pt x="1127" y="97"/>
                      <a:pt x="990" y="0"/>
                      <a:pt x="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1039340" y="2441217"/>
                <a:ext cx="117960" cy="376580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8610" extrusionOk="0">
                    <a:moveTo>
                      <a:pt x="745" y="1"/>
                    </a:moveTo>
                    <a:cubicBezTo>
                      <a:pt x="729" y="1"/>
                      <a:pt x="717" y="17"/>
                      <a:pt x="717" y="57"/>
                    </a:cubicBezTo>
                    <a:cubicBezTo>
                      <a:pt x="410" y="194"/>
                      <a:pt x="137" y="603"/>
                      <a:pt x="1" y="910"/>
                    </a:cubicBezTo>
                    <a:cubicBezTo>
                      <a:pt x="1" y="1047"/>
                      <a:pt x="1" y="1183"/>
                      <a:pt x="137" y="1183"/>
                    </a:cubicBezTo>
                    <a:lnTo>
                      <a:pt x="274" y="1183"/>
                    </a:lnTo>
                    <a:cubicBezTo>
                      <a:pt x="137" y="1456"/>
                      <a:pt x="1" y="1764"/>
                      <a:pt x="1" y="2036"/>
                    </a:cubicBezTo>
                    <a:cubicBezTo>
                      <a:pt x="1" y="2036"/>
                      <a:pt x="1" y="2173"/>
                      <a:pt x="137" y="2173"/>
                    </a:cubicBezTo>
                    <a:cubicBezTo>
                      <a:pt x="137" y="2309"/>
                      <a:pt x="1" y="2617"/>
                      <a:pt x="137" y="2753"/>
                    </a:cubicBezTo>
                    <a:cubicBezTo>
                      <a:pt x="137" y="2753"/>
                      <a:pt x="137" y="2890"/>
                      <a:pt x="274" y="2890"/>
                    </a:cubicBezTo>
                    <a:lnTo>
                      <a:pt x="410" y="2890"/>
                    </a:lnTo>
                    <a:cubicBezTo>
                      <a:pt x="274" y="3026"/>
                      <a:pt x="274" y="3333"/>
                      <a:pt x="410" y="3470"/>
                    </a:cubicBezTo>
                    <a:cubicBezTo>
                      <a:pt x="410" y="3606"/>
                      <a:pt x="410" y="3606"/>
                      <a:pt x="547" y="3606"/>
                    </a:cubicBezTo>
                    <a:cubicBezTo>
                      <a:pt x="717" y="3606"/>
                      <a:pt x="854" y="3470"/>
                      <a:pt x="854" y="3470"/>
                    </a:cubicBezTo>
                    <a:lnTo>
                      <a:pt x="854" y="3470"/>
                    </a:lnTo>
                    <a:cubicBezTo>
                      <a:pt x="717" y="3743"/>
                      <a:pt x="717" y="4186"/>
                      <a:pt x="717" y="4596"/>
                    </a:cubicBezTo>
                    <a:cubicBezTo>
                      <a:pt x="717" y="4732"/>
                      <a:pt x="854" y="4732"/>
                      <a:pt x="990" y="4732"/>
                    </a:cubicBezTo>
                    <a:cubicBezTo>
                      <a:pt x="854" y="5039"/>
                      <a:pt x="854" y="5449"/>
                      <a:pt x="854" y="5722"/>
                    </a:cubicBezTo>
                    <a:cubicBezTo>
                      <a:pt x="990" y="5892"/>
                      <a:pt x="990" y="5892"/>
                      <a:pt x="1127" y="5892"/>
                    </a:cubicBezTo>
                    <a:cubicBezTo>
                      <a:pt x="990" y="6302"/>
                      <a:pt x="990" y="6575"/>
                      <a:pt x="1127" y="6882"/>
                    </a:cubicBezTo>
                    <a:lnTo>
                      <a:pt x="1263" y="7018"/>
                    </a:lnTo>
                    <a:cubicBezTo>
                      <a:pt x="1263" y="7155"/>
                      <a:pt x="1263" y="7428"/>
                      <a:pt x="1400" y="7599"/>
                    </a:cubicBezTo>
                    <a:cubicBezTo>
                      <a:pt x="1513" y="7599"/>
                      <a:pt x="1551" y="7659"/>
                      <a:pt x="1604" y="7659"/>
                    </a:cubicBezTo>
                    <a:cubicBezTo>
                      <a:pt x="1631" y="7659"/>
                      <a:pt x="1661" y="7644"/>
                      <a:pt x="1707" y="7599"/>
                    </a:cubicBezTo>
                    <a:lnTo>
                      <a:pt x="1843" y="7599"/>
                    </a:lnTo>
                    <a:cubicBezTo>
                      <a:pt x="1707" y="7872"/>
                      <a:pt x="1707" y="8145"/>
                      <a:pt x="1843" y="8452"/>
                    </a:cubicBezTo>
                    <a:lnTo>
                      <a:pt x="2116" y="8452"/>
                    </a:lnTo>
                    <a:cubicBezTo>
                      <a:pt x="2116" y="8530"/>
                      <a:pt x="2219" y="8609"/>
                      <a:pt x="2331" y="8609"/>
                    </a:cubicBezTo>
                    <a:cubicBezTo>
                      <a:pt x="2414" y="8609"/>
                      <a:pt x="2502" y="8567"/>
                      <a:pt x="2560" y="8452"/>
                    </a:cubicBezTo>
                    <a:cubicBezTo>
                      <a:pt x="2560" y="8452"/>
                      <a:pt x="2696" y="8452"/>
                      <a:pt x="2696" y="8281"/>
                    </a:cubicBezTo>
                    <a:lnTo>
                      <a:pt x="2696" y="8145"/>
                    </a:lnTo>
                    <a:lnTo>
                      <a:pt x="2696" y="7735"/>
                    </a:lnTo>
                    <a:cubicBezTo>
                      <a:pt x="2696" y="7559"/>
                      <a:pt x="2607" y="7484"/>
                      <a:pt x="2498" y="7484"/>
                    </a:cubicBezTo>
                    <a:cubicBezTo>
                      <a:pt x="2417" y="7484"/>
                      <a:pt x="2326" y="7526"/>
                      <a:pt x="2253" y="7599"/>
                    </a:cubicBezTo>
                    <a:cubicBezTo>
                      <a:pt x="2173" y="7717"/>
                      <a:pt x="2129" y="7767"/>
                      <a:pt x="2108" y="7767"/>
                    </a:cubicBezTo>
                    <a:cubicBezTo>
                      <a:pt x="2059" y="7767"/>
                      <a:pt x="2156" y="7470"/>
                      <a:pt x="2253" y="7155"/>
                    </a:cubicBezTo>
                    <a:lnTo>
                      <a:pt x="2253" y="6575"/>
                    </a:lnTo>
                    <a:cubicBezTo>
                      <a:pt x="2253" y="6507"/>
                      <a:pt x="2184" y="6472"/>
                      <a:pt x="2116" y="6472"/>
                    </a:cubicBezTo>
                    <a:cubicBezTo>
                      <a:pt x="2048" y="6472"/>
                      <a:pt x="1980" y="6507"/>
                      <a:pt x="1980" y="6575"/>
                    </a:cubicBezTo>
                    <a:cubicBezTo>
                      <a:pt x="1843" y="6745"/>
                      <a:pt x="1843" y="6882"/>
                      <a:pt x="1707" y="7018"/>
                    </a:cubicBezTo>
                    <a:lnTo>
                      <a:pt x="1707" y="6745"/>
                    </a:lnTo>
                    <a:cubicBezTo>
                      <a:pt x="1980" y="6438"/>
                      <a:pt x="1980" y="5892"/>
                      <a:pt x="2116" y="5585"/>
                    </a:cubicBezTo>
                    <a:cubicBezTo>
                      <a:pt x="2116" y="5489"/>
                      <a:pt x="2048" y="5392"/>
                      <a:pt x="1960" y="5392"/>
                    </a:cubicBezTo>
                    <a:cubicBezTo>
                      <a:pt x="1923" y="5392"/>
                      <a:pt x="1883" y="5409"/>
                      <a:pt x="1843" y="5449"/>
                    </a:cubicBezTo>
                    <a:cubicBezTo>
                      <a:pt x="1707" y="5585"/>
                      <a:pt x="1570" y="5722"/>
                      <a:pt x="1400" y="6029"/>
                    </a:cubicBezTo>
                    <a:cubicBezTo>
                      <a:pt x="1570" y="5722"/>
                      <a:pt x="1570" y="5449"/>
                      <a:pt x="1707" y="5176"/>
                    </a:cubicBezTo>
                    <a:cubicBezTo>
                      <a:pt x="1707" y="5039"/>
                      <a:pt x="1707" y="5039"/>
                      <a:pt x="1843" y="5039"/>
                    </a:cubicBezTo>
                    <a:cubicBezTo>
                      <a:pt x="1843" y="4732"/>
                      <a:pt x="1843" y="4596"/>
                      <a:pt x="1980" y="4459"/>
                    </a:cubicBezTo>
                    <a:cubicBezTo>
                      <a:pt x="1980" y="4380"/>
                      <a:pt x="1889" y="4302"/>
                      <a:pt x="1786" y="4302"/>
                    </a:cubicBezTo>
                    <a:cubicBezTo>
                      <a:pt x="1710" y="4302"/>
                      <a:pt x="1628" y="4344"/>
                      <a:pt x="1570" y="4459"/>
                    </a:cubicBezTo>
                    <a:cubicBezTo>
                      <a:pt x="1570" y="4459"/>
                      <a:pt x="1400" y="5039"/>
                      <a:pt x="1263" y="5312"/>
                    </a:cubicBezTo>
                    <a:cubicBezTo>
                      <a:pt x="1263" y="4596"/>
                      <a:pt x="1707" y="3743"/>
                      <a:pt x="1843" y="3163"/>
                    </a:cubicBezTo>
                    <a:cubicBezTo>
                      <a:pt x="1923" y="3003"/>
                      <a:pt x="1863" y="2936"/>
                      <a:pt x="1771" y="2936"/>
                    </a:cubicBezTo>
                    <a:cubicBezTo>
                      <a:pt x="1707" y="2936"/>
                      <a:pt x="1627" y="2970"/>
                      <a:pt x="1570" y="3026"/>
                    </a:cubicBezTo>
                    <a:cubicBezTo>
                      <a:pt x="1400" y="3333"/>
                      <a:pt x="1263" y="3743"/>
                      <a:pt x="990" y="4186"/>
                    </a:cubicBezTo>
                    <a:cubicBezTo>
                      <a:pt x="1127" y="3470"/>
                      <a:pt x="1707" y="2753"/>
                      <a:pt x="1707" y="2036"/>
                    </a:cubicBezTo>
                    <a:cubicBezTo>
                      <a:pt x="1707" y="1900"/>
                      <a:pt x="1570" y="1900"/>
                      <a:pt x="1400" y="1900"/>
                    </a:cubicBezTo>
                    <a:cubicBezTo>
                      <a:pt x="1127" y="2173"/>
                      <a:pt x="990" y="2890"/>
                      <a:pt x="717" y="3163"/>
                    </a:cubicBezTo>
                    <a:cubicBezTo>
                      <a:pt x="717" y="2890"/>
                      <a:pt x="854" y="2617"/>
                      <a:pt x="854" y="2480"/>
                    </a:cubicBezTo>
                    <a:cubicBezTo>
                      <a:pt x="1127" y="2173"/>
                      <a:pt x="1263" y="1900"/>
                      <a:pt x="1263" y="1764"/>
                    </a:cubicBezTo>
                    <a:cubicBezTo>
                      <a:pt x="1376" y="1651"/>
                      <a:pt x="1210" y="1422"/>
                      <a:pt x="1071" y="1422"/>
                    </a:cubicBezTo>
                    <a:cubicBezTo>
                      <a:pt x="1042" y="1422"/>
                      <a:pt x="1014" y="1433"/>
                      <a:pt x="990" y="1456"/>
                    </a:cubicBezTo>
                    <a:cubicBezTo>
                      <a:pt x="854" y="1627"/>
                      <a:pt x="717" y="1900"/>
                      <a:pt x="547" y="2173"/>
                    </a:cubicBezTo>
                    <a:cubicBezTo>
                      <a:pt x="547" y="2173"/>
                      <a:pt x="547" y="2309"/>
                      <a:pt x="410" y="2309"/>
                    </a:cubicBezTo>
                    <a:cubicBezTo>
                      <a:pt x="547" y="2309"/>
                      <a:pt x="547" y="2173"/>
                      <a:pt x="547" y="2036"/>
                    </a:cubicBezTo>
                    <a:cubicBezTo>
                      <a:pt x="717" y="1764"/>
                      <a:pt x="854" y="1456"/>
                      <a:pt x="990" y="1183"/>
                    </a:cubicBezTo>
                    <a:cubicBezTo>
                      <a:pt x="1087" y="1087"/>
                      <a:pt x="978" y="990"/>
                      <a:pt x="858" y="990"/>
                    </a:cubicBezTo>
                    <a:cubicBezTo>
                      <a:pt x="809" y="990"/>
                      <a:pt x="757" y="1007"/>
                      <a:pt x="717" y="1047"/>
                    </a:cubicBezTo>
                    <a:cubicBezTo>
                      <a:pt x="854" y="910"/>
                      <a:pt x="854" y="774"/>
                      <a:pt x="990" y="603"/>
                    </a:cubicBezTo>
                    <a:cubicBezTo>
                      <a:pt x="1127" y="603"/>
                      <a:pt x="1127" y="330"/>
                      <a:pt x="990" y="330"/>
                    </a:cubicBezTo>
                    <a:lnTo>
                      <a:pt x="854" y="330"/>
                    </a:lnTo>
                    <a:lnTo>
                      <a:pt x="854" y="194"/>
                    </a:lnTo>
                    <a:cubicBezTo>
                      <a:pt x="854" y="97"/>
                      <a:pt x="785" y="1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1033391" y="2489024"/>
                <a:ext cx="104489" cy="27266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6234" extrusionOk="0">
                    <a:moveTo>
                      <a:pt x="171" y="1"/>
                    </a:moveTo>
                    <a:cubicBezTo>
                      <a:pt x="94" y="1"/>
                      <a:pt x="0" y="67"/>
                      <a:pt x="0" y="227"/>
                    </a:cubicBezTo>
                    <a:cubicBezTo>
                      <a:pt x="0" y="363"/>
                      <a:pt x="0" y="671"/>
                      <a:pt x="137" y="807"/>
                    </a:cubicBezTo>
                    <a:lnTo>
                      <a:pt x="137" y="943"/>
                    </a:lnTo>
                    <a:cubicBezTo>
                      <a:pt x="137" y="1387"/>
                      <a:pt x="137" y="1933"/>
                      <a:pt x="273" y="2513"/>
                    </a:cubicBezTo>
                    <a:cubicBezTo>
                      <a:pt x="330" y="2570"/>
                      <a:pt x="410" y="2603"/>
                      <a:pt x="474" y="2603"/>
                    </a:cubicBezTo>
                    <a:cubicBezTo>
                      <a:pt x="565" y="2603"/>
                      <a:pt x="626" y="2537"/>
                      <a:pt x="546" y="2377"/>
                    </a:cubicBezTo>
                    <a:lnTo>
                      <a:pt x="546" y="671"/>
                    </a:lnTo>
                    <a:cubicBezTo>
                      <a:pt x="853" y="807"/>
                      <a:pt x="1263" y="807"/>
                      <a:pt x="1706" y="807"/>
                    </a:cubicBezTo>
                    <a:cubicBezTo>
                      <a:pt x="1706" y="807"/>
                      <a:pt x="1706" y="943"/>
                      <a:pt x="1843" y="943"/>
                    </a:cubicBezTo>
                    <a:cubicBezTo>
                      <a:pt x="1706" y="943"/>
                      <a:pt x="1536" y="1080"/>
                      <a:pt x="1399" y="1216"/>
                    </a:cubicBezTo>
                    <a:cubicBezTo>
                      <a:pt x="1263" y="1216"/>
                      <a:pt x="1399" y="1524"/>
                      <a:pt x="1536" y="1524"/>
                    </a:cubicBezTo>
                    <a:cubicBezTo>
                      <a:pt x="1564" y="1515"/>
                      <a:pt x="1591" y="1511"/>
                      <a:pt x="1616" y="1511"/>
                    </a:cubicBezTo>
                    <a:cubicBezTo>
                      <a:pt x="1979" y="1511"/>
                      <a:pt x="1979" y="2385"/>
                      <a:pt x="1979" y="2513"/>
                    </a:cubicBezTo>
                    <a:cubicBezTo>
                      <a:pt x="1979" y="3093"/>
                      <a:pt x="1706" y="3639"/>
                      <a:pt x="1263" y="4083"/>
                    </a:cubicBezTo>
                    <a:cubicBezTo>
                      <a:pt x="1126" y="4219"/>
                      <a:pt x="683" y="4356"/>
                      <a:pt x="683" y="4629"/>
                    </a:cubicBezTo>
                    <a:cubicBezTo>
                      <a:pt x="683" y="4799"/>
                      <a:pt x="853" y="5072"/>
                      <a:pt x="853" y="5482"/>
                    </a:cubicBezTo>
                    <a:lnTo>
                      <a:pt x="990" y="5652"/>
                    </a:lnTo>
                    <a:cubicBezTo>
                      <a:pt x="1102" y="5989"/>
                      <a:pt x="1214" y="6234"/>
                      <a:pt x="1403" y="6234"/>
                    </a:cubicBezTo>
                    <a:cubicBezTo>
                      <a:pt x="1443" y="6234"/>
                      <a:pt x="1487" y="6223"/>
                      <a:pt x="1536" y="6198"/>
                    </a:cubicBezTo>
                    <a:cubicBezTo>
                      <a:pt x="1706" y="6198"/>
                      <a:pt x="1706" y="6198"/>
                      <a:pt x="1706" y="6062"/>
                    </a:cubicBezTo>
                    <a:lnTo>
                      <a:pt x="1706" y="5925"/>
                    </a:lnTo>
                    <a:lnTo>
                      <a:pt x="1706" y="5789"/>
                    </a:lnTo>
                    <a:lnTo>
                      <a:pt x="1706" y="5652"/>
                    </a:lnTo>
                    <a:cubicBezTo>
                      <a:pt x="1706" y="5482"/>
                      <a:pt x="1536" y="5345"/>
                      <a:pt x="1263" y="5209"/>
                    </a:cubicBezTo>
                    <a:cubicBezTo>
                      <a:pt x="1263" y="5072"/>
                      <a:pt x="1263" y="5072"/>
                      <a:pt x="1126" y="5072"/>
                    </a:cubicBezTo>
                    <a:cubicBezTo>
                      <a:pt x="1126" y="4936"/>
                      <a:pt x="990" y="4629"/>
                      <a:pt x="1263" y="4492"/>
                    </a:cubicBezTo>
                    <a:cubicBezTo>
                      <a:pt x="1843" y="4219"/>
                      <a:pt x="1979" y="3503"/>
                      <a:pt x="2252" y="3093"/>
                    </a:cubicBezTo>
                    <a:cubicBezTo>
                      <a:pt x="2252" y="2650"/>
                      <a:pt x="2389" y="1660"/>
                      <a:pt x="1979" y="1216"/>
                    </a:cubicBezTo>
                    <a:lnTo>
                      <a:pt x="2252" y="1216"/>
                    </a:lnTo>
                    <a:cubicBezTo>
                      <a:pt x="2252" y="1216"/>
                      <a:pt x="2389" y="1080"/>
                      <a:pt x="2252" y="943"/>
                    </a:cubicBezTo>
                    <a:lnTo>
                      <a:pt x="2252" y="807"/>
                    </a:lnTo>
                    <a:cubicBezTo>
                      <a:pt x="2252" y="807"/>
                      <a:pt x="2252" y="671"/>
                      <a:pt x="2116" y="534"/>
                    </a:cubicBezTo>
                    <a:lnTo>
                      <a:pt x="1843" y="534"/>
                    </a:lnTo>
                    <a:lnTo>
                      <a:pt x="1706" y="363"/>
                    </a:lnTo>
                    <a:lnTo>
                      <a:pt x="1536" y="363"/>
                    </a:lnTo>
                    <a:cubicBezTo>
                      <a:pt x="1536" y="363"/>
                      <a:pt x="1536" y="227"/>
                      <a:pt x="1399" y="227"/>
                    </a:cubicBezTo>
                    <a:cubicBezTo>
                      <a:pt x="1399" y="227"/>
                      <a:pt x="1263" y="227"/>
                      <a:pt x="1263" y="363"/>
                    </a:cubicBezTo>
                    <a:cubicBezTo>
                      <a:pt x="853" y="363"/>
                      <a:pt x="546" y="363"/>
                      <a:pt x="273" y="90"/>
                    </a:cubicBezTo>
                    <a:cubicBezTo>
                      <a:pt x="273" y="34"/>
                      <a:pt x="226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182627" y="2754123"/>
                <a:ext cx="186584" cy="17914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096" extrusionOk="0">
                    <a:moveTo>
                      <a:pt x="410" y="1"/>
                    </a:moveTo>
                    <a:cubicBezTo>
                      <a:pt x="273" y="1"/>
                      <a:pt x="137" y="137"/>
                      <a:pt x="0" y="445"/>
                    </a:cubicBezTo>
                    <a:cubicBezTo>
                      <a:pt x="0" y="445"/>
                      <a:pt x="0" y="581"/>
                      <a:pt x="137" y="581"/>
                    </a:cubicBezTo>
                    <a:lnTo>
                      <a:pt x="273" y="581"/>
                    </a:lnTo>
                    <a:cubicBezTo>
                      <a:pt x="410" y="581"/>
                      <a:pt x="546" y="445"/>
                      <a:pt x="546" y="274"/>
                    </a:cubicBezTo>
                    <a:cubicBezTo>
                      <a:pt x="683" y="274"/>
                      <a:pt x="683" y="718"/>
                      <a:pt x="683" y="718"/>
                    </a:cubicBezTo>
                    <a:cubicBezTo>
                      <a:pt x="683" y="854"/>
                      <a:pt x="853" y="854"/>
                      <a:pt x="853" y="854"/>
                    </a:cubicBezTo>
                    <a:lnTo>
                      <a:pt x="1126" y="854"/>
                    </a:lnTo>
                    <a:cubicBezTo>
                      <a:pt x="1126" y="1127"/>
                      <a:pt x="990" y="1434"/>
                      <a:pt x="1126" y="1571"/>
                    </a:cubicBezTo>
                    <a:cubicBezTo>
                      <a:pt x="1126" y="1707"/>
                      <a:pt x="1263" y="1707"/>
                      <a:pt x="1399" y="1707"/>
                    </a:cubicBezTo>
                    <a:cubicBezTo>
                      <a:pt x="1478" y="1628"/>
                      <a:pt x="1512" y="1550"/>
                      <a:pt x="1526" y="1550"/>
                    </a:cubicBezTo>
                    <a:cubicBezTo>
                      <a:pt x="1536" y="1550"/>
                      <a:pt x="1536" y="1592"/>
                      <a:pt x="1536" y="1707"/>
                    </a:cubicBezTo>
                    <a:cubicBezTo>
                      <a:pt x="1536" y="1980"/>
                      <a:pt x="1399" y="2287"/>
                      <a:pt x="1536" y="2560"/>
                    </a:cubicBezTo>
                    <a:cubicBezTo>
                      <a:pt x="1650" y="2560"/>
                      <a:pt x="1688" y="2621"/>
                      <a:pt x="1741" y="2621"/>
                    </a:cubicBezTo>
                    <a:cubicBezTo>
                      <a:pt x="1767" y="2621"/>
                      <a:pt x="1798" y="2606"/>
                      <a:pt x="1843" y="2560"/>
                    </a:cubicBezTo>
                    <a:cubicBezTo>
                      <a:pt x="1980" y="2560"/>
                      <a:pt x="2116" y="2424"/>
                      <a:pt x="2116" y="2424"/>
                    </a:cubicBezTo>
                    <a:lnTo>
                      <a:pt x="2116" y="2560"/>
                    </a:lnTo>
                    <a:cubicBezTo>
                      <a:pt x="2116" y="2697"/>
                      <a:pt x="2252" y="2697"/>
                      <a:pt x="2389" y="2697"/>
                    </a:cubicBezTo>
                    <a:cubicBezTo>
                      <a:pt x="2560" y="2697"/>
                      <a:pt x="2696" y="2560"/>
                      <a:pt x="2696" y="2424"/>
                    </a:cubicBezTo>
                    <a:cubicBezTo>
                      <a:pt x="2696" y="2560"/>
                      <a:pt x="2833" y="3140"/>
                      <a:pt x="2969" y="3277"/>
                    </a:cubicBezTo>
                    <a:cubicBezTo>
                      <a:pt x="3069" y="3427"/>
                      <a:pt x="3156" y="3486"/>
                      <a:pt x="3232" y="3486"/>
                    </a:cubicBezTo>
                    <a:cubicBezTo>
                      <a:pt x="3363" y="3486"/>
                      <a:pt x="3463" y="3313"/>
                      <a:pt x="3549" y="3140"/>
                    </a:cubicBezTo>
                    <a:cubicBezTo>
                      <a:pt x="3822" y="3413"/>
                      <a:pt x="3822" y="3857"/>
                      <a:pt x="3959" y="3993"/>
                    </a:cubicBezTo>
                    <a:cubicBezTo>
                      <a:pt x="3959" y="4062"/>
                      <a:pt x="4035" y="4096"/>
                      <a:pt x="4112" y="4096"/>
                    </a:cubicBezTo>
                    <a:cubicBezTo>
                      <a:pt x="4189" y="4096"/>
                      <a:pt x="4266" y="4062"/>
                      <a:pt x="4266" y="3993"/>
                    </a:cubicBezTo>
                    <a:cubicBezTo>
                      <a:pt x="4266" y="3550"/>
                      <a:pt x="4095" y="3004"/>
                      <a:pt x="3822" y="2697"/>
                    </a:cubicBezTo>
                    <a:lnTo>
                      <a:pt x="3549" y="2697"/>
                    </a:lnTo>
                    <a:cubicBezTo>
                      <a:pt x="3369" y="2777"/>
                      <a:pt x="3294" y="2869"/>
                      <a:pt x="3264" y="2869"/>
                    </a:cubicBezTo>
                    <a:cubicBezTo>
                      <a:pt x="3242" y="2869"/>
                      <a:pt x="3242" y="2823"/>
                      <a:pt x="3242" y="2697"/>
                    </a:cubicBezTo>
                    <a:cubicBezTo>
                      <a:pt x="3106" y="2424"/>
                      <a:pt x="3106" y="2151"/>
                      <a:pt x="2833" y="1980"/>
                    </a:cubicBezTo>
                    <a:cubicBezTo>
                      <a:pt x="2794" y="1941"/>
                      <a:pt x="2755" y="1924"/>
                      <a:pt x="2719" y="1924"/>
                    </a:cubicBezTo>
                    <a:cubicBezTo>
                      <a:pt x="2629" y="1924"/>
                      <a:pt x="2560" y="2029"/>
                      <a:pt x="2560" y="2151"/>
                    </a:cubicBezTo>
                    <a:cubicBezTo>
                      <a:pt x="2560" y="1980"/>
                      <a:pt x="2560" y="1844"/>
                      <a:pt x="2389" y="1844"/>
                    </a:cubicBezTo>
                    <a:cubicBezTo>
                      <a:pt x="2389" y="1747"/>
                      <a:pt x="2321" y="1651"/>
                      <a:pt x="2232" y="1651"/>
                    </a:cubicBezTo>
                    <a:cubicBezTo>
                      <a:pt x="2196" y="1651"/>
                      <a:pt x="2156" y="1667"/>
                      <a:pt x="2116" y="1707"/>
                    </a:cubicBezTo>
                    <a:cubicBezTo>
                      <a:pt x="2116" y="1844"/>
                      <a:pt x="1980" y="1980"/>
                      <a:pt x="1843" y="2151"/>
                    </a:cubicBezTo>
                    <a:cubicBezTo>
                      <a:pt x="1843" y="1844"/>
                      <a:pt x="1980" y="1434"/>
                      <a:pt x="1707" y="1127"/>
                    </a:cubicBezTo>
                    <a:cubicBezTo>
                      <a:pt x="1658" y="1088"/>
                      <a:pt x="1612" y="1071"/>
                      <a:pt x="1571" y="1071"/>
                    </a:cubicBezTo>
                    <a:cubicBezTo>
                      <a:pt x="1469" y="1071"/>
                      <a:pt x="1399" y="1176"/>
                      <a:pt x="1399" y="1298"/>
                    </a:cubicBezTo>
                    <a:cubicBezTo>
                      <a:pt x="1263" y="991"/>
                      <a:pt x="1399" y="718"/>
                      <a:pt x="1263" y="445"/>
                    </a:cubicBezTo>
                    <a:cubicBezTo>
                      <a:pt x="1263" y="359"/>
                      <a:pt x="1229" y="317"/>
                      <a:pt x="1195" y="317"/>
                    </a:cubicBezTo>
                    <a:cubicBezTo>
                      <a:pt x="1161" y="317"/>
                      <a:pt x="1126" y="359"/>
                      <a:pt x="1126" y="445"/>
                    </a:cubicBezTo>
                    <a:cubicBezTo>
                      <a:pt x="1087" y="484"/>
                      <a:pt x="1071" y="500"/>
                      <a:pt x="1067" y="500"/>
                    </a:cubicBezTo>
                    <a:cubicBezTo>
                      <a:pt x="1057" y="500"/>
                      <a:pt x="1126" y="396"/>
                      <a:pt x="1126" y="274"/>
                    </a:cubicBezTo>
                    <a:cubicBezTo>
                      <a:pt x="1126" y="137"/>
                      <a:pt x="990" y="1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100530" y="2810852"/>
                <a:ext cx="653744" cy="231503"/>
              </a:xfrm>
              <a:custGeom>
                <a:avLst/>
                <a:gdLst/>
                <a:ahLst/>
                <a:cxnLst/>
                <a:rect l="l" t="t" r="r" b="b"/>
                <a:pathLst>
                  <a:path w="14947" h="5293" extrusionOk="0">
                    <a:moveTo>
                      <a:pt x="2150" y="1400"/>
                    </a:moveTo>
                    <a:cubicBezTo>
                      <a:pt x="2287" y="1400"/>
                      <a:pt x="2423" y="1536"/>
                      <a:pt x="2730" y="1536"/>
                    </a:cubicBezTo>
                    <a:lnTo>
                      <a:pt x="2150" y="1536"/>
                    </a:lnTo>
                    <a:lnTo>
                      <a:pt x="2150" y="1400"/>
                    </a:lnTo>
                    <a:close/>
                    <a:moveTo>
                      <a:pt x="3003" y="1843"/>
                    </a:moveTo>
                    <a:cubicBezTo>
                      <a:pt x="3140" y="1843"/>
                      <a:pt x="3140" y="1843"/>
                      <a:pt x="3140" y="1980"/>
                    </a:cubicBezTo>
                    <a:cubicBezTo>
                      <a:pt x="3140" y="2116"/>
                      <a:pt x="3003" y="2253"/>
                      <a:pt x="3003" y="2560"/>
                    </a:cubicBezTo>
                    <a:cubicBezTo>
                      <a:pt x="3003" y="2389"/>
                      <a:pt x="3003" y="2253"/>
                      <a:pt x="2867" y="2116"/>
                    </a:cubicBezTo>
                    <a:cubicBezTo>
                      <a:pt x="2821" y="2071"/>
                      <a:pt x="2772" y="2056"/>
                      <a:pt x="2722" y="2056"/>
                    </a:cubicBezTo>
                    <a:cubicBezTo>
                      <a:pt x="2620" y="2056"/>
                      <a:pt x="2514" y="2116"/>
                      <a:pt x="2423" y="2116"/>
                    </a:cubicBezTo>
                    <a:cubicBezTo>
                      <a:pt x="2423" y="2156"/>
                      <a:pt x="2423" y="2173"/>
                      <a:pt x="2420" y="2173"/>
                    </a:cubicBezTo>
                    <a:cubicBezTo>
                      <a:pt x="2412" y="2173"/>
                      <a:pt x="2383" y="2076"/>
                      <a:pt x="2287" y="1980"/>
                    </a:cubicBezTo>
                    <a:cubicBezTo>
                      <a:pt x="2560" y="1980"/>
                      <a:pt x="2867" y="1980"/>
                      <a:pt x="3003" y="1843"/>
                    </a:cubicBezTo>
                    <a:close/>
                    <a:moveTo>
                      <a:pt x="3720" y="2560"/>
                    </a:moveTo>
                    <a:cubicBezTo>
                      <a:pt x="3857" y="2696"/>
                      <a:pt x="3993" y="2969"/>
                      <a:pt x="4129" y="3106"/>
                    </a:cubicBezTo>
                    <a:lnTo>
                      <a:pt x="3993" y="3106"/>
                    </a:lnTo>
                    <a:cubicBezTo>
                      <a:pt x="3993" y="3242"/>
                      <a:pt x="3857" y="3242"/>
                      <a:pt x="3857" y="3242"/>
                    </a:cubicBezTo>
                    <a:cubicBezTo>
                      <a:pt x="3857" y="3106"/>
                      <a:pt x="3720" y="2833"/>
                      <a:pt x="3584" y="2696"/>
                    </a:cubicBezTo>
                    <a:cubicBezTo>
                      <a:pt x="3720" y="2696"/>
                      <a:pt x="3720" y="2560"/>
                      <a:pt x="3720" y="2560"/>
                    </a:cubicBezTo>
                    <a:close/>
                    <a:moveTo>
                      <a:pt x="171" y="1"/>
                    </a:moveTo>
                    <a:cubicBezTo>
                      <a:pt x="1" y="137"/>
                      <a:pt x="1" y="137"/>
                      <a:pt x="1" y="410"/>
                    </a:cubicBezTo>
                    <a:cubicBezTo>
                      <a:pt x="1" y="478"/>
                      <a:pt x="77" y="512"/>
                      <a:pt x="154" y="512"/>
                    </a:cubicBezTo>
                    <a:cubicBezTo>
                      <a:pt x="231" y="512"/>
                      <a:pt x="308" y="478"/>
                      <a:pt x="308" y="410"/>
                    </a:cubicBezTo>
                    <a:lnTo>
                      <a:pt x="308" y="547"/>
                    </a:lnTo>
                    <a:cubicBezTo>
                      <a:pt x="308" y="683"/>
                      <a:pt x="444" y="854"/>
                      <a:pt x="444" y="990"/>
                    </a:cubicBezTo>
                    <a:cubicBezTo>
                      <a:pt x="444" y="1127"/>
                      <a:pt x="581" y="1263"/>
                      <a:pt x="717" y="1400"/>
                    </a:cubicBezTo>
                    <a:lnTo>
                      <a:pt x="854" y="1400"/>
                    </a:lnTo>
                    <a:cubicBezTo>
                      <a:pt x="1024" y="1536"/>
                      <a:pt x="1024" y="1843"/>
                      <a:pt x="1161" y="2116"/>
                    </a:cubicBezTo>
                    <a:lnTo>
                      <a:pt x="1434" y="2116"/>
                    </a:lnTo>
                    <a:cubicBezTo>
                      <a:pt x="1434" y="1980"/>
                      <a:pt x="1434" y="1980"/>
                      <a:pt x="1570" y="1843"/>
                    </a:cubicBezTo>
                    <a:cubicBezTo>
                      <a:pt x="1570" y="1980"/>
                      <a:pt x="1570" y="2253"/>
                      <a:pt x="1707" y="2253"/>
                    </a:cubicBezTo>
                    <a:cubicBezTo>
                      <a:pt x="1707" y="2389"/>
                      <a:pt x="1877" y="2389"/>
                      <a:pt x="1877" y="2389"/>
                    </a:cubicBezTo>
                    <a:cubicBezTo>
                      <a:pt x="2014" y="2389"/>
                      <a:pt x="2014" y="2253"/>
                      <a:pt x="2150" y="2253"/>
                    </a:cubicBezTo>
                    <a:cubicBezTo>
                      <a:pt x="2150" y="2389"/>
                      <a:pt x="2150" y="2560"/>
                      <a:pt x="2287" y="2696"/>
                    </a:cubicBezTo>
                    <a:cubicBezTo>
                      <a:pt x="2355" y="2765"/>
                      <a:pt x="2423" y="2799"/>
                      <a:pt x="2475" y="2799"/>
                    </a:cubicBezTo>
                    <a:cubicBezTo>
                      <a:pt x="2526" y="2799"/>
                      <a:pt x="2560" y="2765"/>
                      <a:pt x="2560" y="2696"/>
                    </a:cubicBezTo>
                    <a:lnTo>
                      <a:pt x="2730" y="2696"/>
                    </a:lnTo>
                    <a:cubicBezTo>
                      <a:pt x="2730" y="2969"/>
                      <a:pt x="2867" y="3242"/>
                      <a:pt x="3003" y="3242"/>
                    </a:cubicBezTo>
                    <a:cubicBezTo>
                      <a:pt x="3276" y="3242"/>
                      <a:pt x="3276" y="3242"/>
                      <a:pt x="3413" y="3106"/>
                    </a:cubicBezTo>
                    <a:cubicBezTo>
                      <a:pt x="3584" y="3413"/>
                      <a:pt x="3584" y="3549"/>
                      <a:pt x="3857" y="3686"/>
                    </a:cubicBezTo>
                    <a:lnTo>
                      <a:pt x="3993" y="3686"/>
                    </a:lnTo>
                    <a:lnTo>
                      <a:pt x="4266" y="3959"/>
                    </a:lnTo>
                    <a:cubicBezTo>
                      <a:pt x="4316" y="3999"/>
                      <a:pt x="4363" y="4015"/>
                      <a:pt x="4405" y="4015"/>
                    </a:cubicBezTo>
                    <a:cubicBezTo>
                      <a:pt x="4505" y="4015"/>
                      <a:pt x="4573" y="3919"/>
                      <a:pt x="4573" y="3822"/>
                    </a:cubicBezTo>
                    <a:cubicBezTo>
                      <a:pt x="4710" y="3686"/>
                      <a:pt x="4573" y="3549"/>
                      <a:pt x="4573" y="3242"/>
                    </a:cubicBezTo>
                    <a:lnTo>
                      <a:pt x="4573" y="3242"/>
                    </a:lnTo>
                    <a:cubicBezTo>
                      <a:pt x="4649" y="3290"/>
                      <a:pt x="4724" y="3311"/>
                      <a:pt x="4798" y="3311"/>
                    </a:cubicBezTo>
                    <a:cubicBezTo>
                      <a:pt x="4989" y="3311"/>
                      <a:pt x="5166" y="3167"/>
                      <a:pt x="5290" y="2969"/>
                    </a:cubicBezTo>
                    <a:cubicBezTo>
                      <a:pt x="5290" y="3242"/>
                      <a:pt x="5290" y="3549"/>
                      <a:pt x="5563" y="3686"/>
                    </a:cubicBezTo>
                    <a:lnTo>
                      <a:pt x="5563" y="3822"/>
                    </a:lnTo>
                    <a:lnTo>
                      <a:pt x="4983" y="3822"/>
                    </a:lnTo>
                    <a:cubicBezTo>
                      <a:pt x="4846" y="3822"/>
                      <a:pt x="4846" y="3959"/>
                      <a:pt x="4846" y="4095"/>
                    </a:cubicBezTo>
                    <a:cubicBezTo>
                      <a:pt x="4983" y="4266"/>
                      <a:pt x="5119" y="4403"/>
                      <a:pt x="5290" y="4403"/>
                    </a:cubicBezTo>
                    <a:cubicBezTo>
                      <a:pt x="5399" y="4366"/>
                      <a:pt x="5480" y="4349"/>
                      <a:pt x="5547" y="4349"/>
                    </a:cubicBezTo>
                    <a:cubicBezTo>
                      <a:pt x="5731" y="4349"/>
                      <a:pt x="5818" y="4476"/>
                      <a:pt x="6143" y="4676"/>
                    </a:cubicBezTo>
                    <a:cubicBezTo>
                      <a:pt x="6183" y="4715"/>
                      <a:pt x="6223" y="4732"/>
                      <a:pt x="6263" y="4732"/>
                    </a:cubicBezTo>
                    <a:cubicBezTo>
                      <a:pt x="6359" y="4732"/>
                      <a:pt x="6456" y="4636"/>
                      <a:pt x="6552" y="4539"/>
                    </a:cubicBezTo>
                    <a:lnTo>
                      <a:pt x="6552" y="4403"/>
                    </a:lnTo>
                    <a:cubicBezTo>
                      <a:pt x="6552" y="4539"/>
                      <a:pt x="6689" y="4539"/>
                      <a:pt x="6689" y="4676"/>
                    </a:cubicBezTo>
                    <a:cubicBezTo>
                      <a:pt x="6689" y="4744"/>
                      <a:pt x="6723" y="4778"/>
                      <a:pt x="6778" y="4778"/>
                    </a:cubicBezTo>
                    <a:cubicBezTo>
                      <a:pt x="6834" y="4778"/>
                      <a:pt x="6911" y="4744"/>
                      <a:pt x="6996" y="4676"/>
                    </a:cubicBezTo>
                    <a:cubicBezTo>
                      <a:pt x="6996" y="4812"/>
                      <a:pt x="6996" y="4812"/>
                      <a:pt x="7132" y="4948"/>
                    </a:cubicBezTo>
                    <a:lnTo>
                      <a:pt x="7405" y="4948"/>
                    </a:lnTo>
                    <a:cubicBezTo>
                      <a:pt x="7467" y="5151"/>
                      <a:pt x="7530" y="5232"/>
                      <a:pt x="7608" y="5232"/>
                    </a:cubicBezTo>
                    <a:cubicBezTo>
                      <a:pt x="7702" y="5232"/>
                      <a:pt x="7818" y="5116"/>
                      <a:pt x="7985" y="4948"/>
                    </a:cubicBezTo>
                    <a:cubicBezTo>
                      <a:pt x="7985" y="5119"/>
                      <a:pt x="8122" y="5256"/>
                      <a:pt x="8258" y="5256"/>
                    </a:cubicBezTo>
                    <a:cubicBezTo>
                      <a:pt x="8258" y="5119"/>
                      <a:pt x="8838" y="4948"/>
                      <a:pt x="8838" y="4948"/>
                    </a:cubicBezTo>
                    <a:cubicBezTo>
                      <a:pt x="8838" y="5070"/>
                      <a:pt x="8908" y="5175"/>
                      <a:pt x="9047" y="5175"/>
                    </a:cubicBezTo>
                    <a:cubicBezTo>
                      <a:pt x="9103" y="5175"/>
                      <a:pt x="9170" y="5158"/>
                      <a:pt x="9248" y="5119"/>
                    </a:cubicBezTo>
                    <a:cubicBezTo>
                      <a:pt x="9555" y="5119"/>
                      <a:pt x="9384" y="5119"/>
                      <a:pt x="9692" y="5256"/>
                    </a:cubicBezTo>
                    <a:cubicBezTo>
                      <a:pt x="9828" y="5256"/>
                      <a:pt x="9965" y="5256"/>
                      <a:pt x="10101" y="5119"/>
                    </a:cubicBezTo>
                    <a:cubicBezTo>
                      <a:pt x="10168" y="5082"/>
                      <a:pt x="10220" y="5068"/>
                      <a:pt x="10264" y="5068"/>
                    </a:cubicBezTo>
                    <a:cubicBezTo>
                      <a:pt x="10421" y="5068"/>
                      <a:pt x="10467" y="5256"/>
                      <a:pt x="10681" y="5256"/>
                    </a:cubicBezTo>
                    <a:cubicBezTo>
                      <a:pt x="10733" y="5281"/>
                      <a:pt x="10779" y="5293"/>
                      <a:pt x="10821" y="5293"/>
                    </a:cubicBezTo>
                    <a:cubicBezTo>
                      <a:pt x="11001" y="5293"/>
                      <a:pt x="11091" y="5087"/>
                      <a:pt x="11091" y="4948"/>
                    </a:cubicBezTo>
                    <a:cubicBezTo>
                      <a:pt x="11222" y="5021"/>
                      <a:pt x="11347" y="5063"/>
                      <a:pt x="11457" y="5063"/>
                    </a:cubicBezTo>
                    <a:cubicBezTo>
                      <a:pt x="11606" y="5063"/>
                      <a:pt x="11729" y="4988"/>
                      <a:pt x="11807" y="4812"/>
                    </a:cubicBezTo>
                    <a:cubicBezTo>
                      <a:pt x="11807" y="4948"/>
                      <a:pt x="11944" y="5119"/>
                      <a:pt x="12114" y="5119"/>
                    </a:cubicBezTo>
                    <a:cubicBezTo>
                      <a:pt x="12251" y="5119"/>
                      <a:pt x="12387" y="4948"/>
                      <a:pt x="12524" y="4812"/>
                    </a:cubicBezTo>
                    <a:cubicBezTo>
                      <a:pt x="12562" y="4773"/>
                      <a:pt x="12568" y="4735"/>
                      <a:pt x="12563" y="4705"/>
                    </a:cubicBezTo>
                    <a:lnTo>
                      <a:pt x="12563" y="4705"/>
                    </a:lnTo>
                    <a:cubicBezTo>
                      <a:pt x="12582" y="4730"/>
                      <a:pt x="12613" y="4765"/>
                      <a:pt x="12660" y="4812"/>
                    </a:cubicBezTo>
                    <a:lnTo>
                      <a:pt x="12967" y="4812"/>
                    </a:lnTo>
                    <a:cubicBezTo>
                      <a:pt x="12967" y="4852"/>
                      <a:pt x="12991" y="4869"/>
                      <a:pt x="13024" y="4869"/>
                    </a:cubicBezTo>
                    <a:cubicBezTo>
                      <a:pt x="13104" y="4869"/>
                      <a:pt x="13240" y="4772"/>
                      <a:pt x="13240" y="4676"/>
                    </a:cubicBezTo>
                    <a:cubicBezTo>
                      <a:pt x="13377" y="4539"/>
                      <a:pt x="13411" y="4505"/>
                      <a:pt x="13445" y="4505"/>
                    </a:cubicBezTo>
                    <a:cubicBezTo>
                      <a:pt x="13479" y="4505"/>
                      <a:pt x="13513" y="4539"/>
                      <a:pt x="13650" y="4539"/>
                    </a:cubicBezTo>
                    <a:cubicBezTo>
                      <a:pt x="13896" y="4539"/>
                      <a:pt x="13945" y="4364"/>
                      <a:pt x="14094" y="4364"/>
                    </a:cubicBezTo>
                    <a:cubicBezTo>
                      <a:pt x="14132" y="4364"/>
                      <a:pt x="14175" y="4375"/>
                      <a:pt x="14230" y="4403"/>
                    </a:cubicBezTo>
                    <a:cubicBezTo>
                      <a:pt x="14230" y="4471"/>
                      <a:pt x="14264" y="4505"/>
                      <a:pt x="14315" y="4505"/>
                    </a:cubicBezTo>
                    <a:cubicBezTo>
                      <a:pt x="14366" y="4505"/>
                      <a:pt x="14435" y="4471"/>
                      <a:pt x="14503" y="4403"/>
                    </a:cubicBezTo>
                    <a:cubicBezTo>
                      <a:pt x="14503" y="4266"/>
                      <a:pt x="14674" y="4266"/>
                      <a:pt x="14674" y="4095"/>
                    </a:cubicBezTo>
                    <a:cubicBezTo>
                      <a:pt x="14714" y="4146"/>
                      <a:pt x="14755" y="4167"/>
                      <a:pt x="14792" y="4167"/>
                    </a:cubicBezTo>
                    <a:cubicBezTo>
                      <a:pt x="14879" y="4167"/>
                      <a:pt x="14946" y="4055"/>
                      <a:pt x="14946" y="3959"/>
                    </a:cubicBezTo>
                    <a:lnTo>
                      <a:pt x="14946" y="3822"/>
                    </a:lnTo>
                    <a:cubicBezTo>
                      <a:pt x="14946" y="3549"/>
                      <a:pt x="14810" y="3549"/>
                      <a:pt x="14674" y="3549"/>
                    </a:cubicBezTo>
                    <a:cubicBezTo>
                      <a:pt x="14503" y="3549"/>
                      <a:pt x="14503" y="3686"/>
                      <a:pt x="14503" y="3686"/>
                    </a:cubicBezTo>
                    <a:lnTo>
                      <a:pt x="14230" y="3959"/>
                    </a:lnTo>
                    <a:cubicBezTo>
                      <a:pt x="14139" y="3913"/>
                      <a:pt x="14063" y="3898"/>
                      <a:pt x="13986" y="3898"/>
                    </a:cubicBezTo>
                    <a:cubicBezTo>
                      <a:pt x="13832" y="3898"/>
                      <a:pt x="13673" y="3959"/>
                      <a:pt x="13377" y="3959"/>
                    </a:cubicBezTo>
                    <a:cubicBezTo>
                      <a:pt x="13240" y="3959"/>
                      <a:pt x="13240" y="3959"/>
                      <a:pt x="13104" y="4095"/>
                    </a:cubicBezTo>
                    <a:cubicBezTo>
                      <a:pt x="12941" y="4258"/>
                      <a:pt x="12913" y="4296"/>
                      <a:pt x="12876" y="4296"/>
                    </a:cubicBezTo>
                    <a:cubicBezTo>
                      <a:pt x="12844" y="4296"/>
                      <a:pt x="12805" y="4266"/>
                      <a:pt x="12660" y="4266"/>
                    </a:cubicBezTo>
                    <a:cubicBezTo>
                      <a:pt x="12615" y="4209"/>
                      <a:pt x="12569" y="4190"/>
                      <a:pt x="12529" y="4190"/>
                    </a:cubicBezTo>
                    <a:cubicBezTo>
                      <a:pt x="12448" y="4190"/>
                      <a:pt x="12387" y="4266"/>
                      <a:pt x="12387" y="4266"/>
                    </a:cubicBezTo>
                    <a:cubicBezTo>
                      <a:pt x="12251" y="4403"/>
                      <a:pt x="12251" y="4539"/>
                      <a:pt x="12114" y="4539"/>
                    </a:cubicBezTo>
                    <a:lnTo>
                      <a:pt x="12114" y="4403"/>
                    </a:lnTo>
                    <a:cubicBezTo>
                      <a:pt x="12046" y="4335"/>
                      <a:pt x="11980" y="4310"/>
                      <a:pt x="11915" y="4310"/>
                    </a:cubicBezTo>
                    <a:cubicBezTo>
                      <a:pt x="11746" y="4310"/>
                      <a:pt x="11585" y="4478"/>
                      <a:pt x="11426" y="4478"/>
                    </a:cubicBezTo>
                    <a:cubicBezTo>
                      <a:pt x="11371" y="4478"/>
                      <a:pt x="11316" y="4457"/>
                      <a:pt x="11261" y="4403"/>
                    </a:cubicBezTo>
                    <a:cubicBezTo>
                      <a:pt x="11204" y="4357"/>
                      <a:pt x="11151" y="4342"/>
                      <a:pt x="11106" y="4342"/>
                    </a:cubicBezTo>
                    <a:cubicBezTo>
                      <a:pt x="11015" y="4342"/>
                      <a:pt x="10954" y="4403"/>
                      <a:pt x="10954" y="4403"/>
                    </a:cubicBezTo>
                    <a:cubicBezTo>
                      <a:pt x="10818" y="4539"/>
                      <a:pt x="10681" y="4812"/>
                      <a:pt x="10681" y="4812"/>
                    </a:cubicBezTo>
                    <a:lnTo>
                      <a:pt x="10408" y="4539"/>
                    </a:lnTo>
                    <a:lnTo>
                      <a:pt x="10101" y="4539"/>
                    </a:lnTo>
                    <a:cubicBezTo>
                      <a:pt x="9908" y="4636"/>
                      <a:pt x="9851" y="4732"/>
                      <a:pt x="9738" y="4732"/>
                    </a:cubicBezTo>
                    <a:cubicBezTo>
                      <a:pt x="9692" y="4732"/>
                      <a:pt x="9635" y="4715"/>
                      <a:pt x="9555" y="4676"/>
                    </a:cubicBezTo>
                    <a:cubicBezTo>
                      <a:pt x="9441" y="4676"/>
                      <a:pt x="9282" y="4736"/>
                      <a:pt x="9189" y="4736"/>
                    </a:cubicBezTo>
                    <a:cubicBezTo>
                      <a:pt x="9142" y="4736"/>
                      <a:pt x="9111" y="4721"/>
                      <a:pt x="9111" y="4676"/>
                    </a:cubicBezTo>
                    <a:cubicBezTo>
                      <a:pt x="9015" y="4579"/>
                      <a:pt x="8918" y="4482"/>
                      <a:pt x="8822" y="4482"/>
                    </a:cubicBezTo>
                    <a:cubicBezTo>
                      <a:pt x="8782" y="4482"/>
                      <a:pt x="8742" y="4499"/>
                      <a:pt x="8702" y="4539"/>
                    </a:cubicBezTo>
                    <a:cubicBezTo>
                      <a:pt x="8497" y="4539"/>
                      <a:pt x="8429" y="4660"/>
                      <a:pt x="8325" y="4660"/>
                    </a:cubicBezTo>
                    <a:cubicBezTo>
                      <a:pt x="8274" y="4660"/>
                      <a:pt x="8213" y="4630"/>
                      <a:pt x="8122" y="4539"/>
                    </a:cubicBezTo>
                    <a:cubicBezTo>
                      <a:pt x="8054" y="4471"/>
                      <a:pt x="7985" y="4437"/>
                      <a:pt x="7934" y="4437"/>
                    </a:cubicBezTo>
                    <a:cubicBezTo>
                      <a:pt x="7883" y="4437"/>
                      <a:pt x="7849" y="4471"/>
                      <a:pt x="7849" y="4539"/>
                    </a:cubicBezTo>
                    <a:cubicBezTo>
                      <a:pt x="7719" y="4654"/>
                      <a:pt x="7669" y="4697"/>
                      <a:pt x="7643" y="4697"/>
                    </a:cubicBezTo>
                    <a:cubicBezTo>
                      <a:pt x="7608" y="4697"/>
                      <a:pt x="7621" y="4618"/>
                      <a:pt x="7542" y="4539"/>
                    </a:cubicBezTo>
                    <a:lnTo>
                      <a:pt x="7269" y="4539"/>
                    </a:lnTo>
                    <a:cubicBezTo>
                      <a:pt x="7269" y="4539"/>
                      <a:pt x="7269" y="4403"/>
                      <a:pt x="7132" y="4266"/>
                    </a:cubicBezTo>
                    <a:cubicBezTo>
                      <a:pt x="6996" y="4095"/>
                      <a:pt x="6996" y="4095"/>
                      <a:pt x="6825" y="4095"/>
                    </a:cubicBezTo>
                    <a:cubicBezTo>
                      <a:pt x="6825" y="3959"/>
                      <a:pt x="6689" y="3822"/>
                      <a:pt x="6416" y="3822"/>
                    </a:cubicBezTo>
                    <a:cubicBezTo>
                      <a:pt x="6416" y="3822"/>
                      <a:pt x="6279" y="3822"/>
                      <a:pt x="6279" y="3959"/>
                    </a:cubicBezTo>
                    <a:cubicBezTo>
                      <a:pt x="6279" y="3959"/>
                      <a:pt x="6279" y="4021"/>
                      <a:pt x="6238" y="4113"/>
                    </a:cubicBezTo>
                    <a:lnTo>
                      <a:pt x="6238" y="4113"/>
                    </a:lnTo>
                    <a:cubicBezTo>
                      <a:pt x="6224" y="4064"/>
                      <a:pt x="6193" y="4009"/>
                      <a:pt x="6143" y="3959"/>
                    </a:cubicBezTo>
                    <a:cubicBezTo>
                      <a:pt x="6279" y="3959"/>
                      <a:pt x="6279" y="3822"/>
                      <a:pt x="6416" y="3686"/>
                    </a:cubicBezTo>
                    <a:cubicBezTo>
                      <a:pt x="6416" y="3549"/>
                      <a:pt x="6279" y="3549"/>
                      <a:pt x="6279" y="3413"/>
                    </a:cubicBezTo>
                    <a:cubicBezTo>
                      <a:pt x="5972" y="3242"/>
                      <a:pt x="5699" y="3413"/>
                      <a:pt x="5699" y="2969"/>
                    </a:cubicBezTo>
                    <a:cubicBezTo>
                      <a:pt x="5699" y="2696"/>
                      <a:pt x="5699" y="2560"/>
                      <a:pt x="5563" y="2253"/>
                    </a:cubicBezTo>
                    <a:lnTo>
                      <a:pt x="5426" y="2116"/>
                    </a:lnTo>
                    <a:cubicBezTo>
                      <a:pt x="5119" y="2116"/>
                      <a:pt x="5119" y="2253"/>
                      <a:pt x="4983" y="2389"/>
                    </a:cubicBezTo>
                    <a:cubicBezTo>
                      <a:pt x="4983" y="2560"/>
                      <a:pt x="4846" y="2696"/>
                      <a:pt x="4846" y="2833"/>
                    </a:cubicBezTo>
                    <a:lnTo>
                      <a:pt x="4846" y="1843"/>
                    </a:lnTo>
                    <a:cubicBezTo>
                      <a:pt x="4846" y="1667"/>
                      <a:pt x="4712" y="1592"/>
                      <a:pt x="4597" y="1592"/>
                    </a:cubicBezTo>
                    <a:cubicBezTo>
                      <a:pt x="4511" y="1592"/>
                      <a:pt x="4437" y="1634"/>
                      <a:pt x="4437" y="1707"/>
                    </a:cubicBezTo>
                    <a:cubicBezTo>
                      <a:pt x="4266" y="1843"/>
                      <a:pt x="4266" y="1843"/>
                      <a:pt x="4266" y="1980"/>
                    </a:cubicBezTo>
                    <a:lnTo>
                      <a:pt x="4266" y="1536"/>
                    </a:lnTo>
                    <a:cubicBezTo>
                      <a:pt x="4266" y="1440"/>
                      <a:pt x="4129" y="1343"/>
                      <a:pt x="4050" y="1343"/>
                    </a:cubicBezTo>
                    <a:cubicBezTo>
                      <a:pt x="4016" y="1343"/>
                      <a:pt x="3993" y="1360"/>
                      <a:pt x="3993" y="1400"/>
                    </a:cubicBezTo>
                    <a:cubicBezTo>
                      <a:pt x="3857" y="1536"/>
                      <a:pt x="3720" y="1707"/>
                      <a:pt x="3584" y="1980"/>
                    </a:cubicBezTo>
                    <a:lnTo>
                      <a:pt x="3584" y="1263"/>
                    </a:lnTo>
                    <a:cubicBezTo>
                      <a:pt x="3584" y="1195"/>
                      <a:pt x="3541" y="1161"/>
                      <a:pt x="3481" y="1161"/>
                    </a:cubicBezTo>
                    <a:cubicBezTo>
                      <a:pt x="3421" y="1161"/>
                      <a:pt x="3345" y="1195"/>
                      <a:pt x="3276" y="1263"/>
                    </a:cubicBezTo>
                    <a:cubicBezTo>
                      <a:pt x="3276" y="1263"/>
                      <a:pt x="3140" y="1400"/>
                      <a:pt x="3003" y="1400"/>
                    </a:cubicBezTo>
                    <a:cubicBezTo>
                      <a:pt x="2804" y="1200"/>
                      <a:pt x="2512" y="1073"/>
                      <a:pt x="2210" y="1073"/>
                    </a:cubicBezTo>
                    <a:cubicBezTo>
                      <a:pt x="2099" y="1073"/>
                      <a:pt x="1987" y="1090"/>
                      <a:pt x="1877" y="1127"/>
                    </a:cubicBezTo>
                    <a:cubicBezTo>
                      <a:pt x="1877" y="1127"/>
                      <a:pt x="1707" y="1127"/>
                      <a:pt x="1707" y="990"/>
                    </a:cubicBezTo>
                    <a:cubicBezTo>
                      <a:pt x="1570" y="990"/>
                      <a:pt x="1434" y="1127"/>
                      <a:pt x="1570" y="1263"/>
                    </a:cubicBezTo>
                    <a:lnTo>
                      <a:pt x="1570" y="1400"/>
                    </a:lnTo>
                    <a:cubicBezTo>
                      <a:pt x="1525" y="1354"/>
                      <a:pt x="1494" y="1339"/>
                      <a:pt x="1469" y="1339"/>
                    </a:cubicBezTo>
                    <a:cubicBezTo>
                      <a:pt x="1419" y="1339"/>
                      <a:pt x="1388" y="1400"/>
                      <a:pt x="1297" y="1400"/>
                    </a:cubicBezTo>
                    <a:lnTo>
                      <a:pt x="1297" y="1536"/>
                    </a:lnTo>
                    <a:cubicBezTo>
                      <a:pt x="1161" y="1400"/>
                      <a:pt x="1161" y="1127"/>
                      <a:pt x="1024" y="990"/>
                    </a:cubicBezTo>
                    <a:lnTo>
                      <a:pt x="717" y="990"/>
                    </a:lnTo>
                    <a:cubicBezTo>
                      <a:pt x="854" y="990"/>
                      <a:pt x="717" y="547"/>
                      <a:pt x="581" y="274"/>
                    </a:cubicBezTo>
                    <a:lnTo>
                      <a:pt x="581" y="137"/>
                    </a:lnTo>
                    <a:cubicBezTo>
                      <a:pt x="717" y="137"/>
                      <a:pt x="717" y="1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333700" y="2858440"/>
                <a:ext cx="383272" cy="66831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528" extrusionOk="0">
                    <a:moveTo>
                      <a:pt x="7687" y="0"/>
                    </a:moveTo>
                    <a:cubicBezTo>
                      <a:pt x="7569" y="0"/>
                      <a:pt x="7438" y="175"/>
                      <a:pt x="7329" y="175"/>
                    </a:cubicBezTo>
                    <a:cubicBezTo>
                      <a:pt x="7193" y="175"/>
                      <a:pt x="7056" y="312"/>
                      <a:pt x="7056" y="448"/>
                    </a:cubicBezTo>
                    <a:cubicBezTo>
                      <a:pt x="7056" y="448"/>
                      <a:pt x="6920" y="312"/>
                      <a:pt x="6783" y="312"/>
                    </a:cubicBezTo>
                    <a:cubicBezTo>
                      <a:pt x="6783" y="312"/>
                      <a:pt x="6613" y="312"/>
                      <a:pt x="6613" y="448"/>
                    </a:cubicBezTo>
                    <a:lnTo>
                      <a:pt x="6340" y="448"/>
                    </a:lnTo>
                    <a:cubicBezTo>
                      <a:pt x="6340" y="380"/>
                      <a:pt x="6306" y="346"/>
                      <a:pt x="6271" y="346"/>
                    </a:cubicBezTo>
                    <a:cubicBezTo>
                      <a:pt x="6237" y="346"/>
                      <a:pt x="6203" y="380"/>
                      <a:pt x="6203" y="448"/>
                    </a:cubicBezTo>
                    <a:cubicBezTo>
                      <a:pt x="5930" y="619"/>
                      <a:pt x="5930" y="619"/>
                      <a:pt x="5623" y="619"/>
                    </a:cubicBezTo>
                    <a:cubicBezTo>
                      <a:pt x="5623" y="562"/>
                      <a:pt x="5608" y="543"/>
                      <a:pt x="5588" y="543"/>
                    </a:cubicBezTo>
                    <a:cubicBezTo>
                      <a:pt x="5547" y="543"/>
                      <a:pt x="5487" y="619"/>
                      <a:pt x="5487" y="619"/>
                    </a:cubicBezTo>
                    <a:cubicBezTo>
                      <a:pt x="5350" y="755"/>
                      <a:pt x="5282" y="789"/>
                      <a:pt x="5231" y="789"/>
                    </a:cubicBezTo>
                    <a:cubicBezTo>
                      <a:pt x="5180" y="789"/>
                      <a:pt x="5145" y="755"/>
                      <a:pt x="5077" y="755"/>
                    </a:cubicBezTo>
                    <a:cubicBezTo>
                      <a:pt x="4907" y="755"/>
                      <a:pt x="4907" y="755"/>
                      <a:pt x="4770" y="892"/>
                    </a:cubicBezTo>
                    <a:cubicBezTo>
                      <a:pt x="4770" y="892"/>
                      <a:pt x="4649" y="831"/>
                      <a:pt x="4527" y="831"/>
                    </a:cubicBezTo>
                    <a:cubicBezTo>
                      <a:pt x="4467" y="831"/>
                      <a:pt x="4406" y="846"/>
                      <a:pt x="4361" y="892"/>
                    </a:cubicBezTo>
                    <a:lnTo>
                      <a:pt x="4224" y="892"/>
                    </a:lnTo>
                    <a:cubicBezTo>
                      <a:pt x="4174" y="932"/>
                      <a:pt x="4153" y="948"/>
                      <a:pt x="4145" y="948"/>
                    </a:cubicBezTo>
                    <a:cubicBezTo>
                      <a:pt x="4124" y="948"/>
                      <a:pt x="4174" y="852"/>
                      <a:pt x="4053" y="755"/>
                    </a:cubicBezTo>
                    <a:cubicBezTo>
                      <a:pt x="3917" y="755"/>
                      <a:pt x="3780" y="755"/>
                      <a:pt x="3644" y="892"/>
                    </a:cubicBezTo>
                    <a:cubicBezTo>
                      <a:pt x="3644" y="892"/>
                      <a:pt x="3601" y="934"/>
                      <a:pt x="3588" y="972"/>
                    </a:cubicBezTo>
                    <a:lnTo>
                      <a:pt x="3588" y="972"/>
                    </a:lnTo>
                    <a:cubicBezTo>
                      <a:pt x="3504" y="888"/>
                      <a:pt x="3486" y="870"/>
                      <a:pt x="3371" y="755"/>
                    </a:cubicBezTo>
                    <a:cubicBezTo>
                      <a:pt x="3200" y="755"/>
                      <a:pt x="3064" y="755"/>
                      <a:pt x="2927" y="892"/>
                    </a:cubicBezTo>
                    <a:cubicBezTo>
                      <a:pt x="2927" y="918"/>
                      <a:pt x="2922" y="929"/>
                      <a:pt x="2913" y="929"/>
                    </a:cubicBezTo>
                    <a:cubicBezTo>
                      <a:pt x="2875" y="929"/>
                      <a:pt x="2765" y="729"/>
                      <a:pt x="2654" y="619"/>
                    </a:cubicBezTo>
                    <a:cubicBezTo>
                      <a:pt x="2518" y="619"/>
                      <a:pt x="2347" y="755"/>
                      <a:pt x="2347" y="755"/>
                    </a:cubicBezTo>
                    <a:lnTo>
                      <a:pt x="2347" y="892"/>
                    </a:lnTo>
                    <a:cubicBezTo>
                      <a:pt x="2347" y="755"/>
                      <a:pt x="2347" y="755"/>
                      <a:pt x="2211" y="755"/>
                    </a:cubicBezTo>
                    <a:cubicBezTo>
                      <a:pt x="2211" y="448"/>
                      <a:pt x="2074" y="448"/>
                      <a:pt x="1938" y="312"/>
                    </a:cubicBezTo>
                    <a:lnTo>
                      <a:pt x="1665" y="312"/>
                    </a:lnTo>
                    <a:lnTo>
                      <a:pt x="1665" y="755"/>
                    </a:lnTo>
                    <a:cubicBezTo>
                      <a:pt x="1494" y="448"/>
                      <a:pt x="1358" y="312"/>
                      <a:pt x="1221" y="175"/>
                    </a:cubicBezTo>
                    <a:lnTo>
                      <a:pt x="948" y="175"/>
                    </a:lnTo>
                    <a:cubicBezTo>
                      <a:pt x="868" y="335"/>
                      <a:pt x="882" y="401"/>
                      <a:pt x="845" y="401"/>
                    </a:cubicBezTo>
                    <a:cubicBezTo>
                      <a:pt x="819" y="401"/>
                      <a:pt x="768" y="368"/>
                      <a:pt x="641" y="312"/>
                    </a:cubicBezTo>
                    <a:cubicBezTo>
                      <a:pt x="641" y="243"/>
                      <a:pt x="573" y="209"/>
                      <a:pt x="505" y="209"/>
                    </a:cubicBezTo>
                    <a:cubicBezTo>
                      <a:pt x="436" y="209"/>
                      <a:pt x="368" y="243"/>
                      <a:pt x="368" y="312"/>
                    </a:cubicBezTo>
                    <a:lnTo>
                      <a:pt x="368" y="619"/>
                    </a:lnTo>
                    <a:cubicBezTo>
                      <a:pt x="232" y="755"/>
                      <a:pt x="95" y="755"/>
                      <a:pt x="95" y="892"/>
                    </a:cubicBezTo>
                    <a:cubicBezTo>
                      <a:pt x="1" y="986"/>
                      <a:pt x="102" y="1145"/>
                      <a:pt x="218" y="1145"/>
                    </a:cubicBezTo>
                    <a:cubicBezTo>
                      <a:pt x="270" y="1145"/>
                      <a:pt x="326" y="1113"/>
                      <a:pt x="368" y="1028"/>
                    </a:cubicBezTo>
                    <a:cubicBezTo>
                      <a:pt x="436" y="1097"/>
                      <a:pt x="547" y="1131"/>
                      <a:pt x="641" y="1131"/>
                    </a:cubicBezTo>
                    <a:cubicBezTo>
                      <a:pt x="735" y="1131"/>
                      <a:pt x="812" y="1097"/>
                      <a:pt x="812" y="1028"/>
                    </a:cubicBezTo>
                    <a:lnTo>
                      <a:pt x="812" y="892"/>
                    </a:lnTo>
                    <a:lnTo>
                      <a:pt x="1085" y="892"/>
                    </a:lnTo>
                    <a:cubicBezTo>
                      <a:pt x="1085" y="755"/>
                      <a:pt x="1085" y="755"/>
                      <a:pt x="1221" y="619"/>
                    </a:cubicBezTo>
                    <a:lnTo>
                      <a:pt x="1221" y="619"/>
                    </a:lnTo>
                    <a:cubicBezTo>
                      <a:pt x="1085" y="755"/>
                      <a:pt x="1358" y="1028"/>
                      <a:pt x="1358" y="1165"/>
                    </a:cubicBezTo>
                    <a:cubicBezTo>
                      <a:pt x="1449" y="1165"/>
                      <a:pt x="1479" y="1225"/>
                      <a:pt x="1540" y="1225"/>
                    </a:cubicBezTo>
                    <a:cubicBezTo>
                      <a:pt x="1570" y="1225"/>
                      <a:pt x="1608" y="1210"/>
                      <a:pt x="1665" y="1165"/>
                    </a:cubicBezTo>
                    <a:cubicBezTo>
                      <a:pt x="1801" y="1165"/>
                      <a:pt x="1938" y="1028"/>
                      <a:pt x="1938" y="892"/>
                    </a:cubicBezTo>
                    <a:cubicBezTo>
                      <a:pt x="1938" y="892"/>
                      <a:pt x="1938" y="1028"/>
                      <a:pt x="2074" y="1028"/>
                    </a:cubicBezTo>
                    <a:cubicBezTo>
                      <a:pt x="2074" y="1165"/>
                      <a:pt x="2074" y="1301"/>
                      <a:pt x="2211" y="1301"/>
                    </a:cubicBezTo>
                    <a:cubicBezTo>
                      <a:pt x="2279" y="1387"/>
                      <a:pt x="2356" y="1429"/>
                      <a:pt x="2416" y="1429"/>
                    </a:cubicBezTo>
                    <a:cubicBezTo>
                      <a:pt x="2475" y="1429"/>
                      <a:pt x="2518" y="1387"/>
                      <a:pt x="2518" y="1301"/>
                    </a:cubicBezTo>
                    <a:cubicBezTo>
                      <a:pt x="2654" y="1301"/>
                      <a:pt x="2654" y="1165"/>
                      <a:pt x="2654" y="1165"/>
                    </a:cubicBezTo>
                    <a:cubicBezTo>
                      <a:pt x="2791" y="1301"/>
                      <a:pt x="2791" y="1472"/>
                      <a:pt x="2927" y="1472"/>
                    </a:cubicBezTo>
                    <a:lnTo>
                      <a:pt x="3200" y="1472"/>
                    </a:lnTo>
                    <a:cubicBezTo>
                      <a:pt x="3200" y="1301"/>
                      <a:pt x="3200" y="1301"/>
                      <a:pt x="3371" y="1301"/>
                    </a:cubicBezTo>
                    <a:cubicBezTo>
                      <a:pt x="3371" y="1423"/>
                      <a:pt x="3441" y="1528"/>
                      <a:pt x="3580" y="1528"/>
                    </a:cubicBezTo>
                    <a:cubicBezTo>
                      <a:pt x="3636" y="1528"/>
                      <a:pt x="3702" y="1511"/>
                      <a:pt x="3780" y="1472"/>
                    </a:cubicBezTo>
                    <a:lnTo>
                      <a:pt x="3917" y="1301"/>
                    </a:lnTo>
                    <a:lnTo>
                      <a:pt x="4053" y="1472"/>
                    </a:lnTo>
                    <a:cubicBezTo>
                      <a:pt x="4224" y="1472"/>
                      <a:pt x="4361" y="1472"/>
                      <a:pt x="4361" y="1301"/>
                    </a:cubicBezTo>
                    <a:cubicBezTo>
                      <a:pt x="4429" y="1233"/>
                      <a:pt x="4429" y="1199"/>
                      <a:pt x="4429" y="1199"/>
                    </a:cubicBezTo>
                    <a:cubicBezTo>
                      <a:pt x="4429" y="1199"/>
                      <a:pt x="4429" y="1233"/>
                      <a:pt x="4497" y="1301"/>
                    </a:cubicBezTo>
                    <a:cubicBezTo>
                      <a:pt x="4565" y="1387"/>
                      <a:pt x="4634" y="1429"/>
                      <a:pt x="4702" y="1429"/>
                    </a:cubicBezTo>
                    <a:cubicBezTo>
                      <a:pt x="4770" y="1429"/>
                      <a:pt x="4838" y="1387"/>
                      <a:pt x="4907" y="1301"/>
                    </a:cubicBezTo>
                    <a:cubicBezTo>
                      <a:pt x="4907" y="1301"/>
                      <a:pt x="5077" y="1301"/>
                      <a:pt x="5077" y="1165"/>
                    </a:cubicBezTo>
                    <a:cubicBezTo>
                      <a:pt x="5104" y="1137"/>
                      <a:pt x="5126" y="1127"/>
                      <a:pt x="5145" y="1127"/>
                    </a:cubicBezTo>
                    <a:cubicBezTo>
                      <a:pt x="5219" y="1127"/>
                      <a:pt x="5241" y="1301"/>
                      <a:pt x="5350" y="1301"/>
                    </a:cubicBezTo>
                    <a:cubicBezTo>
                      <a:pt x="5487" y="1301"/>
                      <a:pt x="5623" y="1165"/>
                      <a:pt x="5623" y="1028"/>
                    </a:cubicBezTo>
                    <a:cubicBezTo>
                      <a:pt x="5760" y="1028"/>
                      <a:pt x="5760" y="1165"/>
                      <a:pt x="5930" y="1165"/>
                    </a:cubicBezTo>
                    <a:cubicBezTo>
                      <a:pt x="6258" y="1165"/>
                      <a:pt x="6236" y="990"/>
                      <a:pt x="6354" y="990"/>
                    </a:cubicBezTo>
                    <a:cubicBezTo>
                      <a:pt x="6383" y="990"/>
                      <a:pt x="6422" y="1001"/>
                      <a:pt x="6476" y="1028"/>
                    </a:cubicBezTo>
                    <a:lnTo>
                      <a:pt x="6783" y="1028"/>
                    </a:lnTo>
                    <a:cubicBezTo>
                      <a:pt x="6783" y="892"/>
                      <a:pt x="6920" y="892"/>
                      <a:pt x="6920" y="892"/>
                    </a:cubicBezTo>
                    <a:lnTo>
                      <a:pt x="7056" y="892"/>
                    </a:lnTo>
                    <a:cubicBezTo>
                      <a:pt x="7193" y="892"/>
                      <a:pt x="7329" y="619"/>
                      <a:pt x="7329" y="619"/>
                    </a:cubicBezTo>
                    <a:cubicBezTo>
                      <a:pt x="7466" y="619"/>
                      <a:pt x="7909" y="448"/>
                      <a:pt x="7909" y="448"/>
                    </a:cubicBezTo>
                    <a:cubicBezTo>
                      <a:pt x="7978" y="533"/>
                      <a:pt x="8080" y="576"/>
                      <a:pt x="8204" y="576"/>
                    </a:cubicBezTo>
                    <a:cubicBezTo>
                      <a:pt x="8327" y="576"/>
                      <a:pt x="8472" y="533"/>
                      <a:pt x="8626" y="448"/>
                    </a:cubicBezTo>
                    <a:cubicBezTo>
                      <a:pt x="8762" y="312"/>
                      <a:pt x="8626" y="175"/>
                      <a:pt x="8489" y="175"/>
                    </a:cubicBezTo>
                    <a:cubicBezTo>
                      <a:pt x="8182" y="175"/>
                      <a:pt x="8046" y="39"/>
                      <a:pt x="7773" y="39"/>
                    </a:cubicBezTo>
                    <a:cubicBezTo>
                      <a:pt x="7746" y="11"/>
                      <a:pt x="7717" y="0"/>
                      <a:pt x="76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157259" y="2839195"/>
                <a:ext cx="608957" cy="207534"/>
              </a:xfrm>
              <a:custGeom>
                <a:avLst/>
                <a:gdLst/>
                <a:ahLst/>
                <a:cxnLst/>
                <a:rect l="l" t="t" r="r" b="b"/>
                <a:pathLst>
                  <a:path w="13923" h="4745" extrusionOk="0">
                    <a:moveTo>
                      <a:pt x="11500" y="3618"/>
                    </a:moveTo>
                    <a:cubicBezTo>
                      <a:pt x="11500" y="3618"/>
                      <a:pt x="11500" y="3755"/>
                      <a:pt x="11670" y="3755"/>
                    </a:cubicBezTo>
                    <a:cubicBezTo>
                      <a:pt x="11500" y="3891"/>
                      <a:pt x="11363" y="3891"/>
                      <a:pt x="11227" y="4028"/>
                    </a:cubicBezTo>
                    <a:lnTo>
                      <a:pt x="11090" y="4028"/>
                    </a:lnTo>
                    <a:cubicBezTo>
                      <a:pt x="11227" y="3891"/>
                      <a:pt x="11363" y="3755"/>
                      <a:pt x="11500" y="3618"/>
                    </a:cubicBezTo>
                    <a:close/>
                    <a:moveTo>
                      <a:pt x="4129" y="1741"/>
                    </a:moveTo>
                    <a:cubicBezTo>
                      <a:pt x="4266" y="2185"/>
                      <a:pt x="4266" y="2594"/>
                      <a:pt x="4402" y="2765"/>
                    </a:cubicBezTo>
                    <a:cubicBezTo>
                      <a:pt x="4539" y="2901"/>
                      <a:pt x="4539" y="2901"/>
                      <a:pt x="4675" y="2901"/>
                    </a:cubicBezTo>
                    <a:cubicBezTo>
                      <a:pt x="4982" y="2765"/>
                      <a:pt x="4982" y="2458"/>
                      <a:pt x="5119" y="2185"/>
                    </a:cubicBezTo>
                    <a:cubicBezTo>
                      <a:pt x="5119" y="2458"/>
                      <a:pt x="5119" y="2901"/>
                      <a:pt x="5392" y="3174"/>
                    </a:cubicBezTo>
                    <a:cubicBezTo>
                      <a:pt x="5392" y="3214"/>
                      <a:pt x="5418" y="3231"/>
                      <a:pt x="5455" y="3231"/>
                    </a:cubicBezTo>
                    <a:cubicBezTo>
                      <a:pt x="5545" y="3231"/>
                      <a:pt x="5699" y="3134"/>
                      <a:pt x="5699" y="3038"/>
                    </a:cubicBezTo>
                    <a:cubicBezTo>
                      <a:pt x="5948" y="3288"/>
                      <a:pt x="6455" y="3908"/>
                      <a:pt x="6748" y="3908"/>
                    </a:cubicBezTo>
                    <a:cubicBezTo>
                      <a:pt x="6776" y="3908"/>
                      <a:pt x="6802" y="3903"/>
                      <a:pt x="6825" y="3891"/>
                    </a:cubicBezTo>
                    <a:cubicBezTo>
                      <a:pt x="6961" y="3891"/>
                      <a:pt x="6961" y="3891"/>
                      <a:pt x="6961" y="3755"/>
                    </a:cubicBezTo>
                    <a:lnTo>
                      <a:pt x="7098" y="3755"/>
                    </a:lnTo>
                    <a:cubicBezTo>
                      <a:pt x="7098" y="3891"/>
                      <a:pt x="7234" y="3891"/>
                      <a:pt x="7405" y="3891"/>
                    </a:cubicBezTo>
                    <a:cubicBezTo>
                      <a:pt x="7405" y="4028"/>
                      <a:pt x="7541" y="4164"/>
                      <a:pt x="7678" y="4164"/>
                    </a:cubicBezTo>
                    <a:lnTo>
                      <a:pt x="7951" y="4164"/>
                    </a:lnTo>
                    <a:lnTo>
                      <a:pt x="7951" y="4028"/>
                    </a:lnTo>
                    <a:cubicBezTo>
                      <a:pt x="7951" y="4028"/>
                      <a:pt x="7951" y="4164"/>
                      <a:pt x="8087" y="4164"/>
                    </a:cubicBezTo>
                    <a:cubicBezTo>
                      <a:pt x="8087" y="4221"/>
                      <a:pt x="8140" y="4254"/>
                      <a:pt x="8202" y="4254"/>
                    </a:cubicBezTo>
                    <a:cubicBezTo>
                      <a:pt x="8289" y="4254"/>
                      <a:pt x="8395" y="4187"/>
                      <a:pt x="8395" y="4028"/>
                    </a:cubicBezTo>
                    <a:lnTo>
                      <a:pt x="8395" y="3891"/>
                    </a:lnTo>
                    <a:cubicBezTo>
                      <a:pt x="8531" y="3891"/>
                      <a:pt x="8531" y="4028"/>
                      <a:pt x="8668" y="4164"/>
                    </a:cubicBezTo>
                    <a:lnTo>
                      <a:pt x="8804" y="4164"/>
                    </a:lnTo>
                    <a:cubicBezTo>
                      <a:pt x="8941" y="4028"/>
                      <a:pt x="9111" y="3891"/>
                      <a:pt x="9111" y="3755"/>
                    </a:cubicBezTo>
                    <a:lnTo>
                      <a:pt x="9111" y="3618"/>
                    </a:lnTo>
                    <a:lnTo>
                      <a:pt x="9111" y="3311"/>
                    </a:lnTo>
                    <a:cubicBezTo>
                      <a:pt x="9248" y="3447"/>
                      <a:pt x="9384" y="3755"/>
                      <a:pt x="9521" y="3891"/>
                    </a:cubicBezTo>
                    <a:lnTo>
                      <a:pt x="9248" y="4164"/>
                    </a:lnTo>
                    <a:lnTo>
                      <a:pt x="9248" y="4300"/>
                    </a:lnTo>
                    <a:lnTo>
                      <a:pt x="8258" y="4300"/>
                    </a:lnTo>
                    <a:cubicBezTo>
                      <a:pt x="7234" y="4300"/>
                      <a:pt x="6381" y="3891"/>
                      <a:pt x="5392" y="3755"/>
                    </a:cubicBezTo>
                    <a:cubicBezTo>
                      <a:pt x="4675" y="3618"/>
                      <a:pt x="4129" y="3311"/>
                      <a:pt x="3686" y="2901"/>
                    </a:cubicBezTo>
                    <a:cubicBezTo>
                      <a:pt x="3993" y="2594"/>
                      <a:pt x="4129" y="2185"/>
                      <a:pt x="4129" y="1741"/>
                    </a:cubicBezTo>
                    <a:close/>
                    <a:moveTo>
                      <a:pt x="10510" y="3891"/>
                    </a:moveTo>
                    <a:cubicBezTo>
                      <a:pt x="10510" y="3891"/>
                      <a:pt x="10647" y="3891"/>
                      <a:pt x="10647" y="4028"/>
                    </a:cubicBezTo>
                    <a:lnTo>
                      <a:pt x="10647" y="4164"/>
                    </a:lnTo>
                    <a:cubicBezTo>
                      <a:pt x="10374" y="4164"/>
                      <a:pt x="10101" y="4300"/>
                      <a:pt x="9794" y="4300"/>
                    </a:cubicBezTo>
                    <a:cubicBezTo>
                      <a:pt x="10101" y="4164"/>
                      <a:pt x="10237" y="4028"/>
                      <a:pt x="10510" y="3891"/>
                    </a:cubicBezTo>
                    <a:close/>
                    <a:moveTo>
                      <a:pt x="2837" y="1"/>
                    </a:moveTo>
                    <a:cubicBezTo>
                      <a:pt x="2648" y="1"/>
                      <a:pt x="2536" y="230"/>
                      <a:pt x="2423" y="342"/>
                    </a:cubicBezTo>
                    <a:cubicBezTo>
                      <a:pt x="2198" y="542"/>
                      <a:pt x="2138" y="669"/>
                      <a:pt x="2015" y="669"/>
                    </a:cubicBezTo>
                    <a:cubicBezTo>
                      <a:pt x="1970" y="669"/>
                      <a:pt x="1916" y="652"/>
                      <a:pt x="1843" y="615"/>
                    </a:cubicBezTo>
                    <a:cubicBezTo>
                      <a:pt x="1570" y="615"/>
                      <a:pt x="1433" y="615"/>
                      <a:pt x="1263" y="752"/>
                    </a:cubicBezTo>
                    <a:lnTo>
                      <a:pt x="1263" y="888"/>
                    </a:lnTo>
                    <a:cubicBezTo>
                      <a:pt x="1126" y="615"/>
                      <a:pt x="990" y="615"/>
                      <a:pt x="717" y="479"/>
                    </a:cubicBezTo>
                    <a:cubicBezTo>
                      <a:pt x="717" y="342"/>
                      <a:pt x="580" y="206"/>
                      <a:pt x="410" y="206"/>
                    </a:cubicBezTo>
                    <a:cubicBezTo>
                      <a:pt x="342" y="120"/>
                      <a:pt x="307" y="78"/>
                      <a:pt x="273" y="78"/>
                    </a:cubicBezTo>
                    <a:cubicBezTo>
                      <a:pt x="239" y="78"/>
                      <a:pt x="205" y="120"/>
                      <a:pt x="137" y="206"/>
                    </a:cubicBezTo>
                    <a:cubicBezTo>
                      <a:pt x="0" y="342"/>
                      <a:pt x="0" y="615"/>
                      <a:pt x="0" y="888"/>
                    </a:cubicBezTo>
                    <a:cubicBezTo>
                      <a:pt x="0" y="888"/>
                      <a:pt x="137" y="1059"/>
                      <a:pt x="273" y="1059"/>
                    </a:cubicBezTo>
                    <a:cubicBezTo>
                      <a:pt x="342" y="973"/>
                      <a:pt x="418" y="931"/>
                      <a:pt x="495" y="931"/>
                    </a:cubicBezTo>
                    <a:cubicBezTo>
                      <a:pt x="572" y="931"/>
                      <a:pt x="649" y="973"/>
                      <a:pt x="717" y="1059"/>
                    </a:cubicBezTo>
                    <a:lnTo>
                      <a:pt x="717" y="1195"/>
                    </a:lnTo>
                    <a:cubicBezTo>
                      <a:pt x="580" y="1195"/>
                      <a:pt x="580" y="1332"/>
                      <a:pt x="853" y="1605"/>
                    </a:cubicBezTo>
                    <a:lnTo>
                      <a:pt x="1126" y="1605"/>
                    </a:lnTo>
                    <a:cubicBezTo>
                      <a:pt x="1126" y="1605"/>
                      <a:pt x="1126" y="1741"/>
                      <a:pt x="1263" y="1741"/>
                    </a:cubicBezTo>
                    <a:cubicBezTo>
                      <a:pt x="1348" y="1827"/>
                      <a:pt x="1459" y="1869"/>
                      <a:pt x="1583" y="1869"/>
                    </a:cubicBezTo>
                    <a:cubicBezTo>
                      <a:pt x="1706" y="1869"/>
                      <a:pt x="1843" y="1827"/>
                      <a:pt x="1979" y="1741"/>
                    </a:cubicBezTo>
                    <a:cubicBezTo>
                      <a:pt x="2263" y="1654"/>
                      <a:pt x="2477" y="1330"/>
                      <a:pt x="2665" y="1330"/>
                    </a:cubicBezTo>
                    <a:cubicBezTo>
                      <a:pt x="2772" y="1330"/>
                      <a:pt x="2870" y="1433"/>
                      <a:pt x="2969" y="1741"/>
                    </a:cubicBezTo>
                    <a:cubicBezTo>
                      <a:pt x="2969" y="1912"/>
                      <a:pt x="3140" y="2048"/>
                      <a:pt x="3140" y="2185"/>
                    </a:cubicBezTo>
                    <a:cubicBezTo>
                      <a:pt x="3140" y="2185"/>
                      <a:pt x="2969" y="2185"/>
                      <a:pt x="2969" y="2048"/>
                    </a:cubicBezTo>
                    <a:cubicBezTo>
                      <a:pt x="2932" y="2012"/>
                      <a:pt x="2886" y="1995"/>
                      <a:pt x="2840" y="1995"/>
                    </a:cubicBezTo>
                    <a:cubicBezTo>
                      <a:pt x="2716" y="1995"/>
                      <a:pt x="2596" y="2122"/>
                      <a:pt x="2696" y="2321"/>
                    </a:cubicBezTo>
                    <a:cubicBezTo>
                      <a:pt x="3276" y="3174"/>
                      <a:pt x="3822" y="3755"/>
                      <a:pt x="4846" y="4028"/>
                    </a:cubicBezTo>
                    <a:cubicBezTo>
                      <a:pt x="5392" y="4300"/>
                      <a:pt x="5972" y="4300"/>
                      <a:pt x="6552" y="4471"/>
                    </a:cubicBezTo>
                    <a:cubicBezTo>
                      <a:pt x="7098" y="4744"/>
                      <a:pt x="7678" y="4744"/>
                      <a:pt x="8258" y="4744"/>
                    </a:cubicBezTo>
                    <a:cubicBezTo>
                      <a:pt x="8941" y="4744"/>
                      <a:pt x="9794" y="4744"/>
                      <a:pt x="10647" y="4608"/>
                    </a:cubicBezTo>
                    <a:lnTo>
                      <a:pt x="10817" y="4608"/>
                    </a:lnTo>
                    <a:cubicBezTo>
                      <a:pt x="11090" y="4608"/>
                      <a:pt x="11363" y="4608"/>
                      <a:pt x="11670" y="4300"/>
                    </a:cubicBezTo>
                    <a:cubicBezTo>
                      <a:pt x="12353" y="4164"/>
                      <a:pt x="13786" y="3755"/>
                      <a:pt x="13922" y="2901"/>
                    </a:cubicBezTo>
                    <a:cubicBezTo>
                      <a:pt x="13922" y="2901"/>
                      <a:pt x="13922" y="2765"/>
                      <a:pt x="13786" y="2765"/>
                    </a:cubicBezTo>
                    <a:cubicBezTo>
                      <a:pt x="13745" y="2714"/>
                      <a:pt x="13704" y="2693"/>
                      <a:pt x="13663" y="2693"/>
                    </a:cubicBezTo>
                    <a:cubicBezTo>
                      <a:pt x="13568" y="2693"/>
                      <a:pt x="13472" y="2806"/>
                      <a:pt x="13377" y="2901"/>
                    </a:cubicBezTo>
                    <a:lnTo>
                      <a:pt x="13377" y="2321"/>
                    </a:lnTo>
                    <a:cubicBezTo>
                      <a:pt x="13513" y="2185"/>
                      <a:pt x="13513" y="2185"/>
                      <a:pt x="13513" y="2048"/>
                    </a:cubicBezTo>
                    <a:lnTo>
                      <a:pt x="13513" y="1912"/>
                    </a:lnTo>
                    <a:lnTo>
                      <a:pt x="13377" y="1741"/>
                    </a:lnTo>
                    <a:cubicBezTo>
                      <a:pt x="13206" y="1332"/>
                      <a:pt x="13069" y="1059"/>
                      <a:pt x="12796" y="888"/>
                    </a:cubicBezTo>
                    <a:cubicBezTo>
                      <a:pt x="12796" y="843"/>
                      <a:pt x="12781" y="828"/>
                      <a:pt x="12756" y="828"/>
                    </a:cubicBezTo>
                    <a:cubicBezTo>
                      <a:pt x="12705" y="828"/>
                      <a:pt x="12614" y="888"/>
                      <a:pt x="12523" y="888"/>
                    </a:cubicBezTo>
                    <a:lnTo>
                      <a:pt x="12523" y="1059"/>
                    </a:lnTo>
                    <a:cubicBezTo>
                      <a:pt x="12353" y="888"/>
                      <a:pt x="12353" y="888"/>
                      <a:pt x="12216" y="752"/>
                    </a:cubicBezTo>
                    <a:cubicBezTo>
                      <a:pt x="12080" y="752"/>
                      <a:pt x="11943" y="752"/>
                      <a:pt x="11943" y="888"/>
                    </a:cubicBezTo>
                    <a:cubicBezTo>
                      <a:pt x="11875" y="820"/>
                      <a:pt x="11807" y="786"/>
                      <a:pt x="11734" y="786"/>
                    </a:cubicBezTo>
                    <a:cubicBezTo>
                      <a:pt x="11662" y="786"/>
                      <a:pt x="11585" y="820"/>
                      <a:pt x="11500" y="888"/>
                    </a:cubicBezTo>
                    <a:cubicBezTo>
                      <a:pt x="11363" y="1059"/>
                      <a:pt x="11363" y="1332"/>
                      <a:pt x="11363" y="1605"/>
                    </a:cubicBezTo>
                    <a:cubicBezTo>
                      <a:pt x="11363" y="1468"/>
                      <a:pt x="11227" y="1332"/>
                      <a:pt x="10954" y="1332"/>
                    </a:cubicBezTo>
                    <a:cubicBezTo>
                      <a:pt x="10817" y="1332"/>
                      <a:pt x="10817" y="1332"/>
                      <a:pt x="10817" y="1468"/>
                    </a:cubicBezTo>
                    <a:cubicBezTo>
                      <a:pt x="10647" y="1468"/>
                      <a:pt x="10374" y="1605"/>
                      <a:pt x="10237" y="1741"/>
                    </a:cubicBezTo>
                    <a:lnTo>
                      <a:pt x="10101" y="1605"/>
                    </a:lnTo>
                    <a:cubicBezTo>
                      <a:pt x="9964" y="1605"/>
                      <a:pt x="9794" y="1605"/>
                      <a:pt x="9794" y="1741"/>
                    </a:cubicBezTo>
                    <a:cubicBezTo>
                      <a:pt x="9657" y="1912"/>
                      <a:pt x="9657" y="2185"/>
                      <a:pt x="9657" y="2321"/>
                    </a:cubicBezTo>
                    <a:lnTo>
                      <a:pt x="9521" y="2458"/>
                    </a:lnTo>
                    <a:cubicBezTo>
                      <a:pt x="9384" y="2185"/>
                      <a:pt x="9248" y="1912"/>
                      <a:pt x="9111" y="1741"/>
                    </a:cubicBezTo>
                    <a:cubicBezTo>
                      <a:pt x="8941" y="1741"/>
                      <a:pt x="8668" y="1741"/>
                      <a:pt x="8668" y="1912"/>
                    </a:cubicBezTo>
                    <a:lnTo>
                      <a:pt x="8668" y="2185"/>
                    </a:lnTo>
                    <a:cubicBezTo>
                      <a:pt x="8531" y="1912"/>
                      <a:pt x="8395" y="1741"/>
                      <a:pt x="8258" y="1741"/>
                    </a:cubicBezTo>
                    <a:cubicBezTo>
                      <a:pt x="7951" y="1741"/>
                      <a:pt x="7814" y="2185"/>
                      <a:pt x="7814" y="2458"/>
                    </a:cubicBezTo>
                    <a:cubicBezTo>
                      <a:pt x="7678" y="2321"/>
                      <a:pt x="7678" y="2048"/>
                      <a:pt x="7405" y="1912"/>
                    </a:cubicBezTo>
                    <a:cubicBezTo>
                      <a:pt x="7405" y="1827"/>
                      <a:pt x="7328" y="1784"/>
                      <a:pt x="7251" y="1784"/>
                    </a:cubicBezTo>
                    <a:cubicBezTo>
                      <a:pt x="7175" y="1784"/>
                      <a:pt x="7098" y="1827"/>
                      <a:pt x="7098" y="1912"/>
                    </a:cubicBezTo>
                    <a:lnTo>
                      <a:pt x="7098" y="2048"/>
                    </a:lnTo>
                    <a:cubicBezTo>
                      <a:pt x="6961" y="1912"/>
                      <a:pt x="6825" y="1741"/>
                      <a:pt x="6688" y="1605"/>
                    </a:cubicBezTo>
                    <a:lnTo>
                      <a:pt x="6381" y="1605"/>
                    </a:lnTo>
                    <a:cubicBezTo>
                      <a:pt x="6245" y="1912"/>
                      <a:pt x="6245" y="2185"/>
                      <a:pt x="6245" y="2594"/>
                    </a:cubicBezTo>
                    <a:cubicBezTo>
                      <a:pt x="6245" y="2458"/>
                      <a:pt x="6245" y="2458"/>
                      <a:pt x="6108" y="2321"/>
                    </a:cubicBezTo>
                    <a:cubicBezTo>
                      <a:pt x="6108" y="2048"/>
                      <a:pt x="5972" y="1741"/>
                      <a:pt x="5835" y="1468"/>
                    </a:cubicBezTo>
                    <a:cubicBezTo>
                      <a:pt x="5767" y="1400"/>
                      <a:pt x="5656" y="1366"/>
                      <a:pt x="5562" y="1366"/>
                    </a:cubicBezTo>
                    <a:cubicBezTo>
                      <a:pt x="5468" y="1366"/>
                      <a:pt x="5392" y="1400"/>
                      <a:pt x="5392" y="1468"/>
                    </a:cubicBezTo>
                    <a:lnTo>
                      <a:pt x="5392" y="1605"/>
                    </a:lnTo>
                    <a:cubicBezTo>
                      <a:pt x="5392" y="1468"/>
                      <a:pt x="5255" y="1332"/>
                      <a:pt x="5119" y="1195"/>
                    </a:cubicBezTo>
                    <a:cubicBezTo>
                      <a:pt x="5079" y="1155"/>
                      <a:pt x="5039" y="1139"/>
                      <a:pt x="5002" y="1139"/>
                    </a:cubicBezTo>
                    <a:cubicBezTo>
                      <a:pt x="4914" y="1139"/>
                      <a:pt x="4846" y="1235"/>
                      <a:pt x="4846" y="1332"/>
                    </a:cubicBezTo>
                    <a:cubicBezTo>
                      <a:pt x="4675" y="1468"/>
                      <a:pt x="4675" y="1912"/>
                      <a:pt x="4675" y="2185"/>
                    </a:cubicBezTo>
                    <a:cubicBezTo>
                      <a:pt x="4539" y="1912"/>
                      <a:pt x="4539" y="1468"/>
                      <a:pt x="4266" y="1195"/>
                    </a:cubicBezTo>
                    <a:lnTo>
                      <a:pt x="3993" y="1195"/>
                    </a:lnTo>
                    <a:cubicBezTo>
                      <a:pt x="3822" y="1605"/>
                      <a:pt x="3822" y="2048"/>
                      <a:pt x="3549" y="2458"/>
                    </a:cubicBezTo>
                    <a:cubicBezTo>
                      <a:pt x="3425" y="1963"/>
                      <a:pt x="3302" y="851"/>
                      <a:pt x="2746" y="851"/>
                    </a:cubicBezTo>
                    <a:cubicBezTo>
                      <a:pt x="2688" y="851"/>
                      <a:pt x="2626" y="863"/>
                      <a:pt x="2560" y="888"/>
                    </a:cubicBezTo>
                    <a:cubicBezTo>
                      <a:pt x="2226" y="1017"/>
                      <a:pt x="2066" y="1531"/>
                      <a:pt x="1702" y="1531"/>
                    </a:cubicBezTo>
                    <a:cubicBezTo>
                      <a:pt x="1582" y="1531"/>
                      <a:pt x="1440" y="1475"/>
                      <a:pt x="1263" y="1332"/>
                    </a:cubicBezTo>
                    <a:lnTo>
                      <a:pt x="1263" y="1195"/>
                    </a:lnTo>
                    <a:cubicBezTo>
                      <a:pt x="1382" y="1100"/>
                      <a:pt x="1552" y="987"/>
                      <a:pt x="1690" y="987"/>
                    </a:cubicBezTo>
                    <a:cubicBezTo>
                      <a:pt x="1749" y="987"/>
                      <a:pt x="1802" y="1008"/>
                      <a:pt x="1843" y="1059"/>
                    </a:cubicBezTo>
                    <a:cubicBezTo>
                      <a:pt x="1843" y="1195"/>
                      <a:pt x="1979" y="1195"/>
                      <a:pt x="1979" y="1195"/>
                    </a:cubicBezTo>
                    <a:cubicBezTo>
                      <a:pt x="2362" y="1077"/>
                      <a:pt x="2618" y="425"/>
                      <a:pt x="2967" y="425"/>
                    </a:cubicBezTo>
                    <a:cubicBezTo>
                      <a:pt x="3022" y="425"/>
                      <a:pt x="3079" y="441"/>
                      <a:pt x="3140" y="479"/>
                    </a:cubicBezTo>
                    <a:cubicBezTo>
                      <a:pt x="3276" y="615"/>
                      <a:pt x="3549" y="615"/>
                      <a:pt x="3686" y="615"/>
                    </a:cubicBezTo>
                    <a:cubicBezTo>
                      <a:pt x="3929" y="723"/>
                      <a:pt x="4151" y="938"/>
                      <a:pt x="4368" y="938"/>
                    </a:cubicBezTo>
                    <a:cubicBezTo>
                      <a:pt x="4425" y="938"/>
                      <a:pt x="4482" y="924"/>
                      <a:pt x="4539" y="888"/>
                    </a:cubicBezTo>
                    <a:cubicBezTo>
                      <a:pt x="4675" y="752"/>
                      <a:pt x="4675" y="752"/>
                      <a:pt x="4675" y="615"/>
                    </a:cubicBezTo>
                    <a:cubicBezTo>
                      <a:pt x="4497" y="348"/>
                      <a:pt x="4261" y="125"/>
                      <a:pt x="4033" y="125"/>
                    </a:cubicBezTo>
                    <a:cubicBezTo>
                      <a:pt x="3911" y="125"/>
                      <a:pt x="3792" y="188"/>
                      <a:pt x="3686" y="342"/>
                    </a:cubicBezTo>
                    <a:cubicBezTo>
                      <a:pt x="3667" y="360"/>
                      <a:pt x="3644" y="368"/>
                      <a:pt x="3618" y="368"/>
                    </a:cubicBezTo>
                    <a:cubicBezTo>
                      <a:pt x="3444" y="368"/>
                      <a:pt x="3117" y="35"/>
                      <a:pt x="2969" y="35"/>
                    </a:cubicBezTo>
                    <a:cubicBezTo>
                      <a:pt x="2921" y="11"/>
                      <a:pt x="2878" y="1"/>
                      <a:pt x="2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4845208" y="2461162"/>
                <a:ext cx="109737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004" extrusionOk="0">
                    <a:moveTo>
                      <a:pt x="2309" y="0"/>
                    </a:moveTo>
                    <a:cubicBezTo>
                      <a:pt x="2242" y="0"/>
                      <a:pt x="2167" y="45"/>
                      <a:pt x="2116" y="147"/>
                    </a:cubicBezTo>
                    <a:cubicBezTo>
                      <a:pt x="1979" y="318"/>
                      <a:pt x="1979" y="591"/>
                      <a:pt x="1979" y="864"/>
                    </a:cubicBezTo>
                    <a:lnTo>
                      <a:pt x="1843" y="727"/>
                    </a:lnTo>
                    <a:lnTo>
                      <a:pt x="1707" y="727"/>
                    </a:lnTo>
                    <a:cubicBezTo>
                      <a:pt x="1570" y="864"/>
                      <a:pt x="1399" y="1000"/>
                      <a:pt x="1399" y="1308"/>
                    </a:cubicBezTo>
                    <a:lnTo>
                      <a:pt x="1399" y="1171"/>
                    </a:lnTo>
                    <a:cubicBezTo>
                      <a:pt x="1399" y="1120"/>
                      <a:pt x="1375" y="1099"/>
                      <a:pt x="1341" y="1099"/>
                    </a:cubicBezTo>
                    <a:cubicBezTo>
                      <a:pt x="1260" y="1099"/>
                      <a:pt x="1126" y="1212"/>
                      <a:pt x="1126" y="1308"/>
                    </a:cubicBezTo>
                    <a:lnTo>
                      <a:pt x="1126" y="1444"/>
                    </a:lnTo>
                    <a:cubicBezTo>
                      <a:pt x="990" y="1444"/>
                      <a:pt x="990" y="1308"/>
                      <a:pt x="853" y="1308"/>
                    </a:cubicBezTo>
                    <a:cubicBezTo>
                      <a:pt x="853" y="1308"/>
                      <a:pt x="717" y="1308"/>
                      <a:pt x="717" y="1444"/>
                    </a:cubicBezTo>
                    <a:cubicBezTo>
                      <a:pt x="556" y="1991"/>
                      <a:pt x="699" y="2630"/>
                      <a:pt x="715" y="3187"/>
                    </a:cubicBezTo>
                    <a:lnTo>
                      <a:pt x="715" y="3187"/>
                    </a:lnTo>
                    <a:cubicBezTo>
                      <a:pt x="710" y="3048"/>
                      <a:pt x="681" y="2877"/>
                      <a:pt x="546" y="2877"/>
                    </a:cubicBezTo>
                    <a:cubicBezTo>
                      <a:pt x="546" y="2434"/>
                      <a:pt x="410" y="2161"/>
                      <a:pt x="273" y="1853"/>
                    </a:cubicBezTo>
                    <a:cubicBezTo>
                      <a:pt x="234" y="1814"/>
                      <a:pt x="195" y="1798"/>
                      <a:pt x="160" y="1798"/>
                    </a:cubicBezTo>
                    <a:cubicBezTo>
                      <a:pt x="70" y="1798"/>
                      <a:pt x="0" y="1902"/>
                      <a:pt x="0" y="2024"/>
                    </a:cubicBezTo>
                    <a:cubicBezTo>
                      <a:pt x="137" y="2161"/>
                      <a:pt x="137" y="2434"/>
                      <a:pt x="137" y="2707"/>
                    </a:cubicBezTo>
                    <a:cubicBezTo>
                      <a:pt x="137" y="3014"/>
                      <a:pt x="137" y="3287"/>
                      <a:pt x="273" y="3423"/>
                    </a:cubicBezTo>
                    <a:cubicBezTo>
                      <a:pt x="313" y="3463"/>
                      <a:pt x="353" y="3480"/>
                      <a:pt x="386" y="3480"/>
                    </a:cubicBezTo>
                    <a:cubicBezTo>
                      <a:pt x="466" y="3480"/>
                      <a:pt x="506" y="3383"/>
                      <a:pt x="410" y="3287"/>
                    </a:cubicBezTo>
                    <a:lnTo>
                      <a:pt x="546" y="3287"/>
                    </a:lnTo>
                    <a:cubicBezTo>
                      <a:pt x="546" y="3560"/>
                      <a:pt x="546" y="3867"/>
                      <a:pt x="717" y="4003"/>
                    </a:cubicBezTo>
                    <a:cubicBezTo>
                      <a:pt x="853" y="4003"/>
                      <a:pt x="990" y="4003"/>
                      <a:pt x="990" y="3867"/>
                    </a:cubicBezTo>
                    <a:cubicBezTo>
                      <a:pt x="1115" y="3336"/>
                      <a:pt x="1011" y="2949"/>
                      <a:pt x="993" y="2443"/>
                    </a:cubicBezTo>
                    <a:lnTo>
                      <a:pt x="993" y="2443"/>
                    </a:lnTo>
                    <a:cubicBezTo>
                      <a:pt x="1126" y="2881"/>
                      <a:pt x="1127" y="3152"/>
                      <a:pt x="1263" y="3423"/>
                    </a:cubicBezTo>
                    <a:cubicBezTo>
                      <a:pt x="1331" y="3491"/>
                      <a:pt x="1442" y="3526"/>
                      <a:pt x="1536" y="3526"/>
                    </a:cubicBezTo>
                    <a:cubicBezTo>
                      <a:pt x="1630" y="3526"/>
                      <a:pt x="1707" y="3491"/>
                      <a:pt x="1707" y="3423"/>
                    </a:cubicBezTo>
                    <a:cubicBezTo>
                      <a:pt x="1707" y="3214"/>
                      <a:pt x="1627" y="3006"/>
                      <a:pt x="1589" y="2782"/>
                    </a:cubicBezTo>
                    <a:lnTo>
                      <a:pt x="1589" y="2782"/>
                    </a:lnTo>
                    <a:cubicBezTo>
                      <a:pt x="1607" y="2838"/>
                      <a:pt x="1641" y="2877"/>
                      <a:pt x="1707" y="2877"/>
                    </a:cubicBezTo>
                    <a:cubicBezTo>
                      <a:pt x="1843" y="2877"/>
                      <a:pt x="1979" y="2877"/>
                      <a:pt x="1979" y="2707"/>
                    </a:cubicBezTo>
                    <a:cubicBezTo>
                      <a:pt x="1979" y="2478"/>
                      <a:pt x="1883" y="1936"/>
                      <a:pt x="1852" y="1526"/>
                    </a:cubicBezTo>
                    <a:lnTo>
                      <a:pt x="1852" y="1526"/>
                    </a:lnTo>
                    <a:cubicBezTo>
                      <a:pt x="1866" y="1645"/>
                      <a:pt x="1899" y="1773"/>
                      <a:pt x="1979" y="1853"/>
                    </a:cubicBezTo>
                    <a:cubicBezTo>
                      <a:pt x="1979" y="1910"/>
                      <a:pt x="2010" y="1929"/>
                      <a:pt x="2050" y="1929"/>
                    </a:cubicBezTo>
                    <a:cubicBezTo>
                      <a:pt x="2131" y="1929"/>
                      <a:pt x="2252" y="1853"/>
                      <a:pt x="2252" y="1853"/>
                    </a:cubicBezTo>
                    <a:cubicBezTo>
                      <a:pt x="2423" y="1308"/>
                      <a:pt x="2252" y="727"/>
                      <a:pt x="2423" y="318"/>
                    </a:cubicBezTo>
                    <a:cubicBezTo>
                      <a:pt x="2509" y="126"/>
                      <a:pt x="2420" y="0"/>
                      <a:pt x="2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4839216" y="2388644"/>
                <a:ext cx="322433" cy="316266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7231" extrusionOk="0">
                    <a:moveTo>
                      <a:pt x="854" y="1805"/>
                    </a:moveTo>
                    <a:lnTo>
                      <a:pt x="854" y="2249"/>
                    </a:lnTo>
                    <a:cubicBezTo>
                      <a:pt x="683" y="2249"/>
                      <a:pt x="683" y="2249"/>
                      <a:pt x="683" y="2112"/>
                    </a:cubicBezTo>
                    <a:cubicBezTo>
                      <a:pt x="683" y="1976"/>
                      <a:pt x="854" y="1805"/>
                      <a:pt x="854" y="1805"/>
                    </a:cubicBezTo>
                    <a:close/>
                    <a:moveTo>
                      <a:pt x="2286" y="5885"/>
                    </a:moveTo>
                    <a:lnTo>
                      <a:pt x="2286" y="5885"/>
                    </a:lnTo>
                    <a:cubicBezTo>
                      <a:pt x="2334" y="6094"/>
                      <a:pt x="2389" y="6315"/>
                      <a:pt x="2389" y="6514"/>
                    </a:cubicBezTo>
                    <a:cubicBezTo>
                      <a:pt x="2342" y="6315"/>
                      <a:pt x="2312" y="6099"/>
                      <a:pt x="2286" y="5885"/>
                    </a:cubicBezTo>
                    <a:close/>
                    <a:moveTo>
                      <a:pt x="3823" y="543"/>
                    </a:moveTo>
                    <a:cubicBezTo>
                      <a:pt x="3959" y="952"/>
                      <a:pt x="3959" y="1396"/>
                      <a:pt x="4266" y="1532"/>
                    </a:cubicBezTo>
                    <a:cubicBezTo>
                      <a:pt x="4403" y="1669"/>
                      <a:pt x="4403" y="1669"/>
                      <a:pt x="4539" y="1669"/>
                    </a:cubicBezTo>
                    <a:cubicBezTo>
                      <a:pt x="4812" y="1396"/>
                      <a:pt x="4812" y="952"/>
                      <a:pt x="4949" y="679"/>
                    </a:cubicBezTo>
                    <a:cubicBezTo>
                      <a:pt x="4982" y="626"/>
                      <a:pt x="5014" y="604"/>
                      <a:pt x="5043" y="604"/>
                    </a:cubicBezTo>
                    <a:cubicBezTo>
                      <a:pt x="5167" y="604"/>
                      <a:pt x="5256" y="985"/>
                      <a:pt x="5256" y="1123"/>
                    </a:cubicBezTo>
                    <a:cubicBezTo>
                      <a:pt x="5392" y="1259"/>
                      <a:pt x="5392" y="1396"/>
                      <a:pt x="5529" y="1396"/>
                    </a:cubicBezTo>
                    <a:lnTo>
                      <a:pt x="5665" y="1396"/>
                    </a:lnTo>
                    <a:cubicBezTo>
                      <a:pt x="5757" y="1353"/>
                      <a:pt x="5835" y="1333"/>
                      <a:pt x="5900" y="1333"/>
                    </a:cubicBezTo>
                    <a:cubicBezTo>
                      <a:pt x="6249" y="1333"/>
                      <a:pt x="6267" y="1876"/>
                      <a:pt x="6382" y="2249"/>
                    </a:cubicBezTo>
                    <a:cubicBezTo>
                      <a:pt x="6518" y="2249"/>
                      <a:pt x="6518" y="2385"/>
                      <a:pt x="6518" y="2522"/>
                    </a:cubicBezTo>
                    <a:cubicBezTo>
                      <a:pt x="6382" y="2522"/>
                      <a:pt x="6382" y="2658"/>
                      <a:pt x="6245" y="2829"/>
                    </a:cubicBezTo>
                    <a:cubicBezTo>
                      <a:pt x="6109" y="3375"/>
                      <a:pt x="6245" y="3955"/>
                      <a:pt x="6382" y="4535"/>
                    </a:cubicBezTo>
                    <a:cubicBezTo>
                      <a:pt x="6208" y="4339"/>
                      <a:pt x="6020" y="4157"/>
                      <a:pt x="5836" y="4157"/>
                    </a:cubicBezTo>
                    <a:cubicBezTo>
                      <a:pt x="5731" y="4157"/>
                      <a:pt x="5628" y="4216"/>
                      <a:pt x="5529" y="4365"/>
                    </a:cubicBezTo>
                    <a:cubicBezTo>
                      <a:pt x="5392" y="4808"/>
                      <a:pt x="5256" y="5661"/>
                      <a:pt x="5392" y="6071"/>
                    </a:cubicBezTo>
                    <a:cubicBezTo>
                      <a:pt x="5256" y="5798"/>
                      <a:pt x="5119" y="5388"/>
                      <a:pt x="4676" y="5218"/>
                    </a:cubicBezTo>
                    <a:cubicBezTo>
                      <a:pt x="4676" y="5218"/>
                      <a:pt x="4539" y="5218"/>
                      <a:pt x="4539" y="5388"/>
                    </a:cubicBezTo>
                    <a:cubicBezTo>
                      <a:pt x="4403" y="5525"/>
                      <a:pt x="4403" y="5661"/>
                      <a:pt x="4403" y="5798"/>
                    </a:cubicBezTo>
                    <a:lnTo>
                      <a:pt x="4403" y="6241"/>
                    </a:lnTo>
                    <a:lnTo>
                      <a:pt x="4403" y="6514"/>
                    </a:lnTo>
                    <a:cubicBezTo>
                      <a:pt x="4096" y="6241"/>
                      <a:pt x="3959" y="5661"/>
                      <a:pt x="3550" y="5661"/>
                    </a:cubicBezTo>
                    <a:lnTo>
                      <a:pt x="3413" y="5661"/>
                    </a:lnTo>
                    <a:cubicBezTo>
                      <a:pt x="3106" y="6071"/>
                      <a:pt x="3243" y="6378"/>
                      <a:pt x="3243" y="6651"/>
                    </a:cubicBezTo>
                    <a:cubicBezTo>
                      <a:pt x="3243" y="6514"/>
                      <a:pt x="2833" y="5661"/>
                      <a:pt x="2697" y="5218"/>
                    </a:cubicBezTo>
                    <a:cubicBezTo>
                      <a:pt x="2651" y="5172"/>
                      <a:pt x="2602" y="5157"/>
                      <a:pt x="2551" y="5157"/>
                    </a:cubicBezTo>
                    <a:cubicBezTo>
                      <a:pt x="2450" y="5157"/>
                      <a:pt x="2344" y="5218"/>
                      <a:pt x="2253" y="5218"/>
                    </a:cubicBezTo>
                    <a:cubicBezTo>
                      <a:pt x="2237" y="5253"/>
                      <a:pt x="2227" y="5291"/>
                      <a:pt x="2221" y="5331"/>
                    </a:cubicBezTo>
                    <a:lnTo>
                      <a:pt x="2221" y="5331"/>
                    </a:lnTo>
                    <a:cubicBezTo>
                      <a:pt x="2195" y="5132"/>
                      <a:pt x="2164" y="4951"/>
                      <a:pt x="2116" y="4808"/>
                    </a:cubicBezTo>
                    <a:cubicBezTo>
                      <a:pt x="2116" y="4648"/>
                      <a:pt x="2023" y="4582"/>
                      <a:pt x="1945" y="4582"/>
                    </a:cubicBezTo>
                    <a:cubicBezTo>
                      <a:pt x="1890" y="4582"/>
                      <a:pt x="1844" y="4615"/>
                      <a:pt x="1844" y="4672"/>
                    </a:cubicBezTo>
                    <a:cubicBezTo>
                      <a:pt x="1844" y="4887"/>
                      <a:pt x="1758" y="5913"/>
                      <a:pt x="1638" y="5913"/>
                    </a:cubicBezTo>
                    <a:cubicBezTo>
                      <a:pt x="1607" y="5913"/>
                      <a:pt x="1572" y="5840"/>
                      <a:pt x="1536" y="5661"/>
                    </a:cubicBezTo>
                    <a:cubicBezTo>
                      <a:pt x="1536" y="5081"/>
                      <a:pt x="1707" y="4365"/>
                      <a:pt x="1536" y="3819"/>
                    </a:cubicBezTo>
                    <a:cubicBezTo>
                      <a:pt x="1536" y="3723"/>
                      <a:pt x="1469" y="3611"/>
                      <a:pt x="1382" y="3611"/>
                    </a:cubicBezTo>
                    <a:cubicBezTo>
                      <a:pt x="1345" y="3611"/>
                      <a:pt x="1304" y="3631"/>
                      <a:pt x="1263" y="3682"/>
                    </a:cubicBezTo>
                    <a:cubicBezTo>
                      <a:pt x="1127" y="4228"/>
                      <a:pt x="1127" y="4808"/>
                      <a:pt x="854" y="5388"/>
                    </a:cubicBezTo>
                    <a:cubicBezTo>
                      <a:pt x="854" y="4808"/>
                      <a:pt x="1127" y="4092"/>
                      <a:pt x="990" y="3682"/>
                    </a:cubicBezTo>
                    <a:cubicBezTo>
                      <a:pt x="854" y="3511"/>
                      <a:pt x="683" y="3511"/>
                      <a:pt x="683" y="3511"/>
                    </a:cubicBezTo>
                    <a:cubicBezTo>
                      <a:pt x="547" y="3682"/>
                      <a:pt x="547" y="3682"/>
                      <a:pt x="547" y="3819"/>
                    </a:cubicBezTo>
                    <a:lnTo>
                      <a:pt x="547" y="2829"/>
                    </a:lnTo>
                    <a:cubicBezTo>
                      <a:pt x="683" y="2966"/>
                      <a:pt x="683" y="3238"/>
                      <a:pt x="683" y="3375"/>
                    </a:cubicBezTo>
                    <a:cubicBezTo>
                      <a:pt x="683" y="3443"/>
                      <a:pt x="760" y="3477"/>
                      <a:pt x="837" y="3477"/>
                    </a:cubicBezTo>
                    <a:cubicBezTo>
                      <a:pt x="914" y="3477"/>
                      <a:pt x="990" y="3443"/>
                      <a:pt x="990" y="3375"/>
                    </a:cubicBezTo>
                    <a:lnTo>
                      <a:pt x="1127" y="3238"/>
                    </a:lnTo>
                    <a:cubicBezTo>
                      <a:pt x="1127" y="3238"/>
                      <a:pt x="1263" y="3238"/>
                      <a:pt x="1400" y="3102"/>
                    </a:cubicBezTo>
                    <a:cubicBezTo>
                      <a:pt x="1400" y="2658"/>
                      <a:pt x="1536" y="2249"/>
                      <a:pt x="1536" y="1976"/>
                    </a:cubicBezTo>
                    <a:cubicBezTo>
                      <a:pt x="1707" y="2112"/>
                      <a:pt x="1707" y="2249"/>
                      <a:pt x="1707" y="2522"/>
                    </a:cubicBezTo>
                    <a:cubicBezTo>
                      <a:pt x="1707" y="2590"/>
                      <a:pt x="1775" y="2624"/>
                      <a:pt x="1844" y="2624"/>
                    </a:cubicBezTo>
                    <a:cubicBezTo>
                      <a:pt x="1912" y="2624"/>
                      <a:pt x="1980" y="2590"/>
                      <a:pt x="1980" y="2522"/>
                    </a:cubicBezTo>
                    <a:cubicBezTo>
                      <a:pt x="2116" y="2385"/>
                      <a:pt x="2116" y="2249"/>
                      <a:pt x="2116" y="2112"/>
                    </a:cubicBezTo>
                    <a:cubicBezTo>
                      <a:pt x="2253" y="2249"/>
                      <a:pt x="2389" y="2249"/>
                      <a:pt x="2389" y="2249"/>
                    </a:cubicBezTo>
                    <a:cubicBezTo>
                      <a:pt x="2560" y="1976"/>
                      <a:pt x="2697" y="1396"/>
                      <a:pt x="2833" y="1123"/>
                    </a:cubicBezTo>
                    <a:cubicBezTo>
                      <a:pt x="2833" y="1396"/>
                      <a:pt x="2970" y="1805"/>
                      <a:pt x="3106" y="1976"/>
                    </a:cubicBezTo>
                    <a:lnTo>
                      <a:pt x="3413" y="1976"/>
                    </a:lnTo>
                    <a:cubicBezTo>
                      <a:pt x="3550" y="1805"/>
                      <a:pt x="3550" y="1532"/>
                      <a:pt x="3686" y="1396"/>
                    </a:cubicBezTo>
                    <a:cubicBezTo>
                      <a:pt x="3686" y="1259"/>
                      <a:pt x="3686" y="816"/>
                      <a:pt x="3823" y="543"/>
                    </a:cubicBezTo>
                    <a:close/>
                    <a:moveTo>
                      <a:pt x="5023" y="1"/>
                    </a:moveTo>
                    <a:cubicBezTo>
                      <a:pt x="4958" y="1"/>
                      <a:pt x="4887" y="30"/>
                      <a:pt x="4812" y="99"/>
                    </a:cubicBezTo>
                    <a:cubicBezTo>
                      <a:pt x="4570" y="372"/>
                      <a:pt x="4435" y="834"/>
                      <a:pt x="4312" y="1149"/>
                    </a:cubicBezTo>
                    <a:lnTo>
                      <a:pt x="4312" y="1149"/>
                    </a:lnTo>
                    <a:cubicBezTo>
                      <a:pt x="4353" y="897"/>
                      <a:pt x="4215" y="355"/>
                      <a:pt x="3959" y="99"/>
                    </a:cubicBezTo>
                    <a:cubicBezTo>
                      <a:pt x="3959" y="99"/>
                      <a:pt x="3898" y="39"/>
                      <a:pt x="3858" y="39"/>
                    </a:cubicBezTo>
                    <a:cubicBezTo>
                      <a:pt x="3838" y="39"/>
                      <a:pt x="3823" y="54"/>
                      <a:pt x="3823" y="99"/>
                    </a:cubicBezTo>
                    <a:cubicBezTo>
                      <a:pt x="3413" y="270"/>
                      <a:pt x="3413" y="816"/>
                      <a:pt x="3243" y="1396"/>
                    </a:cubicBezTo>
                    <a:cubicBezTo>
                      <a:pt x="3243" y="1123"/>
                      <a:pt x="3106" y="679"/>
                      <a:pt x="3106" y="543"/>
                    </a:cubicBezTo>
                    <a:cubicBezTo>
                      <a:pt x="3106" y="543"/>
                      <a:pt x="3045" y="482"/>
                      <a:pt x="2965" y="482"/>
                    </a:cubicBezTo>
                    <a:cubicBezTo>
                      <a:pt x="2924" y="482"/>
                      <a:pt x="2879" y="497"/>
                      <a:pt x="2833" y="543"/>
                    </a:cubicBezTo>
                    <a:cubicBezTo>
                      <a:pt x="2560" y="679"/>
                      <a:pt x="2560" y="952"/>
                      <a:pt x="2389" y="1259"/>
                    </a:cubicBezTo>
                    <a:cubicBezTo>
                      <a:pt x="2389" y="1123"/>
                      <a:pt x="2389" y="816"/>
                      <a:pt x="2116" y="679"/>
                    </a:cubicBezTo>
                    <a:cubicBezTo>
                      <a:pt x="2066" y="628"/>
                      <a:pt x="2014" y="606"/>
                      <a:pt x="1962" y="606"/>
                    </a:cubicBezTo>
                    <a:cubicBezTo>
                      <a:pt x="1735" y="606"/>
                      <a:pt x="1511" y="1035"/>
                      <a:pt x="1400" y="1396"/>
                    </a:cubicBezTo>
                    <a:cubicBezTo>
                      <a:pt x="1400" y="1532"/>
                      <a:pt x="1400" y="1532"/>
                      <a:pt x="1263" y="1532"/>
                    </a:cubicBezTo>
                    <a:lnTo>
                      <a:pt x="1263" y="1259"/>
                    </a:lnTo>
                    <a:cubicBezTo>
                      <a:pt x="1263" y="1123"/>
                      <a:pt x="1127" y="1123"/>
                      <a:pt x="1127" y="1123"/>
                    </a:cubicBezTo>
                    <a:cubicBezTo>
                      <a:pt x="683" y="1259"/>
                      <a:pt x="410" y="1805"/>
                      <a:pt x="274" y="2249"/>
                    </a:cubicBezTo>
                    <a:cubicBezTo>
                      <a:pt x="274" y="2249"/>
                      <a:pt x="137" y="2249"/>
                      <a:pt x="137" y="2385"/>
                    </a:cubicBezTo>
                    <a:cubicBezTo>
                      <a:pt x="1" y="2522"/>
                      <a:pt x="1" y="2658"/>
                      <a:pt x="1" y="2966"/>
                    </a:cubicBezTo>
                    <a:cubicBezTo>
                      <a:pt x="1" y="3102"/>
                      <a:pt x="137" y="3102"/>
                      <a:pt x="137" y="3102"/>
                    </a:cubicBezTo>
                    <a:lnTo>
                      <a:pt x="137" y="3375"/>
                    </a:lnTo>
                    <a:cubicBezTo>
                      <a:pt x="137" y="3682"/>
                      <a:pt x="1" y="4092"/>
                      <a:pt x="137" y="4365"/>
                    </a:cubicBezTo>
                    <a:cubicBezTo>
                      <a:pt x="137" y="4535"/>
                      <a:pt x="137" y="4535"/>
                      <a:pt x="274" y="4535"/>
                    </a:cubicBezTo>
                    <a:cubicBezTo>
                      <a:pt x="410" y="4535"/>
                      <a:pt x="547" y="4365"/>
                      <a:pt x="683" y="4228"/>
                    </a:cubicBezTo>
                    <a:lnTo>
                      <a:pt x="683" y="4228"/>
                    </a:lnTo>
                    <a:cubicBezTo>
                      <a:pt x="683" y="4672"/>
                      <a:pt x="410" y="5388"/>
                      <a:pt x="683" y="5798"/>
                    </a:cubicBezTo>
                    <a:cubicBezTo>
                      <a:pt x="683" y="5934"/>
                      <a:pt x="854" y="5934"/>
                      <a:pt x="990" y="5934"/>
                    </a:cubicBezTo>
                    <a:cubicBezTo>
                      <a:pt x="990" y="5798"/>
                      <a:pt x="1127" y="5661"/>
                      <a:pt x="1127" y="5388"/>
                    </a:cubicBezTo>
                    <a:cubicBezTo>
                      <a:pt x="1127" y="5934"/>
                      <a:pt x="1263" y="6514"/>
                      <a:pt x="1707" y="6514"/>
                    </a:cubicBezTo>
                    <a:lnTo>
                      <a:pt x="1844" y="6514"/>
                    </a:lnTo>
                    <a:cubicBezTo>
                      <a:pt x="1844" y="6378"/>
                      <a:pt x="1980" y="6378"/>
                      <a:pt x="1980" y="6241"/>
                    </a:cubicBezTo>
                    <a:cubicBezTo>
                      <a:pt x="1980" y="6514"/>
                      <a:pt x="2116" y="6787"/>
                      <a:pt x="2253" y="7094"/>
                    </a:cubicBezTo>
                    <a:cubicBezTo>
                      <a:pt x="2321" y="7163"/>
                      <a:pt x="2398" y="7197"/>
                      <a:pt x="2458" y="7197"/>
                    </a:cubicBezTo>
                    <a:cubicBezTo>
                      <a:pt x="2517" y="7197"/>
                      <a:pt x="2560" y="7163"/>
                      <a:pt x="2560" y="7094"/>
                    </a:cubicBezTo>
                    <a:cubicBezTo>
                      <a:pt x="2697" y="6924"/>
                      <a:pt x="2697" y="6787"/>
                      <a:pt x="2697" y="6514"/>
                    </a:cubicBezTo>
                    <a:cubicBezTo>
                      <a:pt x="2833" y="6924"/>
                      <a:pt x="3106" y="7094"/>
                      <a:pt x="3243" y="7231"/>
                    </a:cubicBezTo>
                    <a:cubicBezTo>
                      <a:pt x="3413" y="7231"/>
                      <a:pt x="3413" y="7231"/>
                      <a:pt x="3550" y="7094"/>
                    </a:cubicBezTo>
                    <a:cubicBezTo>
                      <a:pt x="3686" y="6787"/>
                      <a:pt x="3686" y="6241"/>
                      <a:pt x="3550" y="6071"/>
                    </a:cubicBezTo>
                    <a:lnTo>
                      <a:pt x="3550" y="6071"/>
                    </a:lnTo>
                    <a:cubicBezTo>
                      <a:pt x="3823" y="6378"/>
                      <a:pt x="3959" y="6924"/>
                      <a:pt x="4403" y="7094"/>
                    </a:cubicBezTo>
                    <a:lnTo>
                      <a:pt x="4539" y="7094"/>
                    </a:lnTo>
                    <a:cubicBezTo>
                      <a:pt x="4812" y="6787"/>
                      <a:pt x="4812" y="6378"/>
                      <a:pt x="4812" y="5934"/>
                    </a:cubicBezTo>
                    <a:cubicBezTo>
                      <a:pt x="4812" y="5866"/>
                      <a:pt x="4821" y="5840"/>
                      <a:pt x="4834" y="5840"/>
                    </a:cubicBezTo>
                    <a:cubicBezTo>
                      <a:pt x="4872" y="5840"/>
                      <a:pt x="4949" y="6071"/>
                      <a:pt x="4949" y="6071"/>
                    </a:cubicBezTo>
                    <a:cubicBezTo>
                      <a:pt x="5119" y="6241"/>
                      <a:pt x="5119" y="6378"/>
                      <a:pt x="5256" y="6514"/>
                    </a:cubicBezTo>
                    <a:cubicBezTo>
                      <a:pt x="5256" y="6651"/>
                      <a:pt x="5392" y="6651"/>
                      <a:pt x="5392" y="6651"/>
                    </a:cubicBezTo>
                    <a:cubicBezTo>
                      <a:pt x="5665" y="6514"/>
                      <a:pt x="5802" y="6378"/>
                      <a:pt x="5802" y="6071"/>
                    </a:cubicBezTo>
                    <a:lnTo>
                      <a:pt x="5802" y="5081"/>
                    </a:lnTo>
                    <a:cubicBezTo>
                      <a:pt x="5802" y="4857"/>
                      <a:pt x="5832" y="4773"/>
                      <a:pt x="5882" y="4773"/>
                    </a:cubicBezTo>
                    <a:cubicBezTo>
                      <a:pt x="5991" y="4773"/>
                      <a:pt x="6194" y="5177"/>
                      <a:pt x="6382" y="5388"/>
                    </a:cubicBezTo>
                    <a:cubicBezTo>
                      <a:pt x="6382" y="5388"/>
                      <a:pt x="6442" y="5418"/>
                      <a:pt x="6506" y="5418"/>
                    </a:cubicBezTo>
                    <a:cubicBezTo>
                      <a:pt x="6578" y="5418"/>
                      <a:pt x="6655" y="5380"/>
                      <a:pt x="6655" y="5218"/>
                    </a:cubicBezTo>
                    <a:cubicBezTo>
                      <a:pt x="6825" y="4672"/>
                      <a:pt x="6655" y="4092"/>
                      <a:pt x="6655" y="3375"/>
                    </a:cubicBezTo>
                    <a:lnTo>
                      <a:pt x="6655" y="3375"/>
                    </a:lnTo>
                    <a:cubicBezTo>
                      <a:pt x="6655" y="3819"/>
                      <a:pt x="6826" y="4228"/>
                      <a:pt x="6962" y="4365"/>
                    </a:cubicBezTo>
                    <a:cubicBezTo>
                      <a:pt x="7005" y="4460"/>
                      <a:pt x="7061" y="4496"/>
                      <a:pt x="7117" y="4496"/>
                    </a:cubicBezTo>
                    <a:cubicBezTo>
                      <a:pt x="7242" y="4496"/>
                      <a:pt x="7371" y="4322"/>
                      <a:pt x="7371" y="4228"/>
                    </a:cubicBezTo>
                    <a:cubicBezTo>
                      <a:pt x="7235" y="3682"/>
                      <a:pt x="7098" y="3238"/>
                      <a:pt x="6962" y="2658"/>
                    </a:cubicBezTo>
                    <a:cubicBezTo>
                      <a:pt x="6825" y="2249"/>
                      <a:pt x="6825" y="1532"/>
                      <a:pt x="6518" y="1123"/>
                    </a:cubicBezTo>
                    <a:cubicBezTo>
                      <a:pt x="6382" y="952"/>
                      <a:pt x="6245" y="816"/>
                      <a:pt x="5972" y="816"/>
                    </a:cubicBezTo>
                    <a:cubicBezTo>
                      <a:pt x="5768" y="816"/>
                      <a:pt x="5760" y="952"/>
                      <a:pt x="5737" y="952"/>
                    </a:cubicBezTo>
                    <a:cubicBezTo>
                      <a:pt x="5726" y="952"/>
                      <a:pt x="5711" y="918"/>
                      <a:pt x="5665" y="816"/>
                    </a:cubicBezTo>
                    <a:cubicBezTo>
                      <a:pt x="5552" y="702"/>
                      <a:pt x="5344" y="1"/>
                      <a:pt x="50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4831780" y="2496459"/>
                <a:ext cx="355236" cy="226385"/>
              </a:xfrm>
              <a:custGeom>
                <a:avLst/>
                <a:gdLst/>
                <a:ahLst/>
                <a:cxnLst/>
                <a:rect l="l" t="t" r="r" b="b"/>
                <a:pathLst>
                  <a:path w="8122" h="5176" extrusionOk="0">
                    <a:moveTo>
                      <a:pt x="7682" y="0"/>
                    </a:moveTo>
                    <a:cubicBezTo>
                      <a:pt x="7541" y="0"/>
                      <a:pt x="7405" y="97"/>
                      <a:pt x="7405" y="193"/>
                    </a:cubicBezTo>
                    <a:cubicBezTo>
                      <a:pt x="7405" y="364"/>
                      <a:pt x="7541" y="637"/>
                      <a:pt x="7541" y="773"/>
                    </a:cubicBezTo>
                    <a:cubicBezTo>
                      <a:pt x="7405" y="773"/>
                      <a:pt x="7268" y="773"/>
                      <a:pt x="7268" y="910"/>
                    </a:cubicBezTo>
                    <a:cubicBezTo>
                      <a:pt x="7132" y="1217"/>
                      <a:pt x="7268" y="1627"/>
                      <a:pt x="7405" y="1900"/>
                    </a:cubicBezTo>
                    <a:cubicBezTo>
                      <a:pt x="7268" y="1763"/>
                      <a:pt x="7268" y="1627"/>
                      <a:pt x="7132" y="1627"/>
                    </a:cubicBezTo>
                    <a:cubicBezTo>
                      <a:pt x="7132" y="1558"/>
                      <a:pt x="7055" y="1524"/>
                      <a:pt x="6978" y="1524"/>
                    </a:cubicBezTo>
                    <a:cubicBezTo>
                      <a:pt x="6902" y="1524"/>
                      <a:pt x="6825" y="1558"/>
                      <a:pt x="6825" y="1627"/>
                    </a:cubicBezTo>
                    <a:lnTo>
                      <a:pt x="6825" y="2343"/>
                    </a:lnTo>
                    <a:lnTo>
                      <a:pt x="6825" y="2753"/>
                    </a:lnTo>
                    <a:cubicBezTo>
                      <a:pt x="6825" y="2616"/>
                      <a:pt x="6688" y="2480"/>
                      <a:pt x="6552" y="2343"/>
                    </a:cubicBezTo>
                    <a:cubicBezTo>
                      <a:pt x="6512" y="2303"/>
                      <a:pt x="6472" y="2287"/>
                      <a:pt x="6435" y="2287"/>
                    </a:cubicBezTo>
                    <a:cubicBezTo>
                      <a:pt x="6347" y="2287"/>
                      <a:pt x="6279" y="2383"/>
                      <a:pt x="6279" y="2480"/>
                    </a:cubicBezTo>
                    <a:lnTo>
                      <a:pt x="6279" y="3060"/>
                    </a:lnTo>
                    <a:cubicBezTo>
                      <a:pt x="6211" y="2991"/>
                      <a:pt x="6134" y="2957"/>
                      <a:pt x="6074" y="2957"/>
                    </a:cubicBezTo>
                    <a:cubicBezTo>
                      <a:pt x="6014" y="2957"/>
                      <a:pt x="5972" y="2991"/>
                      <a:pt x="5972" y="3060"/>
                    </a:cubicBezTo>
                    <a:cubicBezTo>
                      <a:pt x="5699" y="3196"/>
                      <a:pt x="5835" y="3469"/>
                      <a:pt x="5699" y="3776"/>
                    </a:cubicBezTo>
                    <a:lnTo>
                      <a:pt x="5699" y="3606"/>
                    </a:lnTo>
                    <a:lnTo>
                      <a:pt x="5289" y="3606"/>
                    </a:lnTo>
                    <a:cubicBezTo>
                      <a:pt x="5119" y="3913"/>
                      <a:pt x="4982" y="4186"/>
                      <a:pt x="4982" y="4322"/>
                    </a:cubicBezTo>
                    <a:cubicBezTo>
                      <a:pt x="4951" y="4423"/>
                      <a:pt x="4927" y="4464"/>
                      <a:pt x="4907" y="4464"/>
                    </a:cubicBezTo>
                    <a:cubicBezTo>
                      <a:pt x="4839" y="4464"/>
                      <a:pt x="4815" y="3987"/>
                      <a:pt x="4709" y="3776"/>
                    </a:cubicBezTo>
                    <a:cubicBezTo>
                      <a:pt x="4709" y="3691"/>
                      <a:pt x="4675" y="3648"/>
                      <a:pt x="4624" y="3648"/>
                    </a:cubicBezTo>
                    <a:cubicBezTo>
                      <a:pt x="4573" y="3648"/>
                      <a:pt x="4504" y="3691"/>
                      <a:pt x="4436" y="3776"/>
                    </a:cubicBezTo>
                    <a:cubicBezTo>
                      <a:pt x="4266" y="3913"/>
                      <a:pt x="4266" y="4049"/>
                      <a:pt x="4266" y="4186"/>
                    </a:cubicBezTo>
                    <a:cubicBezTo>
                      <a:pt x="4181" y="4451"/>
                      <a:pt x="4122" y="4551"/>
                      <a:pt x="4082" y="4551"/>
                    </a:cubicBezTo>
                    <a:cubicBezTo>
                      <a:pt x="3993" y="4551"/>
                      <a:pt x="3993" y="4058"/>
                      <a:pt x="3993" y="3776"/>
                    </a:cubicBezTo>
                    <a:cubicBezTo>
                      <a:pt x="3993" y="3654"/>
                      <a:pt x="3853" y="3550"/>
                      <a:pt x="3774" y="3550"/>
                    </a:cubicBezTo>
                    <a:cubicBezTo>
                      <a:pt x="3742" y="3550"/>
                      <a:pt x="3720" y="3567"/>
                      <a:pt x="3720" y="3606"/>
                    </a:cubicBezTo>
                    <a:cubicBezTo>
                      <a:pt x="3617" y="3734"/>
                      <a:pt x="3418" y="4249"/>
                      <a:pt x="3325" y="4249"/>
                    </a:cubicBezTo>
                    <a:cubicBezTo>
                      <a:pt x="3295" y="4249"/>
                      <a:pt x="3276" y="4193"/>
                      <a:pt x="3276" y="4049"/>
                    </a:cubicBezTo>
                    <a:cubicBezTo>
                      <a:pt x="3276" y="3913"/>
                      <a:pt x="3413" y="3606"/>
                      <a:pt x="3276" y="3469"/>
                    </a:cubicBezTo>
                    <a:cubicBezTo>
                      <a:pt x="3140" y="3333"/>
                      <a:pt x="3140" y="3333"/>
                      <a:pt x="3003" y="3333"/>
                    </a:cubicBezTo>
                    <a:cubicBezTo>
                      <a:pt x="2730" y="3469"/>
                      <a:pt x="2730" y="3776"/>
                      <a:pt x="2559" y="4049"/>
                    </a:cubicBezTo>
                    <a:cubicBezTo>
                      <a:pt x="2517" y="4230"/>
                      <a:pt x="2501" y="4298"/>
                      <a:pt x="2499" y="4298"/>
                    </a:cubicBezTo>
                    <a:cubicBezTo>
                      <a:pt x="2495" y="4298"/>
                      <a:pt x="2559" y="3964"/>
                      <a:pt x="2559" y="3776"/>
                    </a:cubicBezTo>
                    <a:lnTo>
                      <a:pt x="2559" y="3333"/>
                    </a:lnTo>
                    <a:cubicBezTo>
                      <a:pt x="2559" y="3173"/>
                      <a:pt x="2466" y="3107"/>
                      <a:pt x="2388" y="3107"/>
                    </a:cubicBezTo>
                    <a:cubicBezTo>
                      <a:pt x="2333" y="3107"/>
                      <a:pt x="2286" y="3140"/>
                      <a:pt x="2286" y="3196"/>
                    </a:cubicBezTo>
                    <a:cubicBezTo>
                      <a:pt x="2180" y="3303"/>
                      <a:pt x="2115" y="3414"/>
                      <a:pt x="2067" y="3527"/>
                    </a:cubicBezTo>
                    <a:lnTo>
                      <a:pt x="2067" y="3527"/>
                    </a:lnTo>
                    <a:cubicBezTo>
                      <a:pt x="2117" y="3334"/>
                      <a:pt x="2150" y="3124"/>
                      <a:pt x="2150" y="2923"/>
                    </a:cubicBezTo>
                    <a:cubicBezTo>
                      <a:pt x="2150" y="2826"/>
                      <a:pt x="2062" y="2741"/>
                      <a:pt x="1986" y="2741"/>
                    </a:cubicBezTo>
                    <a:cubicBezTo>
                      <a:pt x="1928" y="2741"/>
                      <a:pt x="1877" y="2790"/>
                      <a:pt x="1877" y="2923"/>
                    </a:cubicBezTo>
                    <a:cubicBezTo>
                      <a:pt x="1706" y="3060"/>
                      <a:pt x="1570" y="3196"/>
                      <a:pt x="1570" y="3333"/>
                    </a:cubicBezTo>
                    <a:cubicBezTo>
                      <a:pt x="1482" y="3519"/>
                      <a:pt x="1451" y="3586"/>
                      <a:pt x="1449" y="3586"/>
                    </a:cubicBezTo>
                    <a:cubicBezTo>
                      <a:pt x="1444" y="3586"/>
                      <a:pt x="1570" y="3289"/>
                      <a:pt x="1570" y="3196"/>
                    </a:cubicBezTo>
                    <a:cubicBezTo>
                      <a:pt x="1570" y="2923"/>
                      <a:pt x="1706" y="2480"/>
                      <a:pt x="1706" y="2207"/>
                    </a:cubicBezTo>
                    <a:cubicBezTo>
                      <a:pt x="1638" y="2138"/>
                      <a:pt x="1570" y="2104"/>
                      <a:pt x="1502" y="2104"/>
                    </a:cubicBezTo>
                    <a:cubicBezTo>
                      <a:pt x="1433" y="2104"/>
                      <a:pt x="1365" y="2138"/>
                      <a:pt x="1297" y="2207"/>
                    </a:cubicBezTo>
                    <a:cubicBezTo>
                      <a:pt x="1160" y="2480"/>
                      <a:pt x="1160" y="2923"/>
                      <a:pt x="853" y="3060"/>
                    </a:cubicBezTo>
                    <a:cubicBezTo>
                      <a:pt x="853" y="2753"/>
                      <a:pt x="1024" y="2207"/>
                      <a:pt x="1160" y="1900"/>
                    </a:cubicBezTo>
                    <a:cubicBezTo>
                      <a:pt x="1160" y="1803"/>
                      <a:pt x="1007" y="1707"/>
                      <a:pt x="917" y="1707"/>
                    </a:cubicBezTo>
                    <a:cubicBezTo>
                      <a:pt x="880" y="1707"/>
                      <a:pt x="853" y="1723"/>
                      <a:pt x="853" y="1763"/>
                    </a:cubicBezTo>
                    <a:cubicBezTo>
                      <a:pt x="717" y="1900"/>
                      <a:pt x="717" y="2207"/>
                      <a:pt x="580" y="2343"/>
                    </a:cubicBezTo>
                    <a:cubicBezTo>
                      <a:pt x="717" y="1900"/>
                      <a:pt x="853" y="1490"/>
                      <a:pt x="1024" y="1046"/>
                    </a:cubicBezTo>
                    <a:cubicBezTo>
                      <a:pt x="1024" y="950"/>
                      <a:pt x="870" y="853"/>
                      <a:pt x="780" y="853"/>
                    </a:cubicBezTo>
                    <a:cubicBezTo>
                      <a:pt x="743" y="853"/>
                      <a:pt x="717" y="870"/>
                      <a:pt x="717" y="910"/>
                    </a:cubicBezTo>
                    <a:lnTo>
                      <a:pt x="580" y="910"/>
                    </a:lnTo>
                    <a:cubicBezTo>
                      <a:pt x="717" y="910"/>
                      <a:pt x="580" y="773"/>
                      <a:pt x="444" y="773"/>
                    </a:cubicBezTo>
                    <a:cubicBezTo>
                      <a:pt x="444" y="677"/>
                      <a:pt x="376" y="580"/>
                      <a:pt x="287" y="580"/>
                    </a:cubicBezTo>
                    <a:cubicBezTo>
                      <a:pt x="251" y="580"/>
                      <a:pt x="211" y="597"/>
                      <a:pt x="171" y="637"/>
                    </a:cubicBezTo>
                    <a:cubicBezTo>
                      <a:pt x="171" y="910"/>
                      <a:pt x="0" y="1046"/>
                      <a:pt x="171" y="1354"/>
                    </a:cubicBezTo>
                    <a:cubicBezTo>
                      <a:pt x="171" y="1490"/>
                      <a:pt x="0" y="1763"/>
                      <a:pt x="0" y="1900"/>
                    </a:cubicBezTo>
                    <a:cubicBezTo>
                      <a:pt x="0" y="1900"/>
                      <a:pt x="0" y="2070"/>
                      <a:pt x="171" y="2070"/>
                    </a:cubicBezTo>
                    <a:lnTo>
                      <a:pt x="307" y="2070"/>
                    </a:lnTo>
                    <a:cubicBezTo>
                      <a:pt x="307" y="2343"/>
                      <a:pt x="171" y="2616"/>
                      <a:pt x="307" y="2923"/>
                    </a:cubicBezTo>
                    <a:cubicBezTo>
                      <a:pt x="307" y="2923"/>
                      <a:pt x="368" y="2984"/>
                      <a:pt x="408" y="2984"/>
                    </a:cubicBezTo>
                    <a:cubicBezTo>
                      <a:pt x="429" y="2984"/>
                      <a:pt x="444" y="2969"/>
                      <a:pt x="444" y="2923"/>
                    </a:cubicBezTo>
                    <a:lnTo>
                      <a:pt x="580" y="2923"/>
                    </a:lnTo>
                    <a:cubicBezTo>
                      <a:pt x="444" y="3196"/>
                      <a:pt x="580" y="3333"/>
                      <a:pt x="717" y="3469"/>
                    </a:cubicBezTo>
                    <a:cubicBezTo>
                      <a:pt x="717" y="3606"/>
                      <a:pt x="853" y="3606"/>
                      <a:pt x="853" y="3606"/>
                    </a:cubicBezTo>
                    <a:cubicBezTo>
                      <a:pt x="1024" y="3469"/>
                      <a:pt x="1160" y="3469"/>
                      <a:pt x="1160" y="3333"/>
                    </a:cubicBezTo>
                    <a:lnTo>
                      <a:pt x="1160" y="4049"/>
                    </a:lnTo>
                    <a:lnTo>
                      <a:pt x="1570" y="4049"/>
                    </a:lnTo>
                    <a:cubicBezTo>
                      <a:pt x="1570" y="4186"/>
                      <a:pt x="1570" y="4322"/>
                      <a:pt x="1706" y="4459"/>
                    </a:cubicBezTo>
                    <a:cubicBezTo>
                      <a:pt x="1706" y="4459"/>
                      <a:pt x="1782" y="4535"/>
                      <a:pt x="1873" y="4535"/>
                    </a:cubicBezTo>
                    <a:cubicBezTo>
                      <a:pt x="1919" y="4535"/>
                      <a:pt x="1968" y="4516"/>
                      <a:pt x="2014" y="4459"/>
                    </a:cubicBezTo>
                    <a:lnTo>
                      <a:pt x="2150" y="4322"/>
                    </a:lnTo>
                    <a:cubicBezTo>
                      <a:pt x="2150" y="4459"/>
                      <a:pt x="2286" y="4766"/>
                      <a:pt x="2423" y="4766"/>
                    </a:cubicBezTo>
                    <a:cubicBezTo>
                      <a:pt x="2423" y="4834"/>
                      <a:pt x="2457" y="4868"/>
                      <a:pt x="2513" y="4868"/>
                    </a:cubicBezTo>
                    <a:cubicBezTo>
                      <a:pt x="2568" y="4868"/>
                      <a:pt x="2645" y="4834"/>
                      <a:pt x="2730" y="4766"/>
                    </a:cubicBezTo>
                    <a:cubicBezTo>
                      <a:pt x="2730" y="4629"/>
                      <a:pt x="2867" y="4186"/>
                      <a:pt x="3003" y="3913"/>
                    </a:cubicBezTo>
                    <a:lnTo>
                      <a:pt x="3003" y="3913"/>
                    </a:lnTo>
                    <a:cubicBezTo>
                      <a:pt x="3003" y="4186"/>
                      <a:pt x="2867" y="4629"/>
                      <a:pt x="3140" y="4902"/>
                    </a:cubicBezTo>
                    <a:lnTo>
                      <a:pt x="3276" y="5039"/>
                    </a:lnTo>
                    <a:cubicBezTo>
                      <a:pt x="3583" y="4902"/>
                      <a:pt x="3583" y="4766"/>
                      <a:pt x="3720" y="4629"/>
                    </a:cubicBezTo>
                    <a:cubicBezTo>
                      <a:pt x="3720" y="4902"/>
                      <a:pt x="3856" y="5175"/>
                      <a:pt x="4129" y="5175"/>
                    </a:cubicBezTo>
                    <a:cubicBezTo>
                      <a:pt x="4436" y="5039"/>
                      <a:pt x="4436" y="4902"/>
                      <a:pt x="4573" y="4629"/>
                    </a:cubicBezTo>
                    <a:cubicBezTo>
                      <a:pt x="4573" y="4925"/>
                      <a:pt x="4715" y="5149"/>
                      <a:pt x="4896" y="5149"/>
                    </a:cubicBezTo>
                    <a:cubicBezTo>
                      <a:pt x="4966" y="5149"/>
                      <a:pt x="5042" y="5115"/>
                      <a:pt x="5119" y="5039"/>
                    </a:cubicBezTo>
                    <a:cubicBezTo>
                      <a:pt x="5289" y="4766"/>
                      <a:pt x="5426" y="4459"/>
                      <a:pt x="5426" y="4049"/>
                    </a:cubicBezTo>
                    <a:cubicBezTo>
                      <a:pt x="5426" y="4322"/>
                      <a:pt x="5426" y="4459"/>
                      <a:pt x="5699" y="4629"/>
                    </a:cubicBezTo>
                    <a:cubicBezTo>
                      <a:pt x="5699" y="4698"/>
                      <a:pt x="5733" y="4732"/>
                      <a:pt x="5784" y="4732"/>
                    </a:cubicBezTo>
                    <a:cubicBezTo>
                      <a:pt x="5835" y="4732"/>
                      <a:pt x="5904" y="4698"/>
                      <a:pt x="5972" y="4629"/>
                    </a:cubicBezTo>
                    <a:cubicBezTo>
                      <a:pt x="6142" y="4322"/>
                      <a:pt x="6142" y="4049"/>
                      <a:pt x="6142" y="3606"/>
                    </a:cubicBezTo>
                    <a:cubicBezTo>
                      <a:pt x="6142" y="3913"/>
                      <a:pt x="6142" y="4049"/>
                      <a:pt x="6279" y="4186"/>
                    </a:cubicBezTo>
                    <a:lnTo>
                      <a:pt x="6552" y="4186"/>
                    </a:lnTo>
                    <a:cubicBezTo>
                      <a:pt x="6688" y="4049"/>
                      <a:pt x="6688" y="3776"/>
                      <a:pt x="6688" y="3469"/>
                    </a:cubicBezTo>
                    <a:cubicBezTo>
                      <a:pt x="6688" y="3606"/>
                      <a:pt x="6825" y="3606"/>
                      <a:pt x="6825" y="3606"/>
                    </a:cubicBezTo>
                    <a:cubicBezTo>
                      <a:pt x="6910" y="3691"/>
                      <a:pt x="6987" y="3734"/>
                      <a:pt x="7042" y="3734"/>
                    </a:cubicBezTo>
                    <a:cubicBezTo>
                      <a:pt x="7098" y="3734"/>
                      <a:pt x="7132" y="3691"/>
                      <a:pt x="7132" y="3606"/>
                    </a:cubicBezTo>
                    <a:cubicBezTo>
                      <a:pt x="7392" y="3475"/>
                      <a:pt x="7280" y="2972"/>
                      <a:pt x="7269" y="2541"/>
                    </a:cubicBezTo>
                    <a:lnTo>
                      <a:pt x="7269" y="2541"/>
                    </a:lnTo>
                    <a:cubicBezTo>
                      <a:pt x="7273" y="2616"/>
                      <a:pt x="7293" y="2616"/>
                      <a:pt x="7405" y="2616"/>
                    </a:cubicBezTo>
                    <a:cubicBezTo>
                      <a:pt x="7405" y="2684"/>
                      <a:pt x="7439" y="2719"/>
                      <a:pt x="7490" y="2719"/>
                    </a:cubicBezTo>
                    <a:cubicBezTo>
                      <a:pt x="7541" y="2719"/>
                      <a:pt x="7610" y="2684"/>
                      <a:pt x="7678" y="2616"/>
                    </a:cubicBezTo>
                    <a:cubicBezTo>
                      <a:pt x="7849" y="2343"/>
                      <a:pt x="7678" y="2070"/>
                      <a:pt x="7678" y="1627"/>
                    </a:cubicBezTo>
                    <a:lnTo>
                      <a:pt x="7678" y="1627"/>
                    </a:lnTo>
                    <a:cubicBezTo>
                      <a:pt x="7678" y="1695"/>
                      <a:pt x="7755" y="1729"/>
                      <a:pt x="7831" y="1729"/>
                    </a:cubicBezTo>
                    <a:cubicBezTo>
                      <a:pt x="7908" y="1729"/>
                      <a:pt x="7985" y="1695"/>
                      <a:pt x="7985" y="1627"/>
                    </a:cubicBezTo>
                    <a:lnTo>
                      <a:pt x="7985" y="910"/>
                    </a:lnTo>
                    <a:cubicBezTo>
                      <a:pt x="7985" y="910"/>
                      <a:pt x="8122" y="773"/>
                      <a:pt x="7985" y="773"/>
                    </a:cubicBezTo>
                    <a:cubicBezTo>
                      <a:pt x="7985" y="501"/>
                      <a:pt x="7849" y="364"/>
                      <a:pt x="7849" y="57"/>
                    </a:cubicBezTo>
                    <a:cubicBezTo>
                      <a:pt x="7799" y="17"/>
                      <a:pt x="7740" y="0"/>
                      <a:pt x="7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4915584" y="2519816"/>
                <a:ext cx="240075" cy="134362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3072" extrusionOk="0">
                    <a:moveTo>
                      <a:pt x="4448" y="1"/>
                    </a:moveTo>
                    <a:cubicBezTo>
                      <a:pt x="4397" y="1"/>
                      <a:pt x="4363" y="35"/>
                      <a:pt x="4363" y="103"/>
                    </a:cubicBezTo>
                    <a:lnTo>
                      <a:pt x="4363" y="820"/>
                    </a:lnTo>
                    <a:cubicBezTo>
                      <a:pt x="4363" y="683"/>
                      <a:pt x="4363" y="683"/>
                      <a:pt x="4226" y="512"/>
                    </a:cubicBezTo>
                    <a:cubicBezTo>
                      <a:pt x="4226" y="473"/>
                      <a:pt x="4201" y="457"/>
                      <a:pt x="4166" y="457"/>
                    </a:cubicBezTo>
                    <a:cubicBezTo>
                      <a:pt x="4076" y="457"/>
                      <a:pt x="3919" y="561"/>
                      <a:pt x="3919" y="683"/>
                    </a:cubicBezTo>
                    <a:lnTo>
                      <a:pt x="3919" y="1093"/>
                    </a:lnTo>
                    <a:cubicBezTo>
                      <a:pt x="3851" y="1024"/>
                      <a:pt x="3749" y="990"/>
                      <a:pt x="3663" y="990"/>
                    </a:cubicBezTo>
                    <a:cubicBezTo>
                      <a:pt x="3578" y="990"/>
                      <a:pt x="3510" y="1024"/>
                      <a:pt x="3510" y="1093"/>
                    </a:cubicBezTo>
                    <a:lnTo>
                      <a:pt x="3510" y="1536"/>
                    </a:lnTo>
                    <a:cubicBezTo>
                      <a:pt x="3442" y="1451"/>
                      <a:pt x="3365" y="1408"/>
                      <a:pt x="3288" y="1408"/>
                    </a:cubicBezTo>
                    <a:cubicBezTo>
                      <a:pt x="3211" y="1408"/>
                      <a:pt x="3134" y="1451"/>
                      <a:pt x="3066" y="1536"/>
                    </a:cubicBezTo>
                    <a:lnTo>
                      <a:pt x="3066" y="2219"/>
                    </a:lnTo>
                    <a:lnTo>
                      <a:pt x="2930" y="2082"/>
                    </a:lnTo>
                    <a:cubicBezTo>
                      <a:pt x="2930" y="1946"/>
                      <a:pt x="2861" y="1877"/>
                      <a:pt x="2793" y="1877"/>
                    </a:cubicBezTo>
                    <a:cubicBezTo>
                      <a:pt x="2725" y="1877"/>
                      <a:pt x="2657" y="1946"/>
                      <a:pt x="2657" y="2082"/>
                    </a:cubicBezTo>
                    <a:cubicBezTo>
                      <a:pt x="2558" y="2180"/>
                      <a:pt x="2531" y="2651"/>
                      <a:pt x="2523" y="2651"/>
                    </a:cubicBezTo>
                    <a:cubicBezTo>
                      <a:pt x="2520" y="2651"/>
                      <a:pt x="2520" y="2580"/>
                      <a:pt x="2520" y="2389"/>
                    </a:cubicBezTo>
                    <a:cubicBezTo>
                      <a:pt x="2520" y="2219"/>
                      <a:pt x="2350" y="2219"/>
                      <a:pt x="2350" y="2082"/>
                    </a:cubicBezTo>
                    <a:lnTo>
                      <a:pt x="2077" y="2082"/>
                    </a:lnTo>
                    <a:cubicBezTo>
                      <a:pt x="1940" y="2082"/>
                      <a:pt x="1940" y="2219"/>
                      <a:pt x="1804" y="2389"/>
                    </a:cubicBezTo>
                    <a:lnTo>
                      <a:pt x="1804" y="2219"/>
                    </a:lnTo>
                    <a:cubicBezTo>
                      <a:pt x="1804" y="2219"/>
                      <a:pt x="1804" y="2082"/>
                      <a:pt x="1667" y="2082"/>
                    </a:cubicBezTo>
                    <a:cubicBezTo>
                      <a:pt x="1582" y="2014"/>
                      <a:pt x="1505" y="1980"/>
                      <a:pt x="1450" y="1980"/>
                    </a:cubicBezTo>
                    <a:cubicBezTo>
                      <a:pt x="1394" y="1980"/>
                      <a:pt x="1360" y="2014"/>
                      <a:pt x="1360" y="2082"/>
                    </a:cubicBezTo>
                    <a:cubicBezTo>
                      <a:pt x="1261" y="2181"/>
                      <a:pt x="1162" y="2208"/>
                      <a:pt x="1167" y="2333"/>
                    </a:cubicBezTo>
                    <a:lnTo>
                      <a:pt x="1167" y="2333"/>
                    </a:lnTo>
                    <a:cubicBezTo>
                      <a:pt x="1144" y="2147"/>
                      <a:pt x="1224" y="2018"/>
                      <a:pt x="1224" y="1809"/>
                    </a:cubicBezTo>
                    <a:cubicBezTo>
                      <a:pt x="1133" y="1809"/>
                      <a:pt x="1042" y="1748"/>
                      <a:pt x="991" y="1748"/>
                    </a:cubicBezTo>
                    <a:cubicBezTo>
                      <a:pt x="966" y="1748"/>
                      <a:pt x="951" y="1764"/>
                      <a:pt x="951" y="1809"/>
                    </a:cubicBezTo>
                    <a:lnTo>
                      <a:pt x="660" y="2067"/>
                    </a:lnTo>
                    <a:lnTo>
                      <a:pt x="660" y="2067"/>
                    </a:lnTo>
                    <a:cubicBezTo>
                      <a:pt x="802" y="1927"/>
                      <a:pt x="643" y="1668"/>
                      <a:pt x="643" y="1536"/>
                    </a:cubicBezTo>
                    <a:cubicBezTo>
                      <a:pt x="643" y="1366"/>
                      <a:pt x="507" y="1366"/>
                      <a:pt x="507" y="1366"/>
                    </a:cubicBezTo>
                    <a:cubicBezTo>
                      <a:pt x="370" y="1366"/>
                      <a:pt x="370" y="1366"/>
                      <a:pt x="370" y="1536"/>
                    </a:cubicBezTo>
                    <a:cubicBezTo>
                      <a:pt x="302" y="1451"/>
                      <a:pt x="234" y="1408"/>
                      <a:pt x="183" y="1408"/>
                    </a:cubicBezTo>
                    <a:cubicBezTo>
                      <a:pt x="132" y="1408"/>
                      <a:pt x="98" y="1451"/>
                      <a:pt x="98" y="1536"/>
                    </a:cubicBezTo>
                    <a:lnTo>
                      <a:pt x="98" y="1673"/>
                    </a:lnTo>
                    <a:cubicBezTo>
                      <a:pt x="1" y="1769"/>
                      <a:pt x="41" y="1866"/>
                      <a:pt x="121" y="1866"/>
                    </a:cubicBezTo>
                    <a:cubicBezTo>
                      <a:pt x="154" y="1866"/>
                      <a:pt x="194" y="1849"/>
                      <a:pt x="234" y="1809"/>
                    </a:cubicBezTo>
                    <a:lnTo>
                      <a:pt x="370" y="1809"/>
                    </a:lnTo>
                    <a:cubicBezTo>
                      <a:pt x="234" y="2082"/>
                      <a:pt x="234" y="2389"/>
                      <a:pt x="507" y="2526"/>
                    </a:cubicBezTo>
                    <a:cubicBezTo>
                      <a:pt x="507" y="2594"/>
                      <a:pt x="507" y="2628"/>
                      <a:pt x="524" y="2628"/>
                    </a:cubicBezTo>
                    <a:cubicBezTo>
                      <a:pt x="541" y="2628"/>
                      <a:pt x="575" y="2594"/>
                      <a:pt x="643" y="2526"/>
                    </a:cubicBezTo>
                    <a:lnTo>
                      <a:pt x="814" y="2389"/>
                    </a:lnTo>
                    <a:cubicBezTo>
                      <a:pt x="814" y="2526"/>
                      <a:pt x="814" y="2662"/>
                      <a:pt x="951" y="2799"/>
                    </a:cubicBezTo>
                    <a:lnTo>
                      <a:pt x="1224" y="2799"/>
                    </a:lnTo>
                    <a:lnTo>
                      <a:pt x="1360" y="2662"/>
                    </a:lnTo>
                    <a:lnTo>
                      <a:pt x="1360" y="2799"/>
                    </a:lnTo>
                    <a:cubicBezTo>
                      <a:pt x="1360" y="2935"/>
                      <a:pt x="1497" y="2935"/>
                      <a:pt x="1497" y="3072"/>
                    </a:cubicBezTo>
                    <a:cubicBezTo>
                      <a:pt x="1804" y="3072"/>
                      <a:pt x="1940" y="2799"/>
                      <a:pt x="2077" y="2662"/>
                    </a:cubicBezTo>
                    <a:cubicBezTo>
                      <a:pt x="2213" y="2799"/>
                      <a:pt x="2213" y="2935"/>
                      <a:pt x="2350" y="3072"/>
                    </a:cubicBezTo>
                    <a:lnTo>
                      <a:pt x="2520" y="3072"/>
                    </a:lnTo>
                    <a:cubicBezTo>
                      <a:pt x="2657" y="3072"/>
                      <a:pt x="2793" y="2935"/>
                      <a:pt x="2793" y="2799"/>
                    </a:cubicBezTo>
                    <a:cubicBezTo>
                      <a:pt x="2793" y="2935"/>
                      <a:pt x="2930" y="2935"/>
                      <a:pt x="2930" y="2935"/>
                    </a:cubicBezTo>
                    <a:cubicBezTo>
                      <a:pt x="2975" y="2981"/>
                      <a:pt x="3006" y="2996"/>
                      <a:pt x="3031" y="2996"/>
                    </a:cubicBezTo>
                    <a:cubicBezTo>
                      <a:pt x="3081" y="2996"/>
                      <a:pt x="3112" y="2935"/>
                      <a:pt x="3203" y="2935"/>
                    </a:cubicBezTo>
                    <a:cubicBezTo>
                      <a:pt x="3373" y="2662"/>
                      <a:pt x="3373" y="2526"/>
                      <a:pt x="3373" y="2219"/>
                    </a:cubicBezTo>
                    <a:cubicBezTo>
                      <a:pt x="3373" y="2219"/>
                      <a:pt x="3373" y="2389"/>
                      <a:pt x="3510" y="2389"/>
                    </a:cubicBezTo>
                    <a:lnTo>
                      <a:pt x="3783" y="2389"/>
                    </a:lnTo>
                    <a:cubicBezTo>
                      <a:pt x="3783" y="2082"/>
                      <a:pt x="3919" y="1946"/>
                      <a:pt x="3919" y="1809"/>
                    </a:cubicBezTo>
                    <a:cubicBezTo>
                      <a:pt x="3919" y="1809"/>
                      <a:pt x="3980" y="1870"/>
                      <a:pt x="4020" y="1870"/>
                    </a:cubicBezTo>
                    <a:cubicBezTo>
                      <a:pt x="4041" y="1870"/>
                      <a:pt x="4056" y="1855"/>
                      <a:pt x="4056" y="1809"/>
                    </a:cubicBezTo>
                    <a:cubicBezTo>
                      <a:pt x="4226" y="1673"/>
                      <a:pt x="4363" y="1536"/>
                      <a:pt x="4363" y="1229"/>
                    </a:cubicBezTo>
                    <a:cubicBezTo>
                      <a:pt x="4463" y="1455"/>
                      <a:pt x="4564" y="1589"/>
                      <a:pt x="4665" y="1589"/>
                    </a:cubicBezTo>
                    <a:cubicBezTo>
                      <a:pt x="4701" y="1589"/>
                      <a:pt x="4736" y="1572"/>
                      <a:pt x="4772" y="1536"/>
                    </a:cubicBezTo>
                    <a:cubicBezTo>
                      <a:pt x="4909" y="1366"/>
                      <a:pt x="4909" y="1093"/>
                      <a:pt x="4909" y="956"/>
                    </a:cubicBezTo>
                    <a:lnTo>
                      <a:pt x="5079" y="1093"/>
                    </a:lnTo>
                    <a:cubicBezTo>
                      <a:pt x="5216" y="1093"/>
                      <a:pt x="5489" y="956"/>
                      <a:pt x="5352" y="820"/>
                    </a:cubicBezTo>
                    <a:cubicBezTo>
                      <a:pt x="5079" y="512"/>
                      <a:pt x="4909" y="239"/>
                      <a:pt x="4636" y="103"/>
                    </a:cubicBezTo>
                    <a:cubicBezTo>
                      <a:pt x="4568" y="35"/>
                      <a:pt x="4499" y="1"/>
                      <a:pt x="4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4913878" y="2407889"/>
                <a:ext cx="216413" cy="18509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232" extrusionOk="0">
                    <a:moveTo>
                      <a:pt x="4265" y="1365"/>
                    </a:moveTo>
                    <a:lnTo>
                      <a:pt x="4265" y="1536"/>
                    </a:lnTo>
                    <a:cubicBezTo>
                      <a:pt x="4265" y="1672"/>
                      <a:pt x="4265" y="1809"/>
                      <a:pt x="4095" y="1945"/>
                    </a:cubicBezTo>
                    <a:cubicBezTo>
                      <a:pt x="4095" y="1877"/>
                      <a:pt x="4061" y="1843"/>
                      <a:pt x="4027" y="1843"/>
                    </a:cubicBezTo>
                    <a:cubicBezTo>
                      <a:pt x="3992" y="1843"/>
                      <a:pt x="3958" y="1877"/>
                      <a:pt x="3958" y="1945"/>
                    </a:cubicBezTo>
                    <a:lnTo>
                      <a:pt x="3958" y="1365"/>
                    </a:lnTo>
                    <a:cubicBezTo>
                      <a:pt x="4027" y="1451"/>
                      <a:pt x="4103" y="1493"/>
                      <a:pt x="4163" y="1493"/>
                    </a:cubicBezTo>
                    <a:cubicBezTo>
                      <a:pt x="4223" y="1493"/>
                      <a:pt x="4265" y="1451"/>
                      <a:pt x="4265" y="1365"/>
                    </a:cubicBezTo>
                    <a:close/>
                    <a:moveTo>
                      <a:pt x="3058" y="0"/>
                    </a:moveTo>
                    <a:cubicBezTo>
                      <a:pt x="2900" y="0"/>
                      <a:pt x="2764" y="103"/>
                      <a:pt x="2696" y="376"/>
                    </a:cubicBezTo>
                    <a:cubicBezTo>
                      <a:pt x="2696" y="512"/>
                      <a:pt x="2832" y="512"/>
                      <a:pt x="2969" y="512"/>
                    </a:cubicBezTo>
                    <a:cubicBezTo>
                      <a:pt x="3010" y="429"/>
                      <a:pt x="3052" y="396"/>
                      <a:pt x="3095" y="396"/>
                    </a:cubicBezTo>
                    <a:cubicBezTo>
                      <a:pt x="3192" y="396"/>
                      <a:pt x="3294" y="564"/>
                      <a:pt x="3412" y="683"/>
                    </a:cubicBezTo>
                    <a:cubicBezTo>
                      <a:pt x="3412" y="819"/>
                      <a:pt x="3412" y="956"/>
                      <a:pt x="3549" y="1229"/>
                    </a:cubicBezTo>
                    <a:lnTo>
                      <a:pt x="3549" y="1365"/>
                    </a:lnTo>
                    <a:cubicBezTo>
                      <a:pt x="3412" y="1092"/>
                      <a:pt x="3412" y="956"/>
                      <a:pt x="3242" y="819"/>
                    </a:cubicBezTo>
                    <a:cubicBezTo>
                      <a:pt x="3185" y="693"/>
                      <a:pt x="3129" y="647"/>
                      <a:pt x="3082" y="647"/>
                    </a:cubicBezTo>
                    <a:cubicBezTo>
                      <a:pt x="3016" y="647"/>
                      <a:pt x="2969" y="739"/>
                      <a:pt x="2969" y="819"/>
                    </a:cubicBezTo>
                    <a:lnTo>
                      <a:pt x="2969" y="956"/>
                    </a:lnTo>
                    <a:cubicBezTo>
                      <a:pt x="2832" y="819"/>
                      <a:pt x="2832" y="683"/>
                      <a:pt x="2696" y="512"/>
                    </a:cubicBezTo>
                    <a:cubicBezTo>
                      <a:pt x="2559" y="512"/>
                      <a:pt x="2389" y="512"/>
                      <a:pt x="2389" y="683"/>
                    </a:cubicBezTo>
                    <a:lnTo>
                      <a:pt x="2389" y="1092"/>
                    </a:lnTo>
                    <a:cubicBezTo>
                      <a:pt x="2389" y="1107"/>
                      <a:pt x="2385" y="1114"/>
                      <a:pt x="2379" y="1114"/>
                    </a:cubicBezTo>
                    <a:cubicBezTo>
                      <a:pt x="2331" y="1114"/>
                      <a:pt x="2101" y="664"/>
                      <a:pt x="1979" y="512"/>
                    </a:cubicBezTo>
                    <a:cubicBezTo>
                      <a:pt x="1979" y="444"/>
                      <a:pt x="1945" y="410"/>
                      <a:pt x="1894" y="410"/>
                    </a:cubicBezTo>
                    <a:cubicBezTo>
                      <a:pt x="1843" y="410"/>
                      <a:pt x="1774" y="444"/>
                      <a:pt x="1706" y="512"/>
                    </a:cubicBezTo>
                    <a:lnTo>
                      <a:pt x="1706" y="956"/>
                    </a:lnTo>
                    <a:cubicBezTo>
                      <a:pt x="1706" y="1060"/>
                      <a:pt x="1681" y="1105"/>
                      <a:pt x="1643" y="1105"/>
                    </a:cubicBezTo>
                    <a:cubicBezTo>
                      <a:pt x="1581" y="1105"/>
                      <a:pt x="1483" y="988"/>
                      <a:pt x="1399" y="819"/>
                    </a:cubicBezTo>
                    <a:cubicBezTo>
                      <a:pt x="1399" y="751"/>
                      <a:pt x="1331" y="717"/>
                      <a:pt x="1263" y="717"/>
                    </a:cubicBezTo>
                    <a:cubicBezTo>
                      <a:pt x="1194" y="717"/>
                      <a:pt x="1126" y="751"/>
                      <a:pt x="1126" y="819"/>
                    </a:cubicBezTo>
                    <a:cubicBezTo>
                      <a:pt x="1126" y="1012"/>
                      <a:pt x="1194" y="1205"/>
                      <a:pt x="1090" y="1205"/>
                    </a:cubicBezTo>
                    <a:cubicBezTo>
                      <a:pt x="1046" y="1205"/>
                      <a:pt x="973" y="1172"/>
                      <a:pt x="853" y="1092"/>
                    </a:cubicBezTo>
                    <a:cubicBezTo>
                      <a:pt x="853" y="1047"/>
                      <a:pt x="834" y="1032"/>
                      <a:pt x="809" y="1032"/>
                    </a:cubicBezTo>
                    <a:cubicBezTo>
                      <a:pt x="758" y="1032"/>
                      <a:pt x="682" y="1092"/>
                      <a:pt x="682" y="1092"/>
                    </a:cubicBezTo>
                    <a:cubicBezTo>
                      <a:pt x="546" y="1229"/>
                      <a:pt x="546" y="1365"/>
                      <a:pt x="546" y="1536"/>
                    </a:cubicBezTo>
                    <a:lnTo>
                      <a:pt x="546" y="2082"/>
                    </a:lnTo>
                    <a:cubicBezTo>
                      <a:pt x="409" y="2082"/>
                      <a:pt x="409" y="2082"/>
                      <a:pt x="409" y="2218"/>
                    </a:cubicBezTo>
                    <a:lnTo>
                      <a:pt x="273" y="2218"/>
                    </a:lnTo>
                    <a:lnTo>
                      <a:pt x="273" y="2389"/>
                    </a:lnTo>
                    <a:cubicBezTo>
                      <a:pt x="273" y="2662"/>
                      <a:pt x="137" y="2935"/>
                      <a:pt x="137" y="3071"/>
                    </a:cubicBezTo>
                    <a:cubicBezTo>
                      <a:pt x="0" y="3242"/>
                      <a:pt x="0" y="3242"/>
                      <a:pt x="137" y="3379"/>
                    </a:cubicBezTo>
                    <a:cubicBezTo>
                      <a:pt x="0" y="3788"/>
                      <a:pt x="137" y="4095"/>
                      <a:pt x="682" y="4232"/>
                    </a:cubicBezTo>
                    <a:lnTo>
                      <a:pt x="853" y="4232"/>
                    </a:lnTo>
                    <a:cubicBezTo>
                      <a:pt x="1126" y="3788"/>
                      <a:pt x="682" y="3515"/>
                      <a:pt x="409" y="3242"/>
                    </a:cubicBezTo>
                    <a:cubicBezTo>
                      <a:pt x="409" y="3071"/>
                      <a:pt x="409" y="2935"/>
                      <a:pt x="546" y="2798"/>
                    </a:cubicBezTo>
                    <a:cubicBezTo>
                      <a:pt x="853" y="2662"/>
                      <a:pt x="853" y="1945"/>
                      <a:pt x="853" y="1536"/>
                    </a:cubicBezTo>
                    <a:cubicBezTo>
                      <a:pt x="990" y="1672"/>
                      <a:pt x="1126" y="1672"/>
                      <a:pt x="1263" y="1672"/>
                    </a:cubicBezTo>
                    <a:lnTo>
                      <a:pt x="1399" y="1672"/>
                    </a:lnTo>
                    <a:lnTo>
                      <a:pt x="1399" y="1365"/>
                    </a:lnTo>
                    <a:cubicBezTo>
                      <a:pt x="1399" y="1536"/>
                      <a:pt x="1536" y="1536"/>
                      <a:pt x="1706" y="1672"/>
                    </a:cubicBezTo>
                    <a:cubicBezTo>
                      <a:pt x="1706" y="1672"/>
                      <a:pt x="1843" y="1672"/>
                      <a:pt x="1843" y="1536"/>
                    </a:cubicBezTo>
                    <a:cubicBezTo>
                      <a:pt x="1979" y="1536"/>
                      <a:pt x="1979" y="1365"/>
                      <a:pt x="1979" y="1229"/>
                    </a:cubicBezTo>
                    <a:cubicBezTo>
                      <a:pt x="2116" y="1365"/>
                      <a:pt x="2252" y="1672"/>
                      <a:pt x="2559" y="1672"/>
                    </a:cubicBezTo>
                    <a:cubicBezTo>
                      <a:pt x="2559" y="1536"/>
                      <a:pt x="2696" y="1536"/>
                      <a:pt x="2696" y="1365"/>
                    </a:cubicBezTo>
                    <a:cubicBezTo>
                      <a:pt x="2696" y="1672"/>
                      <a:pt x="2832" y="1809"/>
                      <a:pt x="2969" y="1809"/>
                    </a:cubicBezTo>
                    <a:cubicBezTo>
                      <a:pt x="3105" y="1809"/>
                      <a:pt x="3242" y="1672"/>
                      <a:pt x="3242" y="1672"/>
                    </a:cubicBezTo>
                    <a:cubicBezTo>
                      <a:pt x="3242" y="1809"/>
                      <a:pt x="3412" y="1945"/>
                      <a:pt x="3685" y="1945"/>
                    </a:cubicBezTo>
                    <a:cubicBezTo>
                      <a:pt x="3549" y="2218"/>
                      <a:pt x="3549" y="2526"/>
                      <a:pt x="3685" y="2798"/>
                    </a:cubicBezTo>
                    <a:cubicBezTo>
                      <a:pt x="3822" y="2935"/>
                      <a:pt x="3958" y="2935"/>
                      <a:pt x="3958" y="2935"/>
                    </a:cubicBezTo>
                    <a:cubicBezTo>
                      <a:pt x="3958" y="3071"/>
                      <a:pt x="3958" y="3379"/>
                      <a:pt x="4095" y="3515"/>
                    </a:cubicBezTo>
                    <a:cubicBezTo>
                      <a:pt x="4265" y="3515"/>
                      <a:pt x="4402" y="3515"/>
                      <a:pt x="4402" y="3379"/>
                    </a:cubicBezTo>
                    <a:cubicBezTo>
                      <a:pt x="4538" y="3071"/>
                      <a:pt x="4538" y="2798"/>
                      <a:pt x="4538" y="2389"/>
                    </a:cubicBezTo>
                    <a:cubicBezTo>
                      <a:pt x="4607" y="2457"/>
                      <a:pt x="4675" y="2491"/>
                      <a:pt x="4726" y="2491"/>
                    </a:cubicBezTo>
                    <a:cubicBezTo>
                      <a:pt x="4777" y="2491"/>
                      <a:pt x="4811" y="2457"/>
                      <a:pt x="4811" y="2389"/>
                    </a:cubicBezTo>
                    <a:cubicBezTo>
                      <a:pt x="4948" y="1945"/>
                      <a:pt x="4675" y="819"/>
                      <a:pt x="4095" y="512"/>
                    </a:cubicBezTo>
                    <a:lnTo>
                      <a:pt x="3958" y="512"/>
                    </a:lnTo>
                    <a:cubicBezTo>
                      <a:pt x="3958" y="376"/>
                      <a:pt x="3822" y="376"/>
                      <a:pt x="3685" y="239"/>
                    </a:cubicBezTo>
                    <a:lnTo>
                      <a:pt x="3549" y="239"/>
                    </a:lnTo>
                    <a:cubicBezTo>
                      <a:pt x="3395" y="103"/>
                      <a:pt x="3216" y="0"/>
                      <a:pt x="3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4839216" y="2381033"/>
                <a:ext cx="247817" cy="168696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3857" extrusionOk="0">
                    <a:moveTo>
                      <a:pt x="1535" y="1453"/>
                    </a:moveTo>
                    <a:cubicBezTo>
                      <a:pt x="1639" y="1453"/>
                      <a:pt x="1749" y="1612"/>
                      <a:pt x="1844" y="1706"/>
                    </a:cubicBezTo>
                    <a:lnTo>
                      <a:pt x="1707" y="1706"/>
                    </a:lnTo>
                    <a:lnTo>
                      <a:pt x="1707" y="1979"/>
                    </a:lnTo>
                    <a:lnTo>
                      <a:pt x="1536" y="1979"/>
                    </a:lnTo>
                    <a:cubicBezTo>
                      <a:pt x="1400" y="2286"/>
                      <a:pt x="1263" y="2423"/>
                      <a:pt x="1127" y="2696"/>
                    </a:cubicBezTo>
                    <a:cubicBezTo>
                      <a:pt x="1263" y="2286"/>
                      <a:pt x="1400" y="1979"/>
                      <a:pt x="1536" y="1706"/>
                    </a:cubicBezTo>
                    <a:cubicBezTo>
                      <a:pt x="1536" y="1570"/>
                      <a:pt x="1536" y="1570"/>
                      <a:pt x="1400" y="1570"/>
                    </a:cubicBezTo>
                    <a:cubicBezTo>
                      <a:pt x="1442" y="1485"/>
                      <a:pt x="1488" y="1453"/>
                      <a:pt x="1535" y="1453"/>
                    </a:cubicBezTo>
                    <a:close/>
                    <a:moveTo>
                      <a:pt x="2970" y="0"/>
                    </a:moveTo>
                    <a:cubicBezTo>
                      <a:pt x="2795" y="87"/>
                      <a:pt x="2788" y="174"/>
                      <a:pt x="2805" y="306"/>
                    </a:cubicBezTo>
                    <a:lnTo>
                      <a:pt x="2805" y="306"/>
                    </a:lnTo>
                    <a:cubicBezTo>
                      <a:pt x="2774" y="243"/>
                      <a:pt x="2706" y="209"/>
                      <a:pt x="2560" y="137"/>
                    </a:cubicBezTo>
                    <a:cubicBezTo>
                      <a:pt x="2560" y="91"/>
                      <a:pt x="2541" y="76"/>
                      <a:pt x="2516" y="76"/>
                    </a:cubicBezTo>
                    <a:cubicBezTo>
                      <a:pt x="2465" y="76"/>
                      <a:pt x="2389" y="137"/>
                      <a:pt x="2389" y="137"/>
                    </a:cubicBezTo>
                    <a:cubicBezTo>
                      <a:pt x="2253" y="273"/>
                      <a:pt x="2253" y="273"/>
                      <a:pt x="2253" y="444"/>
                    </a:cubicBezTo>
                    <a:cubicBezTo>
                      <a:pt x="2185" y="358"/>
                      <a:pt x="2116" y="316"/>
                      <a:pt x="2065" y="316"/>
                    </a:cubicBezTo>
                    <a:cubicBezTo>
                      <a:pt x="2014" y="316"/>
                      <a:pt x="1980" y="358"/>
                      <a:pt x="1980" y="444"/>
                    </a:cubicBezTo>
                    <a:cubicBezTo>
                      <a:pt x="1844" y="580"/>
                      <a:pt x="1707" y="853"/>
                      <a:pt x="1536" y="990"/>
                    </a:cubicBezTo>
                    <a:lnTo>
                      <a:pt x="1400" y="990"/>
                    </a:lnTo>
                    <a:lnTo>
                      <a:pt x="1400" y="853"/>
                    </a:lnTo>
                    <a:lnTo>
                      <a:pt x="1127" y="853"/>
                    </a:lnTo>
                    <a:lnTo>
                      <a:pt x="1127" y="990"/>
                    </a:lnTo>
                    <a:cubicBezTo>
                      <a:pt x="990" y="990"/>
                      <a:pt x="990" y="1126"/>
                      <a:pt x="990" y="1126"/>
                    </a:cubicBezTo>
                    <a:lnTo>
                      <a:pt x="1127" y="1297"/>
                    </a:lnTo>
                    <a:lnTo>
                      <a:pt x="1127" y="1570"/>
                    </a:lnTo>
                    <a:lnTo>
                      <a:pt x="1127" y="1706"/>
                    </a:lnTo>
                    <a:cubicBezTo>
                      <a:pt x="854" y="1979"/>
                      <a:pt x="547" y="2286"/>
                      <a:pt x="274" y="2696"/>
                    </a:cubicBezTo>
                    <a:cubicBezTo>
                      <a:pt x="178" y="2792"/>
                      <a:pt x="217" y="2904"/>
                      <a:pt x="295" y="2904"/>
                    </a:cubicBezTo>
                    <a:cubicBezTo>
                      <a:pt x="329" y="2904"/>
                      <a:pt x="369" y="2883"/>
                      <a:pt x="410" y="2832"/>
                    </a:cubicBezTo>
                    <a:lnTo>
                      <a:pt x="410" y="3140"/>
                    </a:lnTo>
                    <a:lnTo>
                      <a:pt x="274" y="3140"/>
                    </a:lnTo>
                    <a:cubicBezTo>
                      <a:pt x="1" y="3140"/>
                      <a:pt x="1" y="3412"/>
                      <a:pt x="274" y="3412"/>
                    </a:cubicBezTo>
                    <a:cubicBezTo>
                      <a:pt x="410" y="3412"/>
                      <a:pt x="410" y="3412"/>
                      <a:pt x="547" y="3549"/>
                    </a:cubicBezTo>
                    <a:cubicBezTo>
                      <a:pt x="547" y="3685"/>
                      <a:pt x="547" y="3685"/>
                      <a:pt x="683" y="3856"/>
                    </a:cubicBezTo>
                    <a:cubicBezTo>
                      <a:pt x="683" y="3856"/>
                      <a:pt x="990" y="3856"/>
                      <a:pt x="854" y="3685"/>
                    </a:cubicBezTo>
                    <a:cubicBezTo>
                      <a:pt x="854" y="3549"/>
                      <a:pt x="854" y="3412"/>
                      <a:pt x="683" y="3412"/>
                    </a:cubicBezTo>
                    <a:cubicBezTo>
                      <a:pt x="854" y="3276"/>
                      <a:pt x="990" y="3276"/>
                      <a:pt x="1127" y="3140"/>
                    </a:cubicBezTo>
                    <a:cubicBezTo>
                      <a:pt x="1127" y="3276"/>
                      <a:pt x="1127" y="3276"/>
                      <a:pt x="1263" y="3276"/>
                    </a:cubicBezTo>
                    <a:cubicBezTo>
                      <a:pt x="1400" y="3276"/>
                      <a:pt x="1707" y="3003"/>
                      <a:pt x="1844" y="2832"/>
                    </a:cubicBezTo>
                    <a:cubicBezTo>
                      <a:pt x="2116" y="2696"/>
                      <a:pt x="2253" y="2696"/>
                      <a:pt x="2389" y="2559"/>
                    </a:cubicBezTo>
                    <a:cubicBezTo>
                      <a:pt x="2389" y="2696"/>
                      <a:pt x="2389" y="2696"/>
                      <a:pt x="2560" y="2696"/>
                    </a:cubicBezTo>
                    <a:cubicBezTo>
                      <a:pt x="2585" y="2708"/>
                      <a:pt x="2612" y="2714"/>
                      <a:pt x="2641" y="2714"/>
                    </a:cubicBezTo>
                    <a:cubicBezTo>
                      <a:pt x="2934" y="2714"/>
                      <a:pt x="3425" y="2135"/>
                      <a:pt x="3550" y="1979"/>
                    </a:cubicBezTo>
                    <a:cubicBezTo>
                      <a:pt x="3686" y="1843"/>
                      <a:pt x="3686" y="1706"/>
                      <a:pt x="3550" y="1706"/>
                    </a:cubicBezTo>
                    <a:lnTo>
                      <a:pt x="3413" y="1570"/>
                    </a:lnTo>
                    <a:cubicBezTo>
                      <a:pt x="2970" y="1843"/>
                      <a:pt x="2697" y="2150"/>
                      <a:pt x="2253" y="2286"/>
                    </a:cubicBezTo>
                    <a:cubicBezTo>
                      <a:pt x="2253" y="2286"/>
                      <a:pt x="2116" y="2286"/>
                      <a:pt x="2253" y="2423"/>
                    </a:cubicBezTo>
                    <a:cubicBezTo>
                      <a:pt x="1980" y="2423"/>
                      <a:pt x="1844" y="2559"/>
                      <a:pt x="1536" y="2696"/>
                    </a:cubicBezTo>
                    <a:lnTo>
                      <a:pt x="1844" y="2423"/>
                    </a:lnTo>
                    <a:lnTo>
                      <a:pt x="1980" y="2423"/>
                    </a:lnTo>
                    <a:cubicBezTo>
                      <a:pt x="2389" y="2150"/>
                      <a:pt x="2253" y="1433"/>
                      <a:pt x="1844" y="1126"/>
                    </a:cubicBezTo>
                    <a:cubicBezTo>
                      <a:pt x="1844" y="990"/>
                      <a:pt x="1980" y="990"/>
                      <a:pt x="1980" y="990"/>
                    </a:cubicBezTo>
                    <a:lnTo>
                      <a:pt x="2253" y="990"/>
                    </a:lnTo>
                    <a:cubicBezTo>
                      <a:pt x="2389" y="853"/>
                      <a:pt x="2389" y="717"/>
                      <a:pt x="2389" y="717"/>
                    </a:cubicBezTo>
                    <a:lnTo>
                      <a:pt x="2560" y="717"/>
                    </a:lnTo>
                    <a:cubicBezTo>
                      <a:pt x="2560" y="853"/>
                      <a:pt x="2697" y="853"/>
                      <a:pt x="2697" y="853"/>
                    </a:cubicBezTo>
                    <a:cubicBezTo>
                      <a:pt x="2833" y="853"/>
                      <a:pt x="2970" y="717"/>
                      <a:pt x="2970" y="580"/>
                    </a:cubicBezTo>
                    <a:cubicBezTo>
                      <a:pt x="3021" y="464"/>
                      <a:pt x="3034" y="417"/>
                      <a:pt x="3044" y="417"/>
                    </a:cubicBezTo>
                    <a:cubicBezTo>
                      <a:pt x="3061" y="417"/>
                      <a:pt x="3073" y="547"/>
                      <a:pt x="3243" y="717"/>
                    </a:cubicBezTo>
                    <a:cubicBezTo>
                      <a:pt x="3293" y="757"/>
                      <a:pt x="3340" y="773"/>
                      <a:pt x="3385" y="773"/>
                    </a:cubicBezTo>
                    <a:cubicBezTo>
                      <a:pt x="3493" y="773"/>
                      <a:pt x="3590" y="677"/>
                      <a:pt x="3686" y="580"/>
                    </a:cubicBezTo>
                    <a:cubicBezTo>
                      <a:pt x="3823" y="580"/>
                      <a:pt x="3823" y="717"/>
                      <a:pt x="3823" y="717"/>
                    </a:cubicBezTo>
                    <a:cubicBezTo>
                      <a:pt x="3891" y="785"/>
                      <a:pt x="3959" y="819"/>
                      <a:pt x="4010" y="819"/>
                    </a:cubicBezTo>
                    <a:cubicBezTo>
                      <a:pt x="4062" y="819"/>
                      <a:pt x="4096" y="785"/>
                      <a:pt x="4096" y="717"/>
                    </a:cubicBezTo>
                    <a:cubicBezTo>
                      <a:pt x="4266" y="717"/>
                      <a:pt x="4266" y="580"/>
                      <a:pt x="4266" y="580"/>
                    </a:cubicBezTo>
                    <a:cubicBezTo>
                      <a:pt x="4266" y="717"/>
                      <a:pt x="4403" y="717"/>
                      <a:pt x="4539" y="717"/>
                    </a:cubicBezTo>
                    <a:cubicBezTo>
                      <a:pt x="4607" y="580"/>
                      <a:pt x="4607" y="512"/>
                      <a:pt x="4625" y="512"/>
                    </a:cubicBezTo>
                    <a:cubicBezTo>
                      <a:pt x="4642" y="512"/>
                      <a:pt x="4676" y="580"/>
                      <a:pt x="4812" y="717"/>
                    </a:cubicBezTo>
                    <a:lnTo>
                      <a:pt x="5119" y="717"/>
                    </a:lnTo>
                    <a:lnTo>
                      <a:pt x="5256" y="580"/>
                    </a:lnTo>
                    <a:cubicBezTo>
                      <a:pt x="5314" y="696"/>
                      <a:pt x="5396" y="738"/>
                      <a:pt x="5471" y="738"/>
                    </a:cubicBezTo>
                    <a:cubicBezTo>
                      <a:pt x="5574" y="738"/>
                      <a:pt x="5665" y="659"/>
                      <a:pt x="5665" y="580"/>
                    </a:cubicBezTo>
                    <a:cubicBezTo>
                      <a:pt x="5554" y="329"/>
                      <a:pt x="5442" y="101"/>
                      <a:pt x="5256" y="101"/>
                    </a:cubicBezTo>
                    <a:cubicBezTo>
                      <a:pt x="5214" y="101"/>
                      <a:pt x="5169" y="112"/>
                      <a:pt x="5119" y="137"/>
                    </a:cubicBezTo>
                    <a:cubicBezTo>
                      <a:pt x="5119" y="137"/>
                      <a:pt x="4949" y="137"/>
                      <a:pt x="4949" y="273"/>
                    </a:cubicBezTo>
                    <a:cubicBezTo>
                      <a:pt x="4949" y="137"/>
                      <a:pt x="4812" y="137"/>
                      <a:pt x="4676" y="0"/>
                    </a:cubicBezTo>
                    <a:lnTo>
                      <a:pt x="4539" y="0"/>
                    </a:lnTo>
                    <a:cubicBezTo>
                      <a:pt x="4539" y="137"/>
                      <a:pt x="4403" y="137"/>
                      <a:pt x="4403" y="137"/>
                    </a:cubicBezTo>
                    <a:cubicBezTo>
                      <a:pt x="4403" y="137"/>
                      <a:pt x="4403" y="0"/>
                      <a:pt x="4266" y="0"/>
                    </a:cubicBezTo>
                    <a:cubicBezTo>
                      <a:pt x="4266" y="0"/>
                      <a:pt x="4096" y="0"/>
                      <a:pt x="4096" y="137"/>
                    </a:cubicBezTo>
                    <a:lnTo>
                      <a:pt x="3823" y="137"/>
                    </a:lnTo>
                    <a:cubicBezTo>
                      <a:pt x="3823" y="68"/>
                      <a:pt x="3789" y="34"/>
                      <a:pt x="3754" y="34"/>
                    </a:cubicBezTo>
                    <a:cubicBezTo>
                      <a:pt x="3720" y="34"/>
                      <a:pt x="3686" y="68"/>
                      <a:pt x="3686" y="137"/>
                    </a:cubicBezTo>
                    <a:cubicBezTo>
                      <a:pt x="3526" y="217"/>
                      <a:pt x="3507" y="309"/>
                      <a:pt x="3456" y="309"/>
                    </a:cubicBezTo>
                    <a:cubicBezTo>
                      <a:pt x="3420" y="309"/>
                      <a:pt x="3369" y="263"/>
                      <a:pt x="3243" y="137"/>
                    </a:cubicBezTo>
                    <a:cubicBezTo>
                      <a:pt x="3243" y="0"/>
                      <a:pt x="3106" y="0"/>
                      <a:pt x="29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4888466" y="2367299"/>
                <a:ext cx="204517" cy="94342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157" extrusionOk="0">
                    <a:moveTo>
                      <a:pt x="2757" y="315"/>
                    </a:moveTo>
                    <a:cubicBezTo>
                      <a:pt x="2650" y="319"/>
                      <a:pt x="2560" y="340"/>
                      <a:pt x="2560" y="451"/>
                    </a:cubicBezTo>
                    <a:cubicBezTo>
                      <a:pt x="2287" y="451"/>
                      <a:pt x="2117" y="451"/>
                      <a:pt x="1844" y="587"/>
                    </a:cubicBezTo>
                    <a:cubicBezTo>
                      <a:pt x="1707" y="758"/>
                      <a:pt x="1571" y="758"/>
                      <a:pt x="1434" y="758"/>
                    </a:cubicBezTo>
                    <a:cubicBezTo>
                      <a:pt x="1824" y="465"/>
                      <a:pt x="2246" y="327"/>
                      <a:pt x="2757" y="315"/>
                    </a:cubicBezTo>
                    <a:close/>
                    <a:moveTo>
                      <a:pt x="3140" y="758"/>
                    </a:moveTo>
                    <a:cubicBezTo>
                      <a:pt x="3277" y="758"/>
                      <a:pt x="3413" y="758"/>
                      <a:pt x="3686" y="894"/>
                    </a:cubicBezTo>
                    <a:cubicBezTo>
                      <a:pt x="3414" y="894"/>
                      <a:pt x="3143" y="1165"/>
                      <a:pt x="2837" y="1302"/>
                    </a:cubicBezTo>
                    <a:lnTo>
                      <a:pt x="2837" y="1302"/>
                    </a:lnTo>
                    <a:cubicBezTo>
                      <a:pt x="3027" y="1117"/>
                      <a:pt x="3140" y="1006"/>
                      <a:pt x="3140" y="894"/>
                    </a:cubicBezTo>
                    <a:lnTo>
                      <a:pt x="3140" y="758"/>
                    </a:lnTo>
                    <a:close/>
                    <a:moveTo>
                      <a:pt x="2424" y="1031"/>
                    </a:moveTo>
                    <a:cubicBezTo>
                      <a:pt x="2424" y="1167"/>
                      <a:pt x="2287" y="1304"/>
                      <a:pt x="2287" y="1304"/>
                    </a:cubicBezTo>
                    <a:lnTo>
                      <a:pt x="1980" y="1304"/>
                    </a:lnTo>
                    <a:lnTo>
                      <a:pt x="1980" y="1167"/>
                    </a:lnTo>
                    <a:cubicBezTo>
                      <a:pt x="2117" y="1167"/>
                      <a:pt x="2287" y="1167"/>
                      <a:pt x="2424" y="1031"/>
                    </a:cubicBezTo>
                    <a:close/>
                    <a:moveTo>
                      <a:pt x="1980" y="1611"/>
                    </a:moveTo>
                    <a:cubicBezTo>
                      <a:pt x="1807" y="1726"/>
                      <a:pt x="1707" y="1768"/>
                      <a:pt x="1660" y="1768"/>
                    </a:cubicBezTo>
                    <a:cubicBezTo>
                      <a:pt x="1595" y="1768"/>
                      <a:pt x="1628" y="1690"/>
                      <a:pt x="1707" y="1611"/>
                    </a:cubicBezTo>
                    <a:close/>
                    <a:moveTo>
                      <a:pt x="2928" y="0"/>
                    </a:moveTo>
                    <a:cubicBezTo>
                      <a:pt x="2101" y="0"/>
                      <a:pt x="1198" y="376"/>
                      <a:pt x="581" y="894"/>
                    </a:cubicBezTo>
                    <a:cubicBezTo>
                      <a:pt x="274" y="894"/>
                      <a:pt x="137" y="1031"/>
                      <a:pt x="1" y="1304"/>
                    </a:cubicBezTo>
                    <a:cubicBezTo>
                      <a:pt x="1" y="1399"/>
                      <a:pt x="68" y="1512"/>
                      <a:pt x="155" y="1512"/>
                    </a:cubicBezTo>
                    <a:cubicBezTo>
                      <a:pt x="192" y="1512"/>
                      <a:pt x="233" y="1491"/>
                      <a:pt x="274" y="1440"/>
                    </a:cubicBezTo>
                    <a:cubicBezTo>
                      <a:pt x="410" y="1304"/>
                      <a:pt x="410" y="1167"/>
                      <a:pt x="581" y="1167"/>
                    </a:cubicBezTo>
                    <a:cubicBezTo>
                      <a:pt x="747" y="1084"/>
                      <a:pt x="914" y="1052"/>
                      <a:pt x="1119" y="1039"/>
                    </a:cubicBezTo>
                    <a:lnTo>
                      <a:pt x="1119" y="1039"/>
                    </a:lnTo>
                    <a:cubicBezTo>
                      <a:pt x="990" y="1167"/>
                      <a:pt x="990" y="1170"/>
                      <a:pt x="990" y="1304"/>
                    </a:cubicBezTo>
                    <a:cubicBezTo>
                      <a:pt x="854" y="1304"/>
                      <a:pt x="718" y="1440"/>
                      <a:pt x="581" y="1440"/>
                    </a:cubicBezTo>
                    <a:cubicBezTo>
                      <a:pt x="410" y="1611"/>
                      <a:pt x="581" y="1747"/>
                      <a:pt x="718" y="1747"/>
                    </a:cubicBezTo>
                    <a:cubicBezTo>
                      <a:pt x="990" y="1747"/>
                      <a:pt x="1263" y="1611"/>
                      <a:pt x="1434" y="1440"/>
                    </a:cubicBezTo>
                    <a:lnTo>
                      <a:pt x="1434" y="1440"/>
                    </a:lnTo>
                    <a:cubicBezTo>
                      <a:pt x="1263" y="1747"/>
                      <a:pt x="1263" y="2020"/>
                      <a:pt x="1571" y="2020"/>
                    </a:cubicBezTo>
                    <a:cubicBezTo>
                      <a:pt x="1611" y="2060"/>
                      <a:pt x="1662" y="2077"/>
                      <a:pt x="1719" y="2077"/>
                    </a:cubicBezTo>
                    <a:cubicBezTo>
                      <a:pt x="1855" y="2077"/>
                      <a:pt x="2020" y="1980"/>
                      <a:pt x="2117" y="1884"/>
                    </a:cubicBezTo>
                    <a:cubicBezTo>
                      <a:pt x="2167" y="1924"/>
                      <a:pt x="2237" y="1940"/>
                      <a:pt x="2319" y="1940"/>
                    </a:cubicBezTo>
                    <a:cubicBezTo>
                      <a:pt x="2515" y="1940"/>
                      <a:pt x="2777" y="1844"/>
                      <a:pt x="2970" y="1747"/>
                    </a:cubicBezTo>
                    <a:lnTo>
                      <a:pt x="3140" y="1747"/>
                    </a:lnTo>
                    <a:lnTo>
                      <a:pt x="3140" y="2020"/>
                    </a:lnTo>
                    <a:lnTo>
                      <a:pt x="3277" y="2157"/>
                    </a:lnTo>
                    <a:cubicBezTo>
                      <a:pt x="3550" y="2157"/>
                      <a:pt x="3550" y="2157"/>
                      <a:pt x="3823" y="2020"/>
                    </a:cubicBezTo>
                    <a:lnTo>
                      <a:pt x="3993" y="2020"/>
                    </a:lnTo>
                    <a:cubicBezTo>
                      <a:pt x="4062" y="2054"/>
                      <a:pt x="4138" y="2072"/>
                      <a:pt x="4215" y="2072"/>
                    </a:cubicBezTo>
                    <a:cubicBezTo>
                      <a:pt x="4445" y="2072"/>
                      <a:pt x="4676" y="1918"/>
                      <a:pt x="4676" y="1611"/>
                    </a:cubicBezTo>
                    <a:cubicBezTo>
                      <a:pt x="4539" y="1611"/>
                      <a:pt x="4539" y="1440"/>
                      <a:pt x="4539" y="1440"/>
                    </a:cubicBezTo>
                    <a:lnTo>
                      <a:pt x="3993" y="1440"/>
                    </a:lnTo>
                    <a:cubicBezTo>
                      <a:pt x="3993" y="1440"/>
                      <a:pt x="3823" y="1611"/>
                      <a:pt x="3686" y="1611"/>
                    </a:cubicBezTo>
                    <a:cubicBezTo>
                      <a:pt x="3686" y="1440"/>
                      <a:pt x="3823" y="1167"/>
                      <a:pt x="3993" y="1031"/>
                    </a:cubicBezTo>
                    <a:lnTo>
                      <a:pt x="3993" y="894"/>
                    </a:lnTo>
                    <a:cubicBezTo>
                      <a:pt x="4130" y="1031"/>
                      <a:pt x="4266" y="1031"/>
                      <a:pt x="4403" y="1031"/>
                    </a:cubicBezTo>
                    <a:cubicBezTo>
                      <a:pt x="4443" y="1071"/>
                      <a:pt x="4471" y="1087"/>
                      <a:pt x="4491" y="1087"/>
                    </a:cubicBezTo>
                    <a:cubicBezTo>
                      <a:pt x="4539" y="1087"/>
                      <a:pt x="4539" y="991"/>
                      <a:pt x="4539" y="894"/>
                    </a:cubicBezTo>
                    <a:cubicBezTo>
                      <a:pt x="4266" y="758"/>
                      <a:pt x="3993" y="587"/>
                      <a:pt x="3550" y="451"/>
                    </a:cubicBezTo>
                    <a:lnTo>
                      <a:pt x="3823" y="451"/>
                    </a:lnTo>
                    <a:cubicBezTo>
                      <a:pt x="3993" y="451"/>
                      <a:pt x="3993" y="178"/>
                      <a:pt x="3823" y="178"/>
                    </a:cubicBezTo>
                    <a:cubicBezTo>
                      <a:pt x="3549" y="55"/>
                      <a:pt x="3244" y="0"/>
                      <a:pt x="2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4931767" y="2412350"/>
                <a:ext cx="192576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1980" extrusionOk="0">
                    <a:moveTo>
                      <a:pt x="3140" y="1"/>
                    </a:moveTo>
                    <a:cubicBezTo>
                      <a:pt x="3140" y="1"/>
                      <a:pt x="3003" y="1"/>
                      <a:pt x="2833" y="137"/>
                    </a:cubicBezTo>
                    <a:cubicBezTo>
                      <a:pt x="2833" y="69"/>
                      <a:pt x="2799" y="35"/>
                      <a:pt x="2764" y="35"/>
                    </a:cubicBezTo>
                    <a:cubicBezTo>
                      <a:pt x="2730" y="35"/>
                      <a:pt x="2696" y="69"/>
                      <a:pt x="2696" y="137"/>
                    </a:cubicBezTo>
                    <a:cubicBezTo>
                      <a:pt x="2560" y="137"/>
                      <a:pt x="2423" y="274"/>
                      <a:pt x="2287" y="410"/>
                    </a:cubicBezTo>
                    <a:lnTo>
                      <a:pt x="1980" y="410"/>
                    </a:lnTo>
                    <a:cubicBezTo>
                      <a:pt x="1434" y="581"/>
                      <a:pt x="717" y="581"/>
                      <a:pt x="137" y="581"/>
                    </a:cubicBezTo>
                    <a:cubicBezTo>
                      <a:pt x="0" y="581"/>
                      <a:pt x="0" y="854"/>
                      <a:pt x="137" y="854"/>
                    </a:cubicBezTo>
                    <a:lnTo>
                      <a:pt x="1297" y="854"/>
                    </a:lnTo>
                    <a:cubicBezTo>
                      <a:pt x="1127" y="990"/>
                      <a:pt x="990" y="1127"/>
                      <a:pt x="990" y="1263"/>
                    </a:cubicBezTo>
                    <a:cubicBezTo>
                      <a:pt x="990" y="1263"/>
                      <a:pt x="1127" y="1434"/>
                      <a:pt x="1297" y="1434"/>
                    </a:cubicBezTo>
                    <a:cubicBezTo>
                      <a:pt x="1297" y="1434"/>
                      <a:pt x="1434" y="1434"/>
                      <a:pt x="1570" y="1263"/>
                    </a:cubicBezTo>
                    <a:lnTo>
                      <a:pt x="1570" y="1434"/>
                    </a:lnTo>
                    <a:cubicBezTo>
                      <a:pt x="1570" y="1530"/>
                      <a:pt x="1638" y="1627"/>
                      <a:pt x="1727" y="1627"/>
                    </a:cubicBezTo>
                    <a:cubicBezTo>
                      <a:pt x="1763" y="1627"/>
                      <a:pt x="1803" y="1610"/>
                      <a:pt x="1843" y="1570"/>
                    </a:cubicBezTo>
                    <a:cubicBezTo>
                      <a:pt x="2150" y="1263"/>
                      <a:pt x="3003" y="717"/>
                      <a:pt x="3003" y="274"/>
                    </a:cubicBezTo>
                    <a:lnTo>
                      <a:pt x="3003" y="274"/>
                    </a:lnTo>
                    <a:cubicBezTo>
                      <a:pt x="3003" y="717"/>
                      <a:pt x="2696" y="1263"/>
                      <a:pt x="3003" y="1570"/>
                    </a:cubicBezTo>
                    <a:lnTo>
                      <a:pt x="3276" y="1570"/>
                    </a:lnTo>
                    <a:lnTo>
                      <a:pt x="3413" y="1434"/>
                    </a:lnTo>
                    <a:lnTo>
                      <a:pt x="3413" y="1570"/>
                    </a:lnTo>
                    <a:cubicBezTo>
                      <a:pt x="3413" y="1667"/>
                      <a:pt x="3481" y="1763"/>
                      <a:pt x="3569" y="1763"/>
                    </a:cubicBezTo>
                    <a:cubicBezTo>
                      <a:pt x="3606" y="1763"/>
                      <a:pt x="3646" y="1747"/>
                      <a:pt x="3686" y="1707"/>
                    </a:cubicBezTo>
                    <a:cubicBezTo>
                      <a:pt x="3856" y="1707"/>
                      <a:pt x="3856" y="1707"/>
                      <a:pt x="3856" y="1570"/>
                    </a:cubicBezTo>
                    <a:lnTo>
                      <a:pt x="3856" y="1843"/>
                    </a:lnTo>
                    <a:cubicBezTo>
                      <a:pt x="3993" y="1980"/>
                      <a:pt x="3993" y="1980"/>
                      <a:pt x="4129" y="1980"/>
                    </a:cubicBezTo>
                    <a:lnTo>
                      <a:pt x="4266" y="1980"/>
                    </a:lnTo>
                    <a:cubicBezTo>
                      <a:pt x="4402" y="1843"/>
                      <a:pt x="4402" y="1707"/>
                      <a:pt x="4266" y="1570"/>
                    </a:cubicBezTo>
                    <a:cubicBezTo>
                      <a:pt x="4266" y="1263"/>
                      <a:pt x="4402" y="990"/>
                      <a:pt x="4129" y="990"/>
                    </a:cubicBezTo>
                    <a:cubicBezTo>
                      <a:pt x="4084" y="945"/>
                      <a:pt x="4054" y="930"/>
                      <a:pt x="4033" y="930"/>
                    </a:cubicBezTo>
                    <a:cubicBezTo>
                      <a:pt x="3993" y="930"/>
                      <a:pt x="3993" y="990"/>
                      <a:pt x="3993" y="990"/>
                    </a:cubicBezTo>
                    <a:lnTo>
                      <a:pt x="3993" y="717"/>
                    </a:lnTo>
                    <a:cubicBezTo>
                      <a:pt x="3993" y="622"/>
                      <a:pt x="3842" y="509"/>
                      <a:pt x="3705" y="509"/>
                    </a:cubicBezTo>
                    <a:cubicBezTo>
                      <a:pt x="3646" y="509"/>
                      <a:pt x="3590" y="530"/>
                      <a:pt x="3549" y="581"/>
                    </a:cubicBezTo>
                    <a:cubicBezTo>
                      <a:pt x="3549" y="581"/>
                      <a:pt x="3375" y="930"/>
                      <a:pt x="3305" y="930"/>
                    </a:cubicBezTo>
                    <a:cubicBezTo>
                      <a:pt x="3287" y="930"/>
                      <a:pt x="3276" y="908"/>
                      <a:pt x="3276" y="854"/>
                    </a:cubicBezTo>
                    <a:cubicBezTo>
                      <a:pt x="3276" y="581"/>
                      <a:pt x="3413" y="410"/>
                      <a:pt x="3413" y="137"/>
                    </a:cubicBezTo>
                    <a:cubicBezTo>
                      <a:pt x="3276" y="1"/>
                      <a:pt x="3276" y="1"/>
                      <a:pt x="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975068" y="2386981"/>
                <a:ext cx="206004" cy="171189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3914" extrusionOk="0">
                    <a:moveTo>
                      <a:pt x="2429" y="450"/>
                    </a:moveTo>
                    <a:cubicBezTo>
                      <a:pt x="2518" y="461"/>
                      <a:pt x="2607" y="492"/>
                      <a:pt x="2696" y="581"/>
                    </a:cubicBezTo>
                    <a:lnTo>
                      <a:pt x="2696" y="717"/>
                    </a:lnTo>
                    <a:lnTo>
                      <a:pt x="2559" y="581"/>
                    </a:lnTo>
                    <a:lnTo>
                      <a:pt x="2429" y="450"/>
                    </a:lnTo>
                    <a:close/>
                    <a:moveTo>
                      <a:pt x="3684" y="1548"/>
                    </a:moveTo>
                    <a:lnTo>
                      <a:pt x="3684" y="1548"/>
                    </a:lnTo>
                    <a:cubicBezTo>
                      <a:pt x="3696" y="1556"/>
                      <a:pt x="3708" y="1563"/>
                      <a:pt x="3719" y="1570"/>
                    </a:cubicBezTo>
                    <a:lnTo>
                      <a:pt x="3856" y="1707"/>
                    </a:lnTo>
                    <a:lnTo>
                      <a:pt x="3856" y="1707"/>
                    </a:lnTo>
                    <a:lnTo>
                      <a:pt x="3684" y="1548"/>
                    </a:lnTo>
                    <a:close/>
                    <a:moveTo>
                      <a:pt x="2150" y="1"/>
                    </a:moveTo>
                    <a:lnTo>
                      <a:pt x="2013" y="137"/>
                    </a:lnTo>
                    <a:cubicBezTo>
                      <a:pt x="2013" y="137"/>
                      <a:pt x="1843" y="137"/>
                      <a:pt x="1843" y="308"/>
                    </a:cubicBezTo>
                    <a:cubicBezTo>
                      <a:pt x="2013" y="444"/>
                      <a:pt x="2013" y="444"/>
                      <a:pt x="2150" y="581"/>
                    </a:cubicBezTo>
                    <a:cubicBezTo>
                      <a:pt x="1973" y="502"/>
                      <a:pt x="1807" y="423"/>
                      <a:pt x="1672" y="423"/>
                    </a:cubicBezTo>
                    <a:cubicBezTo>
                      <a:pt x="1573" y="423"/>
                      <a:pt x="1491" y="465"/>
                      <a:pt x="1433" y="581"/>
                    </a:cubicBezTo>
                    <a:cubicBezTo>
                      <a:pt x="1433" y="581"/>
                      <a:pt x="1297" y="581"/>
                      <a:pt x="1297" y="444"/>
                    </a:cubicBezTo>
                    <a:cubicBezTo>
                      <a:pt x="1160" y="444"/>
                      <a:pt x="1160" y="581"/>
                      <a:pt x="990" y="581"/>
                    </a:cubicBezTo>
                    <a:cubicBezTo>
                      <a:pt x="1160" y="581"/>
                      <a:pt x="580" y="717"/>
                      <a:pt x="580" y="717"/>
                    </a:cubicBezTo>
                    <a:lnTo>
                      <a:pt x="580" y="444"/>
                    </a:lnTo>
                    <a:cubicBezTo>
                      <a:pt x="580" y="444"/>
                      <a:pt x="519" y="384"/>
                      <a:pt x="439" y="384"/>
                    </a:cubicBezTo>
                    <a:cubicBezTo>
                      <a:pt x="398" y="384"/>
                      <a:pt x="353" y="399"/>
                      <a:pt x="307" y="444"/>
                    </a:cubicBezTo>
                    <a:cubicBezTo>
                      <a:pt x="307" y="444"/>
                      <a:pt x="307" y="581"/>
                      <a:pt x="137" y="717"/>
                    </a:cubicBezTo>
                    <a:cubicBezTo>
                      <a:pt x="137" y="717"/>
                      <a:pt x="0" y="717"/>
                      <a:pt x="0" y="854"/>
                    </a:cubicBezTo>
                    <a:cubicBezTo>
                      <a:pt x="0" y="854"/>
                      <a:pt x="0" y="990"/>
                      <a:pt x="137" y="990"/>
                    </a:cubicBezTo>
                    <a:cubicBezTo>
                      <a:pt x="444" y="1161"/>
                      <a:pt x="717" y="1161"/>
                      <a:pt x="990" y="1297"/>
                    </a:cubicBezTo>
                    <a:cubicBezTo>
                      <a:pt x="1160" y="1297"/>
                      <a:pt x="1160" y="990"/>
                      <a:pt x="990" y="990"/>
                    </a:cubicBezTo>
                    <a:lnTo>
                      <a:pt x="853" y="990"/>
                    </a:lnTo>
                    <a:cubicBezTo>
                      <a:pt x="950" y="894"/>
                      <a:pt x="1131" y="797"/>
                      <a:pt x="1278" y="797"/>
                    </a:cubicBezTo>
                    <a:cubicBezTo>
                      <a:pt x="1339" y="797"/>
                      <a:pt x="1393" y="814"/>
                      <a:pt x="1433" y="854"/>
                    </a:cubicBezTo>
                    <a:cubicBezTo>
                      <a:pt x="1570" y="854"/>
                      <a:pt x="1706" y="854"/>
                      <a:pt x="1706" y="717"/>
                    </a:cubicBezTo>
                    <a:cubicBezTo>
                      <a:pt x="1706" y="698"/>
                      <a:pt x="1720" y="690"/>
                      <a:pt x="1744" y="690"/>
                    </a:cubicBezTo>
                    <a:cubicBezTo>
                      <a:pt x="1894" y="690"/>
                      <a:pt x="2442" y="1014"/>
                      <a:pt x="2559" y="1161"/>
                    </a:cubicBezTo>
                    <a:cubicBezTo>
                      <a:pt x="2696" y="1161"/>
                      <a:pt x="2866" y="990"/>
                      <a:pt x="2866" y="854"/>
                    </a:cubicBezTo>
                    <a:cubicBezTo>
                      <a:pt x="2952" y="939"/>
                      <a:pt x="3091" y="1092"/>
                      <a:pt x="3292" y="1261"/>
                    </a:cubicBezTo>
                    <a:lnTo>
                      <a:pt x="3292" y="1261"/>
                    </a:lnTo>
                    <a:cubicBezTo>
                      <a:pt x="3285" y="1260"/>
                      <a:pt x="3279" y="1260"/>
                      <a:pt x="3272" y="1260"/>
                    </a:cubicBezTo>
                    <a:cubicBezTo>
                      <a:pt x="3097" y="1260"/>
                      <a:pt x="3029" y="1460"/>
                      <a:pt x="3139" y="1570"/>
                    </a:cubicBezTo>
                    <a:cubicBezTo>
                      <a:pt x="3412" y="1843"/>
                      <a:pt x="3856" y="2150"/>
                      <a:pt x="3992" y="2423"/>
                    </a:cubicBezTo>
                    <a:cubicBezTo>
                      <a:pt x="3856" y="2287"/>
                      <a:pt x="3856" y="2287"/>
                      <a:pt x="3719" y="2287"/>
                    </a:cubicBezTo>
                    <a:lnTo>
                      <a:pt x="3719" y="2150"/>
                    </a:lnTo>
                    <a:cubicBezTo>
                      <a:pt x="3549" y="2150"/>
                      <a:pt x="3276" y="2287"/>
                      <a:pt x="3412" y="2423"/>
                    </a:cubicBezTo>
                    <a:cubicBezTo>
                      <a:pt x="3549" y="2560"/>
                      <a:pt x="3719" y="2696"/>
                      <a:pt x="3856" y="2867"/>
                    </a:cubicBezTo>
                    <a:cubicBezTo>
                      <a:pt x="3792" y="2832"/>
                      <a:pt x="3736" y="2817"/>
                      <a:pt x="3687" y="2817"/>
                    </a:cubicBezTo>
                    <a:cubicBezTo>
                      <a:pt x="3504" y="2817"/>
                      <a:pt x="3441" y="3032"/>
                      <a:pt x="3549" y="3140"/>
                    </a:cubicBezTo>
                    <a:cubicBezTo>
                      <a:pt x="3719" y="3413"/>
                      <a:pt x="3992" y="3549"/>
                      <a:pt x="4129" y="3857"/>
                    </a:cubicBezTo>
                    <a:cubicBezTo>
                      <a:pt x="4169" y="3897"/>
                      <a:pt x="4224" y="3913"/>
                      <a:pt x="4277" y="3913"/>
                    </a:cubicBezTo>
                    <a:cubicBezTo>
                      <a:pt x="4404" y="3913"/>
                      <a:pt x="4523" y="3817"/>
                      <a:pt x="4402" y="3720"/>
                    </a:cubicBezTo>
                    <a:lnTo>
                      <a:pt x="4402" y="3549"/>
                    </a:lnTo>
                    <a:cubicBezTo>
                      <a:pt x="4573" y="3549"/>
                      <a:pt x="4573" y="3413"/>
                      <a:pt x="4573" y="3413"/>
                    </a:cubicBezTo>
                    <a:cubicBezTo>
                      <a:pt x="4709" y="3140"/>
                      <a:pt x="4573" y="3004"/>
                      <a:pt x="4402" y="2867"/>
                    </a:cubicBezTo>
                    <a:cubicBezTo>
                      <a:pt x="4573" y="2867"/>
                      <a:pt x="4573" y="2696"/>
                      <a:pt x="4573" y="2560"/>
                    </a:cubicBezTo>
                    <a:cubicBezTo>
                      <a:pt x="4573" y="2560"/>
                      <a:pt x="4402" y="2423"/>
                      <a:pt x="4402" y="2287"/>
                    </a:cubicBezTo>
                    <a:lnTo>
                      <a:pt x="4402" y="2150"/>
                    </a:lnTo>
                    <a:cubicBezTo>
                      <a:pt x="4402" y="1843"/>
                      <a:pt x="4265" y="1707"/>
                      <a:pt x="4129" y="1570"/>
                    </a:cubicBezTo>
                    <a:cubicBezTo>
                      <a:pt x="4265" y="1570"/>
                      <a:pt x="4265" y="1434"/>
                      <a:pt x="4265" y="1434"/>
                    </a:cubicBezTo>
                    <a:cubicBezTo>
                      <a:pt x="4129" y="717"/>
                      <a:pt x="2696" y="137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039058" y="2385363"/>
                <a:ext cx="142016" cy="123690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828" extrusionOk="0">
                    <a:moveTo>
                      <a:pt x="26" y="269"/>
                    </a:moveTo>
                    <a:cubicBezTo>
                      <a:pt x="1" y="269"/>
                      <a:pt x="16" y="288"/>
                      <a:pt x="107" y="345"/>
                    </a:cubicBezTo>
                    <a:cubicBezTo>
                      <a:pt x="89" y="323"/>
                      <a:pt x="76" y="300"/>
                      <a:pt x="67" y="275"/>
                    </a:cubicBezTo>
                    <a:lnTo>
                      <a:pt x="67" y="275"/>
                    </a:lnTo>
                    <a:cubicBezTo>
                      <a:pt x="49" y="271"/>
                      <a:pt x="35" y="269"/>
                      <a:pt x="26" y="269"/>
                    </a:cubicBezTo>
                    <a:close/>
                    <a:moveTo>
                      <a:pt x="168" y="1"/>
                    </a:moveTo>
                    <a:cubicBezTo>
                      <a:pt x="81" y="1"/>
                      <a:pt x="19" y="147"/>
                      <a:pt x="67" y="275"/>
                    </a:cubicBezTo>
                    <a:lnTo>
                      <a:pt x="67" y="275"/>
                    </a:lnTo>
                    <a:cubicBezTo>
                      <a:pt x="149" y="294"/>
                      <a:pt x="305" y="345"/>
                      <a:pt x="380" y="345"/>
                    </a:cubicBezTo>
                    <a:cubicBezTo>
                      <a:pt x="687" y="481"/>
                      <a:pt x="823" y="481"/>
                      <a:pt x="960" y="618"/>
                    </a:cubicBezTo>
                    <a:cubicBezTo>
                      <a:pt x="1540" y="1198"/>
                      <a:pt x="2256" y="1607"/>
                      <a:pt x="2666" y="2460"/>
                    </a:cubicBezTo>
                    <a:lnTo>
                      <a:pt x="2802" y="2460"/>
                    </a:lnTo>
                    <a:lnTo>
                      <a:pt x="2939" y="2597"/>
                    </a:lnTo>
                    <a:cubicBezTo>
                      <a:pt x="2939" y="2750"/>
                      <a:pt x="3016" y="2827"/>
                      <a:pt x="3092" y="2827"/>
                    </a:cubicBezTo>
                    <a:cubicBezTo>
                      <a:pt x="3169" y="2827"/>
                      <a:pt x="3246" y="2750"/>
                      <a:pt x="3246" y="2597"/>
                    </a:cubicBezTo>
                    <a:cubicBezTo>
                      <a:pt x="3246" y="2460"/>
                      <a:pt x="2939" y="2187"/>
                      <a:pt x="2802" y="2051"/>
                    </a:cubicBezTo>
                    <a:cubicBezTo>
                      <a:pt x="2666" y="1744"/>
                      <a:pt x="2393" y="1607"/>
                      <a:pt x="2256" y="1334"/>
                    </a:cubicBezTo>
                    <a:cubicBezTo>
                      <a:pt x="2086" y="1198"/>
                      <a:pt x="1949" y="1027"/>
                      <a:pt x="1813" y="1027"/>
                    </a:cubicBezTo>
                    <a:cubicBezTo>
                      <a:pt x="1676" y="891"/>
                      <a:pt x="1096" y="481"/>
                      <a:pt x="1096" y="345"/>
                    </a:cubicBezTo>
                    <a:lnTo>
                      <a:pt x="1096" y="174"/>
                    </a:lnTo>
                    <a:cubicBezTo>
                      <a:pt x="823" y="174"/>
                      <a:pt x="550" y="38"/>
                      <a:pt x="380" y="38"/>
                    </a:cubicBezTo>
                    <a:lnTo>
                      <a:pt x="243" y="38"/>
                    </a:lnTo>
                    <a:cubicBezTo>
                      <a:pt x="217" y="12"/>
                      <a:pt x="192" y="1"/>
                      <a:pt x="1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5043694" y="2461600"/>
                <a:ext cx="56771" cy="56771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298" extrusionOk="0">
                    <a:moveTo>
                      <a:pt x="274" y="1"/>
                    </a:moveTo>
                    <a:cubicBezTo>
                      <a:pt x="137" y="1"/>
                      <a:pt x="1" y="137"/>
                      <a:pt x="1" y="308"/>
                    </a:cubicBezTo>
                    <a:lnTo>
                      <a:pt x="444" y="717"/>
                    </a:lnTo>
                    <a:cubicBezTo>
                      <a:pt x="581" y="854"/>
                      <a:pt x="854" y="990"/>
                      <a:pt x="990" y="1298"/>
                    </a:cubicBezTo>
                    <a:cubicBezTo>
                      <a:pt x="1127" y="1298"/>
                      <a:pt x="1297" y="1161"/>
                      <a:pt x="1297" y="990"/>
                    </a:cubicBezTo>
                    <a:cubicBezTo>
                      <a:pt x="1127" y="990"/>
                      <a:pt x="1127" y="854"/>
                      <a:pt x="1127" y="854"/>
                    </a:cubicBezTo>
                    <a:lnTo>
                      <a:pt x="990" y="854"/>
                    </a:lnTo>
                    <a:cubicBezTo>
                      <a:pt x="990" y="717"/>
                      <a:pt x="990" y="717"/>
                      <a:pt x="854" y="717"/>
                    </a:cubicBezTo>
                    <a:cubicBezTo>
                      <a:pt x="854" y="581"/>
                      <a:pt x="717" y="581"/>
                      <a:pt x="717" y="444"/>
                    </a:cubicBezTo>
                    <a:cubicBezTo>
                      <a:pt x="581" y="308"/>
                      <a:pt x="444" y="137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043694" y="2630256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5055635" y="2546365"/>
                <a:ext cx="131387" cy="161041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3682" extrusionOk="0">
                    <a:moveTo>
                      <a:pt x="986" y="1787"/>
                    </a:moveTo>
                    <a:lnTo>
                      <a:pt x="717" y="2055"/>
                    </a:lnTo>
                    <a:lnTo>
                      <a:pt x="581" y="2192"/>
                    </a:lnTo>
                    <a:cubicBezTo>
                      <a:pt x="707" y="2066"/>
                      <a:pt x="833" y="1823"/>
                      <a:pt x="986" y="1787"/>
                    </a:cubicBezTo>
                    <a:close/>
                    <a:moveTo>
                      <a:pt x="2605" y="0"/>
                    </a:moveTo>
                    <a:cubicBezTo>
                      <a:pt x="2545" y="0"/>
                      <a:pt x="2514" y="76"/>
                      <a:pt x="2423" y="76"/>
                    </a:cubicBezTo>
                    <a:cubicBezTo>
                      <a:pt x="2287" y="486"/>
                      <a:pt x="2287" y="929"/>
                      <a:pt x="2150" y="1339"/>
                    </a:cubicBezTo>
                    <a:lnTo>
                      <a:pt x="2150" y="1475"/>
                    </a:lnTo>
                    <a:cubicBezTo>
                      <a:pt x="2014" y="1475"/>
                      <a:pt x="1877" y="1612"/>
                      <a:pt x="1877" y="1782"/>
                    </a:cubicBezTo>
                    <a:cubicBezTo>
                      <a:pt x="1434" y="1919"/>
                      <a:pt x="1161" y="2328"/>
                      <a:pt x="854" y="2635"/>
                    </a:cubicBezTo>
                    <a:cubicBezTo>
                      <a:pt x="1161" y="2192"/>
                      <a:pt x="1434" y="1782"/>
                      <a:pt x="1877" y="1339"/>
                    </a:cubicBezTo>
                    <a:cubicBezTo>
                      <a:pt x="1974" y="1242"/>
                      <a:pt x="1849" y="1146"/>
                      <a:pt x="1719" y="1146"/>
                    </a:cubicBezTo>
                    <a:cubicBezTo>
                      <a:pt x="1665" y="1146"/>
                      <a:pt x="1610" y="1162"/>
                      <a:pt x="1570" y="1202"/>
                    </a:cubicBezTo>
                    <a:lnTo>
                      <a:pt x="1434" y="1339"/>
                    </a:lnTo>
                    <a:lnTo>
                      <a:pt x="1056" y="1717"/>
                    </a:lnTo>
                    <a:lnTo>
                      <a:pt x="1056" y="1717"/>
                    </a:lnTo>
                    <a:cubicBezTo>
                      <a:pt x="1200" y="1437"/>
                      <a:pt x="1453" y="1192"/>
                      <a:pt x="1707" y="1066"/>
                    </a:cubicBezTo>
                    <a:cubicBezTo>
                      <a:pt x="1877" y="929"/>
                      <a:pt x="1707" y="759"/>
                      <a:pt x="1570" y="759"/>
                    </a:cubicBezTo>
                    <a:lnTo>
                      <a:pt x="1434" y="929"/>
                    </a:lnTo>
                    <a:cubicBezTo>
                      <a:pt x="1161" y="1202"/>
                      <a:pt x="717" y="1475"/>
                      <a:pt x="444" y="1919"/>
                    </a:cubicBezTo>
                    <a:cubicBezTo>
                      <a:pt x="308" y="2055"/>
                      <a:pt x="171" y="2192"/>
                      <a:pt x="171" y="2465"/>
                    </a:cubicBezTo>
                    <a:cubicBezTo>
                      <a:pt x="1" y="2635"/>
                      <a:pt x="171" y="2635"/>
                      <a:pt x="308" y="2635"/>
                    </a:cubicBezTo>
                    <a:cubicBezTo>
                      <a:pt x="308" y="2772"/>
                      <a:pt x="308" y="2908"/>
                      <a:pt x="171" y="2908"/>
                    </a:cubicBezTo>
                    <a:cubicBezTo>
                      <a:pt x="171" y="3045"/>
                      <a:pt x="308" y="3045"/>
                      <a:pt x="308" y="3181"/>
                    </a:cubicBezTo>
                    <a:lnTo>
                      <a:pt x="581" y="3181"/>
                    </a:lnTo>
                    <a:lnTo>
                      <a:pt x="581" y="3488"/>
                    </a:lnTo>
                    <a:cubicBezTo>
                      <a:pt x="581" y="3585"/>
                      <a:pt x="649" y="3681"/>
                      <a:pt x="737" y="3681"/>
                    </a:cubicBezTo>
                    <a:cubicBezTo>
                      <a:pt x="774" y="3681"/>
                      <a:pt x="814" y="3665"/>
                      <a:pt x="854" y="3625"/>
                    </a:cubicBezTo>
                    <a:lnTo>
                      <a:pt x="1297" y="3181"/>
                    </a:lnTo>
                    <a:lnTo>
                      <a:pt x="1570" y="3181"/>
                    </a:lnTo>
                    <a:cubicBezTo>
                      <a:pt x="2287" y="3045"/>
                      <a:pt x="2423" y="2192"/>
                      <a:pt x="2731" y="1475"/>
                    </a:cubicBezTo>
                    <a:cubicBezTo>
                      <a:pt x="2731" y="1475"/>
                      <a:pt x="2867" y="1475"/>
                      <a:pt x="2867" y="1339"/>
                    </a:cubicBezTo>
                    <a:cubicBezTo>
                      <a:pt x="2867" y="1202"/>
                      <a:pt x="3004" y="1066"/>
                      <a:pt x="3004" y="759"/>
                    </a:cubicBezTo>
                    <a:cubicBezTo>
                      <a:pt x="3004" y="759"/>
                      <a:pt x="3004" y="622"/>
                      <a:pt x="2867" y="622"/>
                    </a:cubicBezTo>
                    <a:lnTo>
                      <a:pt x="2867" y="213"/>
                    </a:lnTo>
                    <a:cubicBezTo>
                      <a:pt x="2867" y="76"/>
                      <a:pt x="2867" y="76"/>
                      <a:pt x="2731" y="76"/>
                    </a:cubicBezTo>
                    <a:cubicBezTo>
                      <a:pt x="2674" y="19"/>
                      <a:pt x="2636" y="0"/>
                      <a:pt x="2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4981016" y="2592947"/>
                <a:ext cx="119447" cy="135849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3106" extrusionOk="0">
                    <a:moveTo>
                      <a:pt x="1570" y="2560"/>
                    </a:moveTo>
                    <a:lnTo>
                      <a:pt x="1570" y="2696"/>
                    </a:lnTo>
                    <a:lnTo>
                      <a:pt x="1161" y="2696"/>
                    </a:lnTo>
                    <a:cubicBezTo>
                      <a:pt x="1297" y="2696"/>
                      <a:pt x="1434" y="2560"/>
                      <a:pt x="1570" y="2560"/>
                    </a:cubicBezTo>
                    <a:close/>
                    <a:moveTo>
                      <a:pt x="2150" y="1"/>
                    </a:moveTo>
                    <a:cubicBezTo>
                      <a:pt x="1707" y="274"/>
                      <a:pt x="1161" y="717"/>
                      <a:pt x="854" y="1263"/>
                    </a:cubicBezTo>
                    <a:cubicBezTo>
                      <a:pt x="717" y="1263"/>
                      <a:pt x="854" y="1400"/>
                      <a:pt x="1024" y="1400"/>
                    </a:cubicBezTo>
                    <a:lnTo>
                      <a:pt x="1161" y="1400"/>
                    </a:lnTo>
                    <a:cubicBezTo>
                      <a:pt x="1161" y="1400"/>
                      <a:pt x="1024" y="1570"/>
                      <a:pt x="854" y="1570"/>
                    </a:cubicBezTo>
                    <a:cubicBezTo>
                      <a:pt x="717" y="1843"/>
                      <a:pt x="444" y="1980"/>
                      <a:pt x="444" y="2253"/>
                    </a:cubicBezTo>
                    <a:lnTo>
                      <a:pt x="581" y="2423"/>
                    </a:lnTo>
                    <a:cubicBezTo>
                      <a:pt x="853" y="2423"/>
                      <a:pt x="1023" y="2254"/>
                      <a:pt x="1159" y="2118"/>
                    </a:cubicBezTo>
                    <a:lnTo>
                      <a:pt x="1159" y="2118"/>
                    </a:lnTo>
                    <a:cubicBezTo>
                      <a:pt x="1024" y="2253"/>
                      <a:pt x="1024" y="2253"/>
                      <a:pt x="1024" y="2423"/>
                    </a:cubicBezTo>
                    <a:lnTo>
                      <a:pt x="717" y="2423"/>
                    </a:lnTo>
                    <a:cubicBezTo>
                      <a:pt x="444" y="2423"/>
                      <a:pt x="171" y="2560"/>
                      <a:pt x="1" y="2833"/>
                    </a:cubicBezTo>
                    <a:cubicBezTo>
                      <a:pt x="1" y="2969"/>
                      <a:pt x="171" y="2969"/>
                      <a:pt x="171" y="2969"/>
                    </a:cubicBezTo>
                    <a:cubicBezTo>
                      <a:pt x="444" y="3106"/>
                      <a:pt x="717" y="3106"/>
                      <a:pt x="854" y="3106"/>
                    </a:cubicBezTo>
                    <a:cubicBezTo>
                      <a:pt x="1161" y="3106"/>
                      <a:pt x="1434" y="2969"/>
                      <a:pt x="1707" y="2969"/>
                    </a:cubicBezTo>
                    <a:cubicBezTo>
                      <a:pt x="1707" y="3106"/>
                      <a:pt x="1877" y="3106"/>
                      <a:pt x="2014" y="3106"/>
                    </a:cubicBezTo>
                    <a:cubicBezTo>
                      <a:pt x="2014" y="2969"/>
                      <a:pt x="2150" y="2969"/>
                      <a:pt x="2150" y="2969"/>
                    </a:cubicBezTo>
                    <a:cubicBezTo>
                      <a:pt x="2287" y="2833"/>
                      <a:pt x="2560" y="2696"/>
                      <a:pt x="2560" y="2423"/>
                    </a:cubicBezTo>
                    <a:cubicBezTo>
                      <a:pt x="2560" y="2253"/>
                      <a:pt x="2560" y="2253"/>
                      <a:pt x="2423" y="2253"/>
                    </a:cubicBezTo>
                    <a:lnTo>
                      <a:pt x="2287" y="2253"/>
                    </a:lnTo>
                    <a:lnTo>
                      <a:pt x="2423" y="2116"/>
                    </a:lnTo>
                    <a:lnTo>
                      <a:pt x="2423" y="1980"/>
                    </a:lnTo>
                    <a:cubicBezTo>
                      <a:pt x="2423" y="1843"/>
                      <a:pt x="2560" y="1707"/>
                      <a:pt x="2730" y="1570"/>
                    </a:cubicBezTo>
                    <a:cubicBezTo>
                      <a:pt x="2730" y="1448"/>
                      <a:pt x="2643" y="1344"/>
                      <a:pt x="2594" y="1344"/>
                    </a:cubicBezTo>
                    <a:cubicBezTo>
                      <a:pt x="2574" y="1344"/>
                      <a:pt x="2560" y="1361"/>
                      <a:pt x="2560" y="1400"/>
                    </a:cubicBezTo>
                    <a:cubicBezTo>
                      <a:pt x="2287" y="1707"/>
                      <a:pt x="1877" y="1980"/>
                      <a:pt x="1570" y="2116"/>
                    </a:cubicBezTo>
                    <a:cubicBezTo>
                      <a:pt x="1707" y="1843"/>
                      <a:pt x="2014" y="1707"/>
                      <a:pt x="2014" y="1707"/>
                    </a:cubicBezTo>
                    <a:cubicBezTo>
                      <a:pt x="2287" y="1400"/>
                      <a:pt x="2423" y="1263"/>
                      <a:pt x="2560" y="990"/>
                    </a:cubicBezTo>
                    <a:cubicBezTo>
                      <a:pt x="2560" y="854"/>
                      <a:pt x="2423" y="854"/>
                      <a:pt x="2287" y="854"/>
                    </a:cubicBezTo>
                    <a:lnTo>
                      <a:pt x="2150" y="854"/>
                    </a:lnTo>
                    <a:cubicBezTo>
                      <a:pt x="2287" y="717"/>
                      <a:pt x="2150" y="547"/>
                      <a:pt x="2014" y="547"/>
                    </a:cubicBezTo>
                    <a:cubicBezTo>
                      <a:pt x="1707" y="717"/>
                      <a:pt x="1570" y="854"/>
                      <a:pt x="1297" y="990"/>
                    </a:cubicBezTo>
                    <a:cubicBezTo>
                      <a:pt x="1570" y="717"/>
                      <a:pt x="2014" y="410"/>
                      <a:pt x="2287" y="137"/>
                    </a:cubicBezTo>
                    <a:cubicBezTo>
                      <a:pt x="2423" y="137"/>
                      <a:pt x="2287" y="1"/>
                      <a:pt x="21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5092944" y="2591766"/>
                <a:ext cx="25411" cy="2510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74" extrusionOk="0">
                    <a:moveTo>
                      <a:pt x="336" y="0"/>
                    </a:moveTo>
                    <a:cubicBezTo>
                      <a:pt x="127" y="0"/>
                      <a:pt x="1" y="320"/>
                      <a:pt x="1" y="437"/>
                    </a:cubicBezTo>
                    <a:cubicBezTo>
                      <a:pt x="1" y="574"/>
                      <a:pt x="308" y="574"/>
                      <a:pt x="308" y="574"/>
                    </a:cubicBezTo>
                    <a:lnTo>
                      <a:pt x="308" y="437"/>
                    </a:lnTo>
                    <a:cubicBezTo>
                      <a:pt x="444" y="301"/>
                      <a:pt x="444" y="301"/>
                      <a:pt x="444" y="164"/>
                    </a:cubicBezTo>
                    <a:cubicBezTo>
                      <a:pt x="581" y="28"/>
                      <a:pt x="444" y="28"/>
                      <a:pt x="444" y="28"/>
                    </a:cubicBezTo>
                    <a:cubicBezTo>
                      <a:pt x="406" y="9"/>
                      <a:pt x="370" y="0"/>
                      <a:pt x="3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4863097" y="2573570"/>
                <a:ext cx="185578" cy="145646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3330" extrusionOk="0">
                    <a:moveTo>
                      <a:pt x="854" y="0"/>
                    </a:moveTo>
                    <a:cubicBezTo>
                      <a:pt x="854" y="0"/>
                      <a:pt x="717" y="137"/>
                      <a:pt x="854" y="307"/>
                    </a:cubicBezTo>
                    <a:cubicBezTo>
                      <a:pt x="990" y="580"/>
                      <a:pt x="1434" y="853"/>
                      <a:pt x="1570" y="990"/>
                    </a:cubicBezTo>
                    <a:cubicBezTo>
                      <a:pt x="1707" y="1160"/>
                      <a:pt x="2014" y="1297"/>
                      <a:pt x="2151" y="1433"/>
                    </a:cubicBezTo>
                    <a:cubicBezTo>
                      <a:pt x="2014" y="1433"/>
                      <a:pt x="1843" y="1297"/>
                      <a:pt x="1707" y="1160"/>
                    </a:cubicBezTo>
                    <a:cubicBezTo>
                      <a:pt x="1570" y="1160"/>
                      <a:pt x="1434" y="1297"/>
                      <a:pt x="1434" y="1433"/>
                    </a:cubicBezTo>
                    <a:lnTo>
                      <a:pt x="2287" y="2286"/>
                    </a:lnTo>
                    <a:cubicBezTo>
                      <a:pt x="2151" y="2286"/>
                      <a:pt x="2151" y="2286"/>
                      <a:pt x="2014" y="2150"/>
                    </a:cubicBezTo>
                    <a:cubicBezTo>
                      <a:pt x="1982" y="2124"/>
                      <a:pt x="1950" y="2113"/>
                      <a:pt x="1922" y="2113"/>
                    </a:cubicBezTo>
                    <a:cubicBezTo>
                      <a:pt x="1801" y="2113"/>
                      <a:pt x="1733" y="2312"/>
                      <a:pt x="1843" y="2423"/>
                    </a:cubicBezTo>
                    <a:cubicBezTo>
                      <a:pt x="1998" y="2423"/>
                      <a:pt x="2124" y="2534"/>
                      <a:pt x="2147" y="2783"/>
                    </a:cubicBezTo>
                    <a:lnTo>
                      <a:pt x="2147" y="2783"/>
                    </a:lnTo>
                    <a:cubicBezTo>
                      <a:pt x="1912" y="2650"/>
                      <a:pt x="1661" y="2536"/>
                      <a:pt x="1434" y="2423"/>
                    </a:cubicBezTo>
                    <a:cubicBezTo>
                      <a:pt x="1434" y="2286"/>
                      <a:pt x="1298" y="2286"/>
                      <a:pt x="1161" y="2286"/>
                    </a:cubicBezTo>
                    <a:cubicBezTo>
                      <a:pt x="990" y="2150"/>
                      <a:pt x="854" y="2013"/>
                      <a:pt x="717" y="1843"/>
                    </a:cubicBezTo>
                    <a:cubicBezTo>
                      <a:pt x="581" y="1706"/>
                      <a:pt x="444" y="1433"/>
                      <a:pt x="308" y="1297"/>
                    </a:cubicBezTo>
                    <a:cubicBezTo>
                      <a:pt x="308" y="1257"/>
                      <a:pt x="282" y="1240"/>
                      <a:pt x="248" y="1240"/>
                    </a:cubicBezTo>
                    <a:cubicBezTo>
                      <a:pt x="166" y="1240"/>
                      <a:pt x="41" y="1337"/>
                      <a:pt x="137" y="1433"/>
                    </a:cubicBezTo>
                    <a:cubicBezTo>
                      <a:pt x="137" y="1433"/>
                      <a:pt x="1" y="1570"/>
                      <a:pt x="1" y="1706"/>
                    </a:cubicBezTo>
                    <a:cubicBezTo>
                      <a:pt x="137" y="2013"/>
                      <a:pt x="444" y="2150"/>
                      <a:pt x="581" y="2286"/>
                    </a:cubicBezTo>
                    <a:cubicBezTo>
                      <a:pt x="717" y="2286"/>
                      <a:pt x="854" y="2286"/>
                      <a:pt x="854" y="2423"/>
                    </a:cubicBezTo>
                    <a:cubicBezTo>
                      <a:pt x="990" y="2559"/>
                      <a:pt x="990" y="2559"/>
                      <a:pt x="1161" y="2696"/>
                    </a:cubicBezTo>
                    <a:cubicBezTo>
                      <a:pt x="1207" y="2753"/>
                      <a:pt x="1237" y="2772"/>
                      <a:pt x="1262" y="2772"/>
                    </a:cubicBezTo>
                    <a:cubicBezTo>
                      <a:pt x="1313" y="2772"/>
                      <a:pt x="1343" y="2696"/>
                      <a:pt x="1434" y="2696"/>
                    </a:cubicBezTo>
                    <a:cubicBezTo>
                      <a:pt x="1570" y="2866"/>
                      <a:pt x="1707" y="2866"/>
                      <a:pt x="1843" y="3003"/>
                    </a:cubicBezTo>
                    <a:lnTo>
                      <a:pt x="2014" y="3003"/>
                    </a:lnTo>
                    <a:cubicBezTo>
                      <a:pt x="2114" y="3203"/>
                      <a:pt x="2287" y="3329"/>
                      <a:pt x="2480" y="3329"/>
                    </a:cubicBezTo>
                    <a:cubicBezTo>
                      <a:pt x="2550" y="3329"/>
                      <a:pt x="2623" y="3312"/>
                      <a:pt x="2697" y="3276"/>
                    </a:cubicBezTo>
                    <a:lnTo>
                      <a:pt x="2697" y="3139"/>
                    </a:lnTo>
                    <a:cubicBezTo>
                      <a:pt x="2697" y="3003"/>
                      <a:pt x="2697" y="2866"/>
                      <a:pt x="2560" y="2866"/>
                    </a:cubicBezTo>
                    <a:cubicBezTo>
                      <a:pt x="2697" y="2866"/>
                      <a:pt x="2867" y="2696"/>
                      <a:pt x="2867" y="2559"/>
                    </a:cubicBezTo>
                    <a:cubicBezTo>
                      <a:pt x="2697" y="2423"/>
                      <a:pt x="2560" y="2150"/>
                      <a:pt x="2424" y="2013"/>
                    </a:cubicBezTo>
                    <a:lnTo>
                      <a:pt x="2424" y="2013"/>
                    </a:lnTo>
                    <a:cubicBezTo>
                      <a:pt x="2560" y="2150"/>
                      <a:pt x="2697" y="2150"/>
                      <a:pt x="2867" y="2150"/>
                    </a:cubicBezTo>
                    <a:lnTo>
                      <a:pt x="3277" y="2150"/>
                    </a:lnTo>
                    <a:cubicBezTo>
                      <a:pt x="3277" y="2260"/>
                      <a:pt x="3366" y="2460"/>
                      <a:pt x="3472" y="2460"/>
                    </a:cubicBezTo>
                    <a:cubicBezTo>
                      <a:pt x="3497" y="2460"/>
                      <a:pt x="3524" y="2449"/>
                      <a:pt x="3550" y="2423"/>
                    </a:cubicBezTo>
                    <a:cubicBezTo>
                      <a:pt x="3720" y="2286"/>
                      <a:pt x="3857" y="2150"/>
                      <a:pt x="3993" y="2013"/>
                    </a:cubicBezTo>
                    <a:cubicBezTo>
                      <a:pt x="4130" y="1843"/>
                      <a:pt x="3993" y="1706"/>
                      <a:pt x="3857" y="1706"/>
                    </a:cubicBezTo>
                    <a:cubicBezTo>
                      <a:pt x="3766" y="1706"/>
                      <a:pt x="3478" y="1767"/>
                      <a:pt x="3376" y="1767"/>
                    </a:cubicBezTo>
                    <a:cubicBezTo>
                      <a:pt x="3326" y="1767"/>
                      <a:pt x="3322" y="1752"/>
                      <a:pt x="3413" y="1706"/>
                    </a:cubicBezTo>
                    <a:cubicBezTo>
                      <a:pt x="3720" y="1433"/>
                      <a:pt x="3993" y="1433"/>
                      <a:pt x="4130" y="1297"/>
                    </a:cubicBezTo>
                    <a:cubicBezTo>
                      <a:pt x="4242" y="1184"/>
                      <a:pt x="4169" y="955"/>
                      <a:pt x="4063" y="955"/>
                    </a:cubicBezTo>
                    <a:cubicBezTo>
                      <a:pt x="4041" y="955"/>
                      <a:pt x="4017" y="966"/>
                      <a:pt x="3993" y="990"/>
                    </a:cubicBezTo>
                    <a:cubicBezTo>
                      <a:pt x="3857" y="990"/>
                      <a:pt x="3857" y="990"/>
                      <a:pt x="3720" y="1160"/>
                    </a:cubicBezTo>
                    <a:cubicBezTo>
                      <a:pt x="3639" y="1196"/>
                      <a:pt x="3542" y="1213"/>
                      <a:pt x="3437" y="1213"/>
                    </a:cubicBezTo>
                    <a:cubicBezTo>
                      <a:pt x="3143" y="1213"/>
                      <a:pt x="2786" y="1079"/>
                      <a:pt x="2560" y="853"/>
                    </a:cubicBezTo>
                    <a:lnTo>
                      <a:pt x="2424" y="853"/>
                    </a:lnTo>
                    <a:cubicBezTo>
                      <a:pt x="1843" y="444"/>
                      <a:pt x="1298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4894458" y="2604887"/>
                <a:ext cx="149276" cy="111968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2560" extrusionOk="0">
                    <a:moveTo>
                      <a:pt x="137" y="1"/>
                    </a:moveTo>
                    <a:cubicBezTo>
                      <a:pt x="0" y="1"/>
                      <a:pt x="0" y="137"/>
                      <a:pt x="0" y="274"/>
                    </a:cubicBezTo>
                    <a:cubicBezTo>
                      <a:pt x="137" y="444"/>
                      <a:pt x="273" y="581"/>
                      <a:pt x="444" y="717"/>
                    </a:cubicBezTo>
                    <a:cubicBezTo>
                      <a:pt x="581" y="854"/>
                      <a:pt x="717" y="990"/>
                      <a:pt x="853" y="1127"/>
                    </a:cubicBezTo>
                    <a:cubicBezTo>
                      <a:pt x="990" y="1297"/>
                      <a:pt x="1126" y="1434"/>
                      <a:pt x="1126" y="1434"/>
                    </a:cubicBezTo>
                    <a:cubicBezTo>
                      <a:pt x="944" y="1434"/>
                      <a:pt x="762" y="1297"/>
                      <a:pt x="570" y="1297"/>
                    </a:cubicBezTo>
                    <a:cubicBezTo>
                      <a:pt x="474" y="1297"/>
                      <a:pt x="376" y="1331"/>
                      <a:pt x="273" y="1434"/>
                    </a:cubicBezTo>
                    <a:cubicBezTo>
                      <a:pt x="0" y="1843"/>
                      <a:pt x="853" y="2150"/>
                      <a:pt x="990" y="2287"/>
                    </a:cubicBezTo>
                    <a:cubicBezTo>
                      <a:pt x="1570" y="2560"/>
                      <a:pt x="1980" y="2560"/>
                      <a:pt x="2560" y="2560"/>
                    </a:cubicBezTo>
                    <a:lnTo>
                      <a:pt x="3140" y="2560"/>
                    </a:lnTo>
                    <a:cubicBezTo>
                      <a:pt x="3276" y="2560"/>
                      <a:pt x="3413" y="2423"/>
                      <a:pt x="3413" y="2423"/>
                    </a:cubicBezTo>
                    <a:lnTo>
                      <a:pt x="3413" y="2150"/>
                    </a:lnTo>
                    <a:cubicBezTo>
                      <a:pt x="3413" y="1980"/>
                      <a:pt x="3276" y="1980"/>
                      <a:pt x="3140" y="1980"/>
                    </a:cubicBezTo>
                    <a:cubicBezTo>
                      <a:pt x="3003" y="2150"/>
                      <a:pt x="3003" y="2150"/>
                      <a:pt x="3003" y="2287"/>
                    </a:cubicBezTo>
                    <a:lnTo>
                      <a:pt x="2423" y="2287"/>
                    </a:lnTo>
                    <a:cubicBezTo>
                      <a:pt x="1980" y="2287"/>
                      <a:pt x="1980" y="2287"/>
                      <a:pt x="1570" y="2150"/>
                    </a:cubicBezTo>
                    <a:cubicBezTo>
                      <a:pt x="1434" y="1980"/>
                      <a:pt x="1297" y="1980"/>
                      <a:pt x="1126" y="1980"/>
                    </a:cubicBezTo>
                    <a:cubicBezTo>
                      <a:pt x="990" y="1980"/>
                      <a:pt x="853" y="1843"/>
                      <a:pt x="853" y="1707"/>
                    </a:cubicBezTo>
                    <a:cubicBezTo>
                      <a:pt x="990" y="1707"/>
                      <a:pt x="1126" y="1843"/>
                      <a:pt x="1434" y="1843"/>
                    </a:cubicBezTo>
                    <a:lnTo>
                      <a:pt x="1570" y="1707"/>
                    </a:lnTo>
                    <a:cubicBezTo>
                      <a:pt x="1570" y="1434"/>
                      <a:pt x="1297" y="1297"/>
                      <a:pt x="1126" y="1127"/>
                    </a:cubicBezTo>
                    <a:lnTo>
                      <a:pt x="1126" y="990"/>
                    </a:lnTo>
                    <a:cubicBezTo>
                      <a:pt x="990" y="717"/>
                      <a:pt x="717" y="444"/>
                      <a:pt x="273" y="137"/>
                    </a:cubicBezTo>
                    <a:cubicBezTo>
                      <a:pt x="273" y="137"/>
                      <a:pt x="273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5130253" y="2475027"/>
                <a:ext cx="30223" cy="2777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35" extrusionOk="0">
                    <a:moveTo>
                      <a:pt x="444" y="1"/>
                    </a:moveTo>
                    <a:cubicBezTo>
                      <a:pt x="308" y="137"/>
                      <a:pt x="308" y="137"/>
                      <a:pt x="308" y="274"/>
                    </a:cubicBezTo>
                    <a:cubicBezTo>
                      <a:pt x="171" y="410"/>
                      <a:pt x="171" y="410"/>
                      <a:pt x="1" y="410"/>
                    </a:cubicBezTo>
                    <a:lnTo>
                      <a:pt x="1" y="547"/>
                    </a:lnTo>
                    <a:cubicBezTo>
                      <a:pt x="62" y="608"/>
                      <a:pt x="128" y="634"/>
                      <a:pt x="192" y="634"/>
                    </a:cubicBezTo>
                    <a:cubicBezTo>
                      <a:pt x="450" y="634"/>
                      <a:pt x="690" y="219"/>
                      <a:pt x="5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4527316" y="2537748"/>
                <a:ext cx="5992" cy="450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3" extrusionOk="0">
                    <a:moveTo>
                      <a:pt x="68" y="0"/>
                    </a:moveTo>
                    <a:cubicBezTo>
                      <a:pt x="34" y="0"/>
                      <a:pt x="0" y="34"/>
                      <a:pt x="0" y="102"/>
                    </a:cubicBezTo>
                    <a:lnTo>
                      <a:pt x="137" y="102"/>
                    </a:lnTo>
                    <a:cubicBezTo>
                      <a:pt x="137" y="34"/>
                      <a:pt x="103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4521324" y="2432120"/>
                <a:ext cx="143328" cy="1981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4531" extrusionOk="0">
                    <a:moveTo>
                      <a:pt x="2833" y="1255"/>
                    </a:moveTo>
                    <a:cubicBezTo>
                      <a:pt x="2833" y="1444"/>
                      <a:pt x="2768" y="1649"/>
                      <a:pt x="2727" y="1803"/>
                    </a:cubicBezTo>
                    <a:lnTo>
                      <a:pt x="2727" y="1803"/>
                    </a:lnTo>
                    <a:cubicBezTo>
                      <a:pt x="2747" y="1601"/>
                      <a:pt x="2780" y="1415"/>
                      <a:pt x="2833" y="1255"/>
                    </a:cubicBezTo>
                    <a:close/>
                    <a:moveTo>
                      <a:pt x="473" y="1487"/>
                    </a:moveTo>
                    <a:lnTo>
                      <a:pt x="473" y="1487"/>
                    </a:lnTo>
                    <a:cubicBezTo>
                      <a:pt x="444" y="1857"/>
                      <a:pt x="444" y="2193"/>
                      <a:pt x="444" y="2517"/>
                    </a:cubicBezTo>
                    <a:lnTo>
                      <a:pt x="444" y="1528"/>
                    </a:lnTo>
                    <a:cubicBezTo>
                      <a:pt x="458" y="1514"/>
                      <a:pt x="467" y="1500"/>
                      <a:pt x="473" y="1487"/>
                    </a:cubicBezTo>
                    <a:close/>
                    <a:moveTo>
                      <a:pt x="1758" y="1"/>
                    </a:moveTo>
                    <a:cubicBezTo>
                      <a:pt x="1707" y="1"/>
                      <a:pt x="1639" y="44"/>
                      <a:pt x="1570" y="129"/>
                    </a:cubicBezTo>
                    <a:lnTo>
                      <a:pt x="1570" y="982"/>
                    </a:lnTo>
                    <a:cubicBezTo>
                      <a:pt x="1570" y="811"/>
                      <a:pt x="1434" y="675"/>
                      <a:pt x="1434" y="538"/>
                    </a:cubicBezTo>
                    <a:cubicBezTo>
                      <a:pt x="1434" y="538"/>
                      <a:pt x="1373" y="478"/>
                      <a:pt x="1333" y="478"/>
                    </a:cubicBezTo>
                    <a:cubicBezTo>
                      <a:pt x="1312" y="478"/>
                      <a:pt x="1297" y="493"/>
                      <a:pt x="1297" y="538"/>
                    </a:cubicBezTo>
                    <a:cubicBezTo>
                      <a:pt x="990" y="675"/>
                      <a:pt x="990" y="1118"/>
                      <a:pt x="990" y="1391"/>
                    </a:cubicBezTo>
                    <a:cubicBezTo>
                      <a:pt x="990" y="1528"/>
                      <a:pt x="990" y="1664"/>
                      <a:pt x="854" y="1835"/>
                    </a:cubicBezTo>
                    <a:lnTo>
                      <a:pt x="854" y="675"/>
                    </a:lnTo>
                    <a:cubicBezTo>
                      <a:pt x="854" y="607"/>
                      <a:pt x="785" y="572"/>
                      <a:pt x="717" y="572"/>
                    </a:cubicBezTo>
                    <a:cubicBezTo>
                      <a:pt x="649" y="572"/>
                      <a:pt x="581" y="607"/>
                      <a:pt x="581" y="675"/>
                    </a:cubicBezTo>
                    <a:cubicBezTo>
                      <a:pt x="529" y="946"/>
                      <a:pt x="497" y="1198"/>
                      <a:pt x="477" y="1436"/>
                    </a:cubicBezTo>
                    <a:lnTo>
                      <a:pt x="477" y="1436"/>
                    </a:lnTo>
                    <a:cubicBezTo>
                      <a:pt x="463" y="1378"/>
                      <a:pt x="389" y="1335"/>
                      <a:pt x="334" y="1335"/>
                    </a:cubicBezTo>
                    <a:cubicBezTo>
                      <a:pt x="300" y="1335"/>
                      <a:pt x="274" y="1351"/>
                      <a:pt x="274" y="1391"/>
                    </a:cubicBezTo>
                    <a:cubicBezTo>
                      <a:pt x="137" y="1835"/>
                      <a:pt x="1" y="4087"/>
                      <a:pt x="444" y="4224"/>
                    </a:cubicBezTo>
                    <a:cubicBezTo>
                      <a:pt x="581" y="4224"/>
                      <a:pt x="581" y="4224"/>
                      <a:pt x="717" y="4087"/>
                    </a:cubicBezTo>
                    <a:lnTo>
                      <a:pt x="717" y="3541"/>
                    </a:lnTo>
                    <a:cubicBezTo>
                      <a:pt x="717" y="3814"/>
                      <a:pt x="854" y="4087"/>
                      <a:pt x="854" y="4224"/>
                    </a:cubicBezTo>
                    <a:cubicBezTo>
                      <a:pt x="854" y="4309"/>
                      <a:pt x="922" y="4352"/>
                      <a:pt x="990" y="4352"/>
                    </a:cubicBezTo>
                    <a:cubicBezTo>
                      <a:pt x="1058" y="4352"/>
                      <a:pt x="1127" y="4309"/>
                      <a:pt x="1127" y="4224"/>
                    </a:cubicBezTo>
                    <a:cubicBezTo>
                      <a:pt x="1434" y="3814"/>
                      <a:pt x="1127" y="3098"/>
                      <a:pt x="1127" y="2688"/>
                    </a:cubicBezTo>
                    <a:cubicBezTo>
                      <a:pt x="1127" y="2517"/>
                      <a:pt x="1127" y="1528"/>
                      <a:pt x="1297" y="982"/>
                    </a:cubicBezTo>
                    <a:lnTo>
                      <a:pt x="1297" y="2825"/>
                    </a:lnTo>
                    <a:cubicBezTo>
                      <a:pt x="1297" y="3371"/>
                      <a:pt x="1297" y="3951"/>
                      <a:pt x="1434" y="4394"/>
                    </a:cubicBezTo>
                    <a:cubicBezTo>
                      <a:pt x="1434" y="4531"/>
                      <a:pt x="1570" y="4531"/>
                      <a:pt x="1707" y="4531"/>
                    </a:cubicBezTo>
                    <a:cubicBezTo>
                      <a:pt x="1707" y="4224"/>
                      <a:pt x="1843" y="4087"/>
                      <a:pt x="1843" y="3814"/>
                    </a:cubicBezTo>
                    <a:lnTo>
                      <a:pt x="1843" y="4224"/>
                    </a:lnTo>
                    <a:cubicBezTo>
                      <a:pt x="1902" y="4296"/>
                      <a:pt x="1966" y="4338"/>
                      <a:pt x="2032" y="4338"/>
                    </a:cubicBezTo>
                    <a:cubicBezTo>
                      <a:pt x="2119" y="4338"/>
                      <a:pt x="2209" y="4263"/>
                      <a:pt x="2287" y="4087"/>
                    </a:cubicBezTo>
                    <a:cubicBezTo>
                      <a:pt x="2287" y="2961"/>
                      <a:pt x="1980" y="1835"/>
                      <a:pt x="2287" y="675"/>
                    </a:cubicBezTo>
                    <a:lnTo>
                      <a:pt x="2287" y="2108"/>
                    </a:lnTo>
                    <a:lnTo>
                      <a:pt x="2287" y="3951"/>
                    </a:lnTo>
                    <a:cubicBezTo>
                      <a:pt x="2355" y="4019"/>
                      <a:pt x="2423" y="4053"/>
                      <a:pt x="2492" y="4053"/>
                    </a:cubicBezTo>
                    <a:cubicBezTo>
                      <a:pt x="2560" y="4053"/>
                      <a:pt x="2628" y="4019"/>
                      <a:pt x="2696" y="3951"/>
                    </a:cubicBezTo>
                    <a:lnTo>
                      <a:pt x="2696" y="3678"/>
                    </a:lnTo>
                    <a:cubicBezTo>
                      <a:pt x="2696" y="3814"/>
                      <a:pt x="2807" y="3882"/>
                      <a:pt x="2918" y="3882"/>
                    </a:cubicBezTo>
                    <a:cubicBezTo>
                      <a:pt x="3029" y="3882"/>
                      <a:pt x="3140" y="3814"/>
                      <a:pt x="3140" y="3678"/>
                    </a:cubicBezTo>
                    <a:lnTo>
                      <a:pt x="3140" y="3371"/>
                    </a:lnTo>
                    <a:lnTo>
                      <a:pt x="3140" y="2688"/>
                    </a:lnTo>
                    <a:cubicBezTo>
                      <a:pt x="3140" y="2381"/>
                      <a:pt x="3140" y="1972"/>
                      <a:pt x="3276" y="1664"/>
                    </a:cubicBezTo>
                    <a:lnTo>
                      <a:pt x="3140" y="1528"/>
                    </a:lnTo>
                    <a:cubicBezTo>
                      <a:pt x="3140" y="1255"/>
                      <a:pt x="3140" y="982"/>
                      <a:pt x="3003" y="675"/>
                    </a:cubicBezTo>
                    <a:cubicBezTo>
                      <a:pt x="2918" y="607"/>
                      <a:pt x="2841" y="572"/>
                      <a:pt x="2786" y="572"/>
                    </a:cubicBezTo>
                    <a:cubicBezTo>
                      <a:pt x="2730" y="572"/>
                      <a:pt x="2696" y="607"/>
                      <a:pt x="2696" y="675"/>
                    </a:cubicBezTo>
                    <a:cubicBezTo>
                      <a:pt x="2560" y="675"/>
                      <a:pt x="2560" y="811"/>
                      <a:pt x="2560" y="982"/>
                    </a:cubicBezTo>
                    <a:cubicBezTo>
                      <a:pt x="2560" y="675"/>
                      <a:pt x="2560" y="265"/>
                      <a:pt x="2287" y="129"/>
                    </a:cubicBezTo>
                    <a:cubicBezTo>
                      <a:pt x="2287" y="72"/>
                      <a:pt x="2272" y="53"/>
                      <a:pt x="2252" y="53"/>
                    </a:cubicBezTo>
                    <a:cubicBezTo>
                      <a:pt x="2211" y="53"/>
                      <a:pt x="2150" y="129"/>
                      <a:pt x="2150" y="129"/>
                    </a:cubicBezTo>
                    <a:cubicBezTo>
                      <a:pt x="1980" y="265"/>
                      <a:pt x="1980" y="538"/>
                      <a:pt x="1980" y="675"/>
                    </a:cubicBezTo>
                    <a:cubicBezTo>
                      <a:pt x="1980" y="538"/>
                      <a:pt x="1980" y="265"/>
                      <a:pt x="1843" y="129"/>
                    </a:cubicBezTo>
                    <a:cubicBezTo>
                      <a:pt x="1843" y="44"/>
                      <a:pt x="1809" y="1"/>
                      <a:pt x="1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4527316" y="2205423"/>
                <a:ext cx="274628" cy="316878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7245" extrusionOk="0">
                    <a:moveTo>
                      <a:pt x="5699" y="603"/>
                    </a:moveTo>
                    <a:cubicBezTo>
                      <a:pt x="5699" y="739"/>
                      <a:pt x="5562" y="876"/>
                      <a:pt x="5562" y="1046"/>
                    </a:cubicBezTo>
                    <a:cubicBezTo>
                      <a:pt x="5255" y="1183"/>
                      <a:pt x="5119" y="1456"/>
                      <a:pt x="4982" y="1592"/>
                    </a:cubicBezTo>
                    <a:cubicBezTo>
                      <a:pt x="5119" y="1319"/>
                      <a:pt x="5426" y="876"/>
                      <a:pt x="5699" y="603"/>
                    </a:cubicBezTo>
                    <a:close/>
                    <a:moveTo>
                      <a:pt x="3412" y="603"/>
                    </a:moveTo>
                    <a:cubicBezTo>
                      <a:pt x="3412" y="876"/>
                      <a:pt x="3276" y="1183"/>
                      <a:pt x="3139" y="1319"/>
                    </a:cubicBezTo>
                    <a:cubicBezTo>
                      <a:pt x="3139" y="1456"/>
                      <a:pt x="3003" y="1456"/>
                      <a:pt x="3003" y="1456"/>
                    </a:cubicBezTo>
                    <a:cubicBezTo>
                      <a:pt x="2740" y="1952"/>
                      <a:pt x="2402" y="2324"/>
                      <a:pt x="2139" y="2784"/>
                    </a:cubicBezTo>
                    <a:lnTo>
                      <a:pt x="2139" y="2784"/>
                    </a:lnTo>
                    <a:cubicBezTo>
                      <a:pt x="2150" y="2721"/>
                      <a:pt x="2150" y="2655"/>
                      <a:pt x="2150" y="2582"/>
                    </a:cubicBezTo>
                    <a:lnTo>
                      <a:pt x="2150" y="2446"/>
                    </a:lnTo>
                    <a:cubicBezTo>
                      <a:pt x="2286" y="2173"/>
                      <a:pt x="2559" y="1729"/>
                      <a:pt x="2696" y="1319"/>
                    </a:cubicBezTo>
                    <a:cubicBezTo>
                      <a:pt x="3003" y="1046"/>
                      <a:pt x="3139" y="876"/>
                      <a:pt x="3412" y="603"/>
                    </a:cubicBezTo>
                    <a:close/>
                    <a:moveTo>
                      <a:pt x="1706" y="2309"/>
                    </a:moveTo>
                    <a:cubicBezTo>
                      <a:pt x="1706" y="2446"/>
                      <a:pt x="1570" y="2582"/>
                      <a:pt x="1570" y="2753"/>
                    </a:cubicBezTo>
                    <a:lnTo>
                      <a:pt x="1570" y="3026"/>
                    </a:lnTo>
                    <a:cubicBezTo>
                      <a:pt x="1570" y="3162"/>
                      <a:pt x="1433" y="3299"/>
                      <a:pt x="1433" y="3435"/>
                    </a:cubicBezTo>
                    <a:lnTo>
                      <a:pt x="1433" y="3299"/>
                    </a:lnTo>
                    <a:cubicBezTo>
                      <a:pt x="1433" y="3162"/>
                      <a:pt x="1433" y="3162"/>
                      <a:pt x="1297" y="3162"/>
                    </a:cubicBezTo>
                    <a:cubicBezTo>
                      <a:pt x="1433" y="2889"/>
                      <a:pt x="1570" y="2582"/>
                      <a:pt x="1706" y="2309"/>
                    </a:cubicBezTo>
                    <a:close/>
                    <a:moveTo>
                      <a:pt x="3549" y="3435"/>
                    </a:moveTo>
                    <a:cubicBezTo>
                      <a:pt x="3276" y="4015"/>
                      <a:pt x="3003" y="4595"/>
                      <a:pt x="2696" y="5141"/>
                    </a:cubicBezTo>
                    <a:cubicBezTo>
                      <a:pt x="2623" y="5297"/>
                      <a:pt x="2579" y="5359"/>
                      <a:pt x="2557" y="5359"/>
                    </a:cubicBezTo>
                    <a:cubicBezTo>
                      <a:pt x="2496" y="5359"/>
                      <a:pt x="2596" y="4895"/>
                      <a:pt x="2696" y="4595"/>
                    </a:cubicBezTo>
                    <a:cubicBezTo>
                      <a:pt x="3003" y="4152"/>
                      <a:pt x="3276" y="3879"/>
                      <a:pt x="3549" y="3435"/>
                    </a:cubicBezTo>
                    <a:close/>
                    <a:moveTo>
                      <a:pt x="3920" y="882"/>
                    </a:moveTo>
                    <a:cubicBezTo>
                      <a:pt x="4002" y="882"/>
                      <a:pt x="3856" y="1220"/>
                      <a:pt x="3856" y="1319"/>
                    </a:cubicBezTo>
                    <a:cubicBezTo>
                      <a:pt x="3276" y="2173"/>
                      <a:pt x="2696" y="3162"/>
                      <a:pt x="2423" y="4152"/>
                    </a:cubicBezTo>
                    <a:lnTo>
                      <a:pt x="2286" y="4152"/>
                    </a:lnTo>
                    <a:cubicBezTo>
                      <a:pt x="2286" y="4288"/>
                      <a:pt x="2423" y="4288"/>
                      <a:pt x="2423" y="4459"/>
                    </a:cubicBezTo>
                    <a:lnTo>
                      <a:pt x="2286" y="4595"/>
                    </a:lnTo>
                    <a:lnTo>
                      <a:pt x="2286" y="4868"/>
                    </a:lnTo>
                    <a:cubicBezTo>
                      <a:pt x="2286" y="4975"/>
                      <a:pt x="2119" y="5437"/>
                      <a:pt x="2047" y="5437"/>
                    </a:cubicBezTo>
                    <a:cubicBezTo>
                      <a:pt x="2026" y="5437"/>
                      <a:pt x="2013" y="5401"/>
                      <a:pt x="2013" y="5312"/>
                    </a:cubicBezTo>
                    <a:lnTo>
                      <a:pt x="2013" y="4459"/>
                    </a:lnTo>
                    <a:cubicBezTo>
                      <a:pt x="2286" y="3879"/>
                      <a:pt x="2559" y="3162"/>
                      <a:pt x="2696" y="2582"/>
                    </a:cubicBezTo>
                    <a:cubicBezTo>
                      <a:pt x="2866" y="2309"/>
                      <a:pt x="3003" y="2036"/>
                      <a:pt x="3276" y="1729"/>
                    </a:cubicBezTo>
                    <a:cubicBezTo>
                      <a:pt x="3412" y="1456"/>
                      <a:pt x="3549" y="1319"/>
                      <a:pt x="3720" y="1046"/>
                    </a:cubicBezTo>
                    <a:cubicBezTo>
                      <a:pt x="3829" y="927"/>
                      <a:pt x="3890" y="882"/>
                      <a:pt x="3920" y="882"/>
                    </a:cubicBezTo>
                    <a:close/>
                    <a:moveTo>
                      <a:pt x="1843" y="3299"/>
                    </a:moveTo>
                    <a:lnTo>
                      <a:pt x="2013" y="3435"/>
                    </a:lnTo>
                    <a:cubicBezTo>
                      <a:pt x="2013" y="3742"/>
                      <a:pt x="1843" y="3879"/>
                      <a:pt x="1843" y="4152"/>
                    </a:cubicBezTo>
                    <a:cubicBezTo>
                      <a:pt x="1706" y="4459"/>
                      <a:pt x="1570" y="5141"/>
                      <a:pt x="1297" y="5448"/>
                    </a:cubicBezTo>
                    <a:lnTo>
                      <a:pt x="1297" y="5312"/>
                    </a:lnTo>
                    <a:cubicBezTo>
                      <a:pt x="1297" y="5141"/>
                      <a:pt x="1433" y="5005"/>
                      <a:pt x="1433" y="4732"/>
                    </a:cubicBezTo>
                    <a:cubicBezTo>
                      <a:pt x="1570" y="4288"/>
                      <a:pt x="1706" y="3879"/>
                      <a:pt x="1843" y="3299"/>
                    </a:cubicBezTo>
                    <a:close/>
                    <a:moveTo>
                      <a:pt x="3789" y="1"/>
                    </a:moveTo>
                    <a:cubicBezTo>
                      <a:pt x="3605" y="1"/>
                      <a:pt x="3369" y="237"/>
                      <a:pt x="3276" y="330"/>
                    </a:cubicBezTo>
                    <a:cubicBezTo>
                      <a:pt x="3276" y="330"/>
                      <a:pt x="3139" y="330"/>
                      <a:pt x="3139" y="466"/>
                    </a:cubicBezTo>
                    <a:cubicBezTo>
                      <a:pt x="3139" y="370"/>
                      <a:pt x="3139" y="273"/>
                      <a:pt x="3091" y="273"/>
                    </a:cubicBezTo>
                    <a:cubicBezTo>
                      <a:pt x="3071" y="273"/>
                      <a:pt x="3043" y="290"/>
                      <a:pt x="3003" y="330"/>
                    </a:cubicBezTo>
                    <a:cubicBezTo>
                      <a:pt x="2559" y="466"/>
                      <a:pt x="2013" y="1456"/>
                      <a:pt x="1706" y="1900"/>
                    </a:cubicBezTo>
                    <a:cubicBezTo>
                      <a:pt x="1297" y="2582"/>
                      <a:pt x="717" y="3435"/>
                      <a:pt x="580" y="4288"/>
                    </a:cubicBezTo>
                    <a:cubicBezTo>
                      <a:pt x="307" y="4868"/>
                      <a:pt x="0" y="5721"/>
                      <a:pt x="137" y="6301"/>
                    </a:cubicBezTo>
                    <a:cubicBezTo>
                      <a:pt x="137" y="6438"/>
                      <a:pt x="137" y="6438"/>
                      <a:pt x="307" y="6438"/>
                    </a:cubicBezTo>
                    <a:lnTo>
                      <a:pt x="307" y="6574"/>
                    </a:lnTo>
                    <a:cubicBezTo>
                      <a:pt x="307" y="6643"/>
                      <a:pt x="375" y="6677"/>
                      <a:pt x="444" y="6677"/>
                    </a:cubicBezTo>
                    <a:cubicBezTo>
                      <a:pt x="512" y="6677"/>
                      <a:pt x="580" y="6643"/>
                      <a:pt x="580" y="6574"/>
                    </a:cubicBezTo>
                    <a:cubicBezTo>
                      <a:pt x="580" y="6438"/>
                      <a:pt x="580" y="6438"/>
                      <a:pt x="717" y="6301"/>
                    </a:cubicBezTo>
                    <a:cubicBezTo>
                      <a:pt x="717" y="6370"/>
                      <a:pt x="751" y="6404"/>
                      <a:pt x="785" y="6404"/>
                    </a:cubicBezTo>
                    <a:cubicBezTo>
                      <a:pt x="819" y="6404"/>
                      <a:pt x="853" y="6370"/>
                      <a:pt x="853" y="6301"/>
                    </a:cubicBezTo>
                    <a:cubicBezTo>
                      <a:pt x="990" y="6165"/>
                      <a:pt x="990" y="5994"/>
                      <a:pt x="990" y="5994"/>
                    </a:cubicBezTo>
                    <a:lnTo>
                      <a:pt x="1160" y="5994"/>
                    </a:lnTo>
                    <a:cubicBezTo>
                      <a:pt x="1433" y="5858"/>
                      <a:pt x="1570" y="5721"/>
                      <a:pt x="1570" y="5448"/>
                    </a:cubicBezTo>
                    <a:cubicBezTo>
                      <a:pt x="1570" y="5585"/>
                      <a:pt x="1706" y="5721"/>
                      <a:pt x="1706" y="5721"/>
                    </a:cubicBezTo>
                    <a:cubicBezTo>
                      <a:pt x="1743" y="5758"/>
                      <a:pt x="1782" y="5775"/>
                      <a:pt x="1825" y="5775"/>
                    </a:cubicBezTo>
                    <a:cubicBezTo>
                      <a:pt x="1942" y="5775"/>
                      <a:pt x="2087" y="5648"/>
                      <a:pt x="2286" y="5448"/>
                    </a:cubicBezTo>
                    <a:lnTo>
                      <a:pt x="2286" y="5721"/>
                    </a:lnTo>
                    <a:lnTo>
                      <a:pt x="2423" y="5721"/>
                    </a:lnTo>
                    <a:cubicBezTo>
                      <a:pt x="2463" y="5761"/>
                      <a:pt x="2503" y="5778"/>
                      <a:pt x="2544" y="5778"/>
                    </a:cubicBezTo>
                    <a:cubicBezTo>
                      <a:pt x="2642" y="5778"/>
                      <a:pt x="2746" y="5681"/>
                      <a:pt x="2866" y="5585"/>
                    </a:cubicBezTo>
                    <a:lnTo>
                      <a:pt x="2866" y="5585"/>
                    </a:lnTo>
                    <a:cubicBezTo>
                      <a:pt x="2696" y="5858"/>
                      <a:pt x="2696" y="6301"/>
                      <a:pt x="2696" y="6574"/>
                    </a:cubicBezTo>
                    <a:cubicBezTo>
                      <a:pt x="2696" y="6574"/>
                      <a:pt x="2696" y="6711"/>
                      <a:pt x="2866" y="6711"/>
                    </a:cubicBezTo>
                    <a:cubicBezTo>
                      <a:pt x="2696" y="6847"/>
                      <a:pt x="2696" y="6847"/>
                      <a:pt x="2696" y="7018"/>
                    </a:cubicBezTo>
                    <a:cubicBezTo>
                      <a:pt x="2696" y="7178"/>
                      <a:pt x="2801" y="7244"/>
                      <a:pt x="2889" y="7244"/>
                    </a:cubicBezTo>
                    <a:cubicBezTo>
                      <a:pt x="2950" y="7244"/>
                      <a:pt x="3003" y="7211"/>
                      <a:pt x="3003" y="7155"/>
                    </a:cubicBezTo>
                    <a:cubicBezTo>
                      <a:pt x="3276" y="6301"/>
                      <a:pt x="3549" y="5448"/>
                      <a:pt x="3720" y="4459"/>
                    </a:cubicBezTo>
                    <a:cubicBezTo>
                      <a:pt x="3856" y="4015"/>
                      <a:pt x="4129" y="3606"/>
                      <a:pt x="4266" y="3026"/>
                    </a:cubicBezTo>
                    <a:cubicBezTo>
                      <a:pt x="4982" y="2582"/>
                      <a:pt x="5835" y="1729"/>
                      <a:pt x="6108" y="876"/>
                    </a:cubicBezTo>
                    <a:lnTo>
                      <a:pt x="5972" y="739"/>
                    </a:lnTo>
                    <a:cubicBezTo>
                      <a:pt x="6108" y="603"/>
                      <a:pt x="6108" y="466"/>
                      <a:pt x="6279" y="330"/>
                    </a:cubicBezTo>
                    <a:cubicBezTo>
                      <a:pt x="6279" y="193"/>
                      <a:pt x="6108" y="23"/>
                      <a:pt x="6108" y="23"/>
                    </a:cubicBezTo>
                    <a:cubicBezTo>
                      <a:pt x="5585" y="317"/>
                      <a:pt x="5032" y="830"/>
                      <a:pt x="4746" y="1382"/>
                    </a:cubicBezTo>
                    <a:lnTo>
                      <a:pt x="4746" y="1382"/>
                    </a:lnTo>
                    <a:cubicBezTo>
                      <a:pt x="4870" y="1127"/>
                      <a:pt x="4994" y="839"/>
                      <a:pt x="5119" y="466"/>
                    </a:cubicBezTo>
                    <a:cubicBezTo>
                      <a:pt x="5119" y="330"/>
                      <a:pt x="4982" y="330"/>
                      <a:pt x="4846" y="330"/>
                    </a:cubicBezTo>
                    <a:cubicBezTo>
                      <a:pt x="4655" y="617"/>
                      <a:pt x="4380" y="920"/>
                      <a:pt x="4139" y="1263"/>
                    </a:cubicBezTo>
                    <a:lnTo>
                      <a:pt x="4139" y="1263"/>
                    </a:lnTo>
                    <a:cubicBezTo>
                      <a:pt x="4275" y="996"/>
                      <a:pt x="4351" y="724"/>
                      <a:pt x="4266" y="466"/>
                    </a:cubicBezTo>
                    <a:cubicBezTo>
                      <a:pt x="4266" y="466"/>
                      <a:pt x="4266" y="406"/>
                      <a:pt x="4225" y="406"/>
                    </a:cubicBezTo>
                    <a:cubicBezTo>
                      <a:pt x="4205" y="406"/>
                      <a:pt x="4175" y="421"/>
                      <a:pt x="4129" y="466"/>
                    </a:cubicBezTo>
                    <a:cubicBezTo>
                      <a:pt x="3993" y="466"/>
                      <a:pt x="3993" y="466"/>
                      <a:pt x="3856" y="603"/>
                    </a:cubicBezTo>
                    <a:cubicBezTo>
                      <a:pt x="3993" y="466"/>
                      <a:pt x="3993" y="330"/>
                      <a:pt x="3993" y="193"/>
                    </a:cubicBezTo>
                    <a:cubicBezTo>
                      <a:pt x="3949" y="52"/>
                      <a:pt x="3875" y="1"/>
                      <a:pt x="3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4652671" y="2064628"/>
                <a:ext cx="397049" cy="212127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850" extrusionOk="0">
                    <a:moveTo>
                      <a:pt x="4266" y="990"/>
                    </a:moveTo>
                    <a:lnTo>
                      <a:pt x="4266" y="990"/>
                    </a:lnTo>
                    <a:cubicBezTo>
                      <a:pt x="4095" y="1126"/>
                      <a:pt x="3686" y="1126"/>
                      <a:pt x="3549" y="1399"/>
                    </a:cubicBezTo>
                    <a:lnTo>
                      <a:pt x="3549" y="1263"/>
                    </a:lnTo>
                    <a:cubicBezTo>
                      <a:pt x="3822" y="1126"/>
                      <a:pt x="3959" y="1126"/>
                      <a:pt x="4266" y="990"/>
                    </a:cubicBezTo>
                    <a:close/>
                    <a:moveTo>
                      <a:pt x="8361" y="853"/>
                    </a:moveTo>
                    <a:cubicBezTo>
                      <a:pt x="7678" y="1263"/>
                      <a:pt x="6825" y="1399"/>
                      <a:pt x="6245" y="1706"/>
                    </a:cubicBezTo>
                    <a:cubicBezTo>
                      <a:pt x="6157" y="1706"/>
                      <a:pt x="6069" y="1763"/>
                      <a:pt x="5972" y="1803"/>
                    </a:cubicBezTo>
                    <a:lnTo>
                      <a:pt x="5972" y="1803"/>
                    </a:lnTo>
                    <a:cubicBezTo>
                      <a:pt x="5970" y="1676"/>
                      <a:pt x="5956" y="1536"/>
                      <a:pt x="5801" y="1536"/>
                    </a:cubicBezTo>
                    <a:cubicBezTo>
                      <a:pt x="6109" y="1536"/>
                      <a:pt x="6381" y="1399"/>
                      <a:pt x="6518" y="1263"/>
                    </a:cubicBezTo>
                    <a:cubicBezTo>
                      <a:pt x="7098" y="1126"/>
                      <a:pt x="7815" y="853"/>
                      <a:pt x="8361" y="853"/>
                    </a:cubicBezTo>
                    <a:close/>
                    <a:moveTo>
                      <a:pt x="5194" y="1811"/>
                    </a:moveTo>
                    <a:cubicBezTo>
                      <a:pt x="4935" y="1954"/>
                      <a:pt x="4616" y="2145"/>
                      <a:pt x="4402" y="2252"/>
                    </a:cubicBezTo>
                    <a:cubicBezTo>
                      <a:pt x="4539" y="2116"/>
                      <a:pt x="4675" y="2116"/>
                      <a:pt x="4675" y="1979"/>
                    </a:cubicBezTo>
                    <a:cubicBezTo>
                      <a:pt x="4853" y="1891"/>
                      <a:pt x="5044" y="1860"/>
                      <a:pt x="5194" y="1811"/>
                    </a:cubicBezTo>
                    <a:close/>
                    <a:moveTo>
                      <a:pt x="7235" y="1843"/>
                    </a:moveTo>
                    <a:lnTo>
                      <a:pt x="7235" y="1843"/>
                    </a:lnTo>
                    <a:cubicBezTo>
                      <a:pt x="7098" y="1979"/>
                      <a:pt x="6825" y="1979"/>
                      <a:pt x="6654" y="2116"/>
                    </a:cubicBezTo>
                    <a:cubicBezTo>
                      <a:pt x="6381" y="2252"/>
                      <a:pt x="6245" y="2252"/>
                      <a:pt x="5972" y="2389"/>
                    </a:cubicBezTo>
                    <a:cubicBezTo>
                      <a:pt x="6381" y="2116"/>
                      <a:pt x="6825" y="1979"/>
                      <a:pt x="7235" y="1843"/>
                    </a:cubicBezTo>
                    <a:close/>
                    <a:moveTo>
                      <a:pt x="7371" y="410"/>
                    </a:moveTo>
                    <a:lnTo>
                      <a:pt x="7371" y="410"/>
                    </a:lnTo>
                    <a:cubicBezTo>
                      <a:pt x="6962" y="683"/>
                      <a:pt x="6518" y="853"/>
                      <a:pt x="6109" y="990"/>
                    </a:cubicBezTo>
                    <a:cubicBezTo>
                      <a:pt x="5801" y="1126"/>
                      <a:pt x="5528" y="1263"/>
                      <a:pt x="5119" y="1399"/>
                    </a:cubicBezTo>
                    <a:lnTo>
                      <a:pt x="4948" y="1399"/>
                    </a:lnTo>
                    <a:cubicBezTo>
                      <a:pt x="4812" y="1536"/>
                      <a:pt x="4675" y="1706"/>
                      <a:pt x="4402" y="1706"/>
                    </a:cubicBezTo>
                    <a:cubicBezTo>
                      <a:pt x="4402" y="1843"/>
                      <a:pt x="4266" y="1843"/>
                      <a:pt x="4266" y="1843"/>
                    </a:cubicBezTo>
                    <a:cubicBezTo>
                      <a:pt x="4095" y="1843"/>
                      <a:pt x="4095" y="1979"/>
                      <a:pt x="4095" y="1979"/>
                    </a:cubicBezTo>
                    <a:cubicBezTo>
                      <a:pt x="3549" y="2389"/>
                      <a:pt x="2969" y="2832"/>
                      <a:pt x="2253" y="3105"/>
                    </a:cubicBezTo>
                    <a:cubicBezTo>
                      <a:pt x="2696" y="2832"/>
                      <a:pt x="3106" y="2559"/>
                      <a:pt x="3549" y="2252"/>
                    </a:cubicBezTo>
                    <a:cubicBezTo>
                      <a:pt x="3686" y="2116"/>
                      <a:pt x="4095" y="1843"/>
                      <a:pt x="4402" y="1536"/>
                    </a:cubicBezTo>
                    <a:cubicBezTo>
                      <a:pt x="4675" y="1399"/>
                      <a:pt x="4948" y="1263"/>
                      <a:pt x="5255" y="1126"/>
                    </a:cubicBezTo>
                    <a:cubicBezTo>
                      <a:pt x="5972" y="990"/>
                      <a:pt x="6654" y="546"/>
                      <a:pt x="7371" y="410"/>
                    </a:cubicBezTo>
                    <a:close/>
                    <a:moveTo>
                      <a:pt x="5528" y="2696"/>
                    </a:moveTo>
                    <a:cubicBezTo>
                      <a:pt x="5255" y="2832"/>
                      <a:pt x="4948" y="2969"/>
                      <a:pt x="4675" y="3105"/>
                    </a:cubicBezTo>
                    <a:cubicBezTo>
                      <a:pt x="4948" y="2832"/>
                      <a:pt x="5255" y="2696"/>
                      <a:pt x="5528" y="2696"/>
                    </a:cubicBezTo>
                    <a:close/>
                    <a:moveTo>
                      <a:pt x="4812" y="2696"/>
                    </a:moveTo>
                    <a:cubicBezTo>
                      <a:pt x="4675" y="2832"/>
                      <a:pt x="4539" y="2832"/>
                      <a:pt x="4402" y="2969"/>
                    </a:cubicBezTo>
                    <a:cubicBezTo>
                      <a:pt x="4095" y="3105"/>
                      <a:pt x="3822" y="3412"/>
                      <a:pt x="3413" y="3549"/>
                    </a:cubicBezTo>
                    <a:cubicBezTo>
                      <a:pt x="3822" y="3242"/>
                      <a:pt x="4095" y="3105"/>
                      <a:pt x="4539" y="2832"/>
                    </a:cubicBezTo>
                    <a:cubicBezTo>
                      <a:pt x="4539" y="2832"/>
                      <a:pt x="4675" y="2832"/>
                      <a:pt x="4675" y="2696"/>
                    </a:cubicBezTo>
                    <a:close/>
                    <a:moveTo>
                      <a:pt x="7951" y="0"/>
                    </a:moveTo>
                    <a:cubicBezTo>
                      <a:pt x="7235" y="137"/>
                      <a:pt x="6654" y="410"/>
                      <a:pt x="5972" y="546"/>
                    </a:cubicBezTo>
                    <a:cubicBezTo>
                      <a:pt x="5665" y="682"/>
                      <a:pt x="5257" y="853"/>
                      <a:pt x="4950" y="989"/>
                    </a:cubicBezTo>
                    <a:lnTo>
                      <a:pt x="4950" y="989"/>
                    </a:lnTo>
                    <a:cubicBezTo>
                      <a:pt x="5257" y="853"/>
                      <a:pt x="5665" y="682"/>
                      <a:pt x="5972" y="410"/>
                    </a:cubicBezTo>
                    <a:cubicBezTo>
                      <a:pt x="6109" y="273"/>
                      <a:pt x="5972" y="137"/>
                      <a:pt x="5801" y="137"/>
                    </a:cubicBezTo>
                    <a:cubicBezTo>
                      <a:pt x="5255" y="137"/>
                      <a:pt x="4675" y="410"/>
                      <a:pt x="3959" y="683"/>
                    </a:cubicBezTo>
                    <a:lnTo>
                      <a:pt x="3822" y="683"/>
                    </a:lnTo>
                    <a:cubicBezTo>
                      <a:pt x="3242" y="853"/>
                      <a:pt x="2696" y="1263"/>
                      <a:pt x="2116" y="1536"/>
                    </a:cubicBezTo>
                    <a:cubicBezTo>
                      <a:pt x="1400" y="1979"/>
                      <a:pt x="683" y="2559"/>
                      <a:pt x="137" y="3105"/>
                    </a:cubicBezTo>
                    <a:cubicBezTo>
                      <a:pt x="0" y="3242"/>
                      <a:pt x="137" y="3412"/>
                      <a:pt x="273" y="3412"/>
                    </a:cubicBezTo>
                    <a:cubicBezTo>
                      <a:pt x="137" y="3412"/>
                      <a:pt x="137" y="3412"/>
                      <a:pt x="137" y="3549"/>
                    </a:cubicBezTo>
                    <a:cubicBezTo>
                      <a:pt x="28" y="3549"/>
                      <a:pt x="93" y="3724"/>
                      <a:pt x="194" y="3724"/>
                    </a:cubicBezTo>
                    <a:cubicBezTo>
                      <a:pt x="219" y="3724"/>
                      <a:pt x="246" y="3713"/>
                      <a:pt x="273" y="3685"/>
                    </a:cubicBezTo>
                    <a:cubicBezTo>
                      <a:pt x="854" y="3242"/>
                      <a:pt x="1400" y="2696"/>
                      <a:pt x="2116" y="2252"/>
                    </a:cubicBezTo>
                    <a:lnTo>
                      <a:pt x="2116" y="2252"/>
                    </a:lnTo>
                    <a:cubicBezTo>
                      <a:pt x="1707" y="2696"/>
                      <a:pt x="1127" y="2969"/>
                      <a:pt x="683" y="3412"/>
                    </a:cubicBezTo>
                    <a:cubicBezTo>
                      <a:pt x="546" y="3549"/>
                      <a:pt x="683" y="3685"/>
                      <a:pt x="854" y="3685"/>
                    </a:cubicBezTo>
                    <a:cubicBezTo>
                      <a:pt x="1400" y="3412"/>
                      <a:pt x="1843" y="2969"/>
                      <a:pt x="2389" y="2696"/>
                    </a:cubicBezTo>
                    <a:cubicBezTo>
                      <a:pt x="2461" y="2638"/>
                      <a:pt x="2527" y="2605"/>
                      <a:pt x="2589" y="2573"/>
                    </a:cubicBezTo>
                    <a:lnTo>
                      <a:pt x="2589" y="2573"/>
                    </a:lnTo>
                    <a:cubicBezTo>
                      <a:pt x="2132" y="2916"/>
                      <a:pt x="1778" y="3170"/>
                      <a:pt x="1400" y="3549"/>
                    </a:cubicBezTo>
                    <a:cubicBezTo>
                      <a:pt x="1263" y="3685"/>
                      <a:pt x="1400" y="3822"/>
                      <a:pt x="1536" y="3822"/>
                    </a:cubicBezTo>
                    <a:cubicBezTo>
                      <a:pt x="1666" y="3718"/>
                      <a:pt x="1854" y="3693"/>
                      <a:pt x="2057" y="3628"/>
                    </a:cubicBezTo>
                    <a:lnTo>
                      <a:pt x="2057" y="3628"/>
                    </a:lnTo>
                    <a:cubicBezTo>
                      <a:pt x="1986" y="3679"/>
                      <a:pt x="1914" y="3751"/>
                      <a:pt x="1843" y="3822"/>
                    </a:cubicBezTo>
                    <a:cubicBezTo>
                      <a:pt x="1843" y="3958"/>
                      <a:pt x="1980" y="4095"/>
                      <a:pt x="2116" y="4095"/>
                    </a:cubicBezTo>
                    <a:cubicBezTo>
                      <a:pt x="2851" y="3507"/>
                      <a:pt x="3688" y="2994"/>
                      <a:pt x="4539" y="2493"/>
                    </a:cubicBezTo>
                    <a:lnTo>
                      <a:pt x="4539" y="2493"/>
                    </a:lnTo>
                    <a:lnTo>
                      <a:pt x="4539" y="2559"/>
                    </a:lnTo>
                    <a:cubicBezTo>
                      <a:pt x="4266" y="2696"/>
                      <a:pt x="4095" y="2832"/>
                      <a:pt x="3822" y="2969"/>
                    </a:cubicBezTo>
                    <a:cubicBezTo>
                      <a:pt x="3413" y="3242"/>
                      <a:pt x="2696" y="3685"/>
                      <a:pt x="2253" y="4265"/>
                    </a:cubicBezTo>
                    <a:cubicBezTo>
                      <a:pt x="2156" y="4362"/>
                      <a:pt x="2196" y="4458"/>
                      <a:pt x="2276" y="4458"/>
                    </a:cubicBezTo>
                    <a:cubicBezTo>
                      <a:pt x="2309" y="4458"/>
                      <a:pt x="2349" y="4442"/>
                      <a:pt x="2389" y="4402"/>
                    </a:cubicBezTo>
                    <a:cubicBezTo>
                      <a:pt x="2969" y="4265"/>
                      <a:pt x="3549" y="3822"/>
                      <a:pt x="4095" y="3549"/>
                    </a:cubicBezTo>
                    <a:cubicBezTo>
                      <a:pt x="4243" y="3430"/>
                      <a:pt x="4366" y="3286"/>
                      <a:pt x="4575" y="3161"/>
                    </a:cubicBezTo>
                    <a:lnTo>
                      <a:pt x="4575" y="3161"/>
                    </a:lnTo>
                    <a:cubicBezTo>
                      <a:pt x="4565" y="3198"/>
                      <a:pt x="4598" y="3242"/>
                      <a:pt x="4675" y="3242"/>
                    </a:cubicBezTo>
                    <a:lnTo>
                      <a:pt x="4539" y="3242"/>
                    </a:lnTo>
                    <a:lnTo>
                      <a:pt x="4539" y="3412"/>
                    </a:lnTo>
                    <a:cubicBezTo>
                      <a:pt x="4402" y="3412"/>
                      <a:pt x="4402" y="3412"/>
                      <a:pt x="4402" y="3549"/>
                    </a:cubicBezTo>
                    <a:cubicBezTo>
                      <a:pt x="3959" y="3685"/>
                      <a:pt x="3549" y="3822"/>
                      <a:pt x="3242" y="4095"/>
                    </a:cubicBezTo>
                    <a:cubicBezTo>
                      <a:pt x="3106" y="4095"/>
                      <a:pt x="3106" y="4095"/>
                      <a:pt x="3106" y="4265"/>
                    </a:cubicBezTo>
                    <a:cubicBezTo>
                      <a:pt x="2969" y="4402"/>
                      <a:pt x="2833" y="4402"/>
                      <a:pt x="2696" y="4675"/>
                    </a:cubicBezTo>
                    <a:cubicBezTo>
                      <a:pt x="2587" y="4675"/>
                      <a:pt x="2653" y="4850"/>
                      <a:pt x="2753" y="4850"/>
                    </a:cubicBezTo>
                    <a:cubicBezTo>
                      <a:pt x="2778" y="4850"/>
                      <a:pt x="2805" y="4839"/>
                      <a:pt x="2833" y="4811"/>
                    </a:cubicBezTo>
                    <a:cubicBezTo>
                      <a:pt x="3413" y="4675"/>
                      <a:pt x="3959" y="4095"/>
                      <a:pt x="4402" y="3822"/>
                    </a:cubicBezTo>
                    <a:cubicBezTo>
                      <a:pt x="4539" y="3685"/>
                      <a:pt x="4675" y="3685"/>
                      <a:pt x="4812" y="3549"/>
                    </a:cubicBezTo>
                    <a:cubicBezTo>
                      <a:pt x="5392" y="3412"/>
                      <a:pt x="5972" y="3242"/>
                      <a:pt x="6381" y="2969"/>
                    </a:cubicBezTo>
                    <a:cubicBezTo>
                      <a:pt x="7235" y="2832"/>
                      <a:pt x="8088" y="2559"/>
                      <a:pt x="8941" y="2389"/>
                    </a:cubicBezTo>
                    <a:cubicBezTo>
                      <a:pt x="9051" y="2278"/>
                      <a:pt x="8983" y="2079"/>
                      <a:pt x="8881" y="2079"/>
                    </a:cubicBezTo>
                    <a:cubicBezTo>
                      <a:pt x="8856" y="2079"/>
                      <a:pt x="8830" y="2090"/>
                      <a:pt x="8804" y="2116"/>
                    </a:cubicBezTo>
                    <a:cubicBezTo>
                      <a:pt x="8224" y="2252"/>
                      <a:pt x="7815" y="2389"/>
                      <a:pt x="7235" y="2559"/>
                    </a:cubicBezTo>
                    <a:cubicBezTo>
                      <a:pt x="7371" y="2389"/>
                      <a:pt x="7235" y="2252"/>
                      <a:pt x="7098" y="2252"/>
                    </a:cubicBezTo>
                    <a:cubicBezTo>
                      <a:pt x="7508" y="2116"/>
                      <a:pt x="7951" y="1979"/>
                      <a:pt x="8361" y="1536"/>
                    </a:cubicBezTo>
                    <a:cubicBezTo>
                      <a:pt x="8531" y="1536"/>
                      <a:pt x="8531" y="1263"/>
                      <a:pt x="8361" y="1263"/>
                    </a:cubicBezTo>
                    <a:cubicBezTo>
                      <a:pt x="8088" y="1399"/>
                      <a:pt x="7678" y="1399"/>
                      <a:pt x="7371" y="1536"/>
                    </a:cubicBezTo>
                    <a:cubicBezTo>
                      <a:pt x="7951" y="1263"/>
                      <a:pt x="8531" y="1126"/>
                      <a:pt x="8941" y="683"/>
                    </a:cubicBezTo>
                    <a:cubicBezTo>
                      <a:pt x="9077" y="683"/>
                      <a:pt x="8941" y="546"/>
                      <a:pt x="8804" y="546"/>
                    </a:cubicBezTo>
                    <a:cubicBezTo>
                      <a:pt x="8674" y="506"/>
                      <a:pt x="8547" y="490"/>
                      <a:pt x="8422" y="490"/>
                    </a:cubicBezTo>
                    <a:cubicBezTo>
                      <a:pt x="8118" y="490"/>
                      <a:pt x="7821" y="586"/>
                      <a:pt x="7508" y="683"/>
                    </a:cubicBezTo>
                    <a:cubicBezTo>
                      <a:pt x="7678" y="546"/>
                      <a:pt x="7951" y="410"/>
                      <a:pt x="8088" y="273"/>
                    </a:cubicBezTo>
                    <a:cubicBezTo>
                      <a:pt x="8224" y="137"/>
                      <a:pt x="8088" y="0"/>
                      <a:pt x="7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4527316" y="2546540"/>
                <a:ext cx="200012" cy="32803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7500" extrusionOk="0">
                    <a:moveTo>
                      <a:pt x="580" y="1471"/>
                    </a:moveTo>
                    <a:lnTo>
                      <a:pt x="580" y="1471"/>
                    </a:lnTo>
                    <a:cubicBezTo>
                      <a:pt x="580" y="1826"/>
                      <a:pt x="667" y="2071"/>
                      <a:pt x="702" y="2294"/>
                    </a:cubicBezTo>
                    <a:lnTo>
                      <a:pt x="702" y="2294"/>
                    </a:lnTo>
                    <a:cubicBezTo>
                      <a:pt x="580" y="2031"/>
                      <a:pt x="580" y="1767"/>
                      <a:pt x="580" y="1471"/>
                    </a:cubicBezTo>
                    <a:close/>
                    <a:moveTo>
                      <a:pt x="1218" y="3944"/>
                    </a:moveTo>
                    <a:lnTo>
                      <a:pt x="1218" y="3944"/>
                    </a:lnTo>
                    <a:cubicBezTo>
                      <a:pt x="1293" y="4164"/>
                      <a:pt x="1363" y="4383"/>
                      <a:pt x="1433" y="4610"/>
                    </a:cubicBezTo>
                    <a:lnTo>
                      <a:pt x="1297" y="4610"/>
                    </a:lnTo>
                    <a:cubicBezTo>
                      <a:pt x="1297" y="4404"/>
                      <a:pt x="1267" y="4175"/>
                      <a:pt x="1218" y="3944"/>
                    </a:cubicBezTo>
                    <a:close/>
                    <a:moveTo>
                      <a:pt x="853" y="1335"/>
                    </a:moveTo>
                    <a:cubicBezTo>
                      <a:pt x="1297" y="2051"/>
                      <a:pt x="1433" y="2768"/>
                      <a:pt x="1706" y="3484"/>
                    </a:cubicBezTo>
                    <a:lnTo>
                      <a:pt x="1706" y="3621"/>
                    </a:lnTo>
                    <a:cubicBezTo>
                      <a:pt x="1843" y="4167"/>
                      <a:pt x="2013" y="4747"/>
                      <a:pt x="2286" y="5191"/>
                    </a:cubicBezTo>
                    <a:cubicBezTo>
                      <a:pt x="2423" y="5737"/>
                      <a:pt x="2866" y="6453"/>
                      <a:pt x="3003" y="7033"/>
                    </a:cubicBezTo>
                    <a:cubicBezTo>
                      <a:pt x="2559" y="6590"/>
                      <a:pt x="2150" y="5873"/>
                      <a:pt x="1843" y="5464"/>
                    </a:cubicBezTo>
                    <a:cubicBezTo>
                      <a:pt x="1843" y="5349"/>
                      <a:pt x="1746" y="5234"/>
                      <a:pt x="1635" y="5019"/>
                    </a:cubicBezTo>
                    <a:lnTo>
                      <a:pt x="1635" y="5019"/>
                    </a:lnTo>
                    <a:cubicBezTo>
                      <a:pt x="1653" y="5020"/>
                      <a:pt x="1676" y="5020"/>
                      <a:pt x="1706" y="5020"/>
                    </a:cubicBezTo>
                    <a:cubicBezTo>
                      <a:pt x="1706" y="5020"/>
                      <a:pt x="1843" y="5020"/>
                      <a:pt x="1843" y="4883"/>
                    </a:cubicBezTo>
                    <a:cubicBezTo>
                      <a:pt x="2013" y="4474"/>
                      <a:pt x="1570" y="3894"/>
                      <a:pt x="1570" y="3484"/>
                    </a:cubicBezTo>
                    <a:cubicBezTo>
                      <a:pt x="1297" y="2768"/>
                      <a:pt x="1160" y="1915"/>
                      <a:pt x="853" y="1335"/>
                    </a:cubicBezTo>
                    <a:close/>
                    <a:moveTo>
                      <a:pt x="2800" y="1"/>
                    </a:moveTo>
                    <a:cubicBezTo>
                      <a:pt x="2710" y="1"/>
                      <a:pt x="2559" y="113"/>
                      <a:pt x="2559" y="209"/>
                    </a:cubicBezTo>
                    <a:cubicBezTo>
                      <a:pt x="2559" y="345"/>
                      <a:pt x="2696" y="482"/>
                      <a:pt x="2696" y="618"/>
                    </a:cubicBezTo>
                    <a:cubicBezTo>
                      <a:pt x="2559" y="618"/>
                      <a:pt x="2423" y="618"/>
                      <a:pt x="2423" y="755"/>
                    </a:cubicBezTo>
                    <a:cubicBezTo>
                      <a:pt x="2559" y="1335"/>
                      <a:pt x="2696" y="1915"/>
                      <a:pt x="3003" y="2461"/>
                    </a:cubicBezTo>
                    <a:cubicBezTo>
                      <a:pt x="2696" y="2051"/>
                      <a:pt x="2559" y="1608"/>
                      <a:pt x="2423" y="1198"/>
                    </a:cubicBezTo>
                    <a:cubicBezTo>
                      <a:pt x="2355" y="1130"/>
                      <a:pt x="2252" y="1096"/>
                      <a:pt x="2184" y="1096"/>
                    </a:cubicBezTo>
                    <a:cubicBezTo>
                      <a:pt x="2116" y="1096"/>
                      <a:pt x="2082" y="1130"/>
                      <a:pt x="2150" y="1198"/>
                    </a:cubicBezTo>
                    <a:cubicBezTo>
                      <a:pt x="2286" y="1915"/>
                      <a:pt x="2559" y="2461"/>
                      <a:pt x="2696" y="3041"/>
                    </a:cubicBezTo>
                    <a:cubicBezTo>
                      <a:pt x="2559" y="2631"/>
                      <a:pt x="2286" y="2188"/>
                      <a:pt x="2150" y="1915"/>
                    </a:cubicBezTo>
                    <a:cubicBezTo>
                      <a:pt x="2150" y="1471"/>
                      <a:pt x="2013" y="1198"/>
                      <a:pt x="1843" y="925"/>
                    </a:cubicBezTo>
                    <a:cubicBezTo>
                      <a:pt x="1843" y="852"/>
                      <a:pt x="1793" y="811"/>
                      <a:pt x="1736" y="811"/>
                    </a:cubicBezTo>
                    <a:cubicBezTo>
                      <a:pt x="1659" y="811"/>
                      <a:pt x="1570" y="886"/>
                      <a:pt x="1570" y="1062"/>
                    </a:cubicBezTo>
                    <a:cubicBezTo>
                      <a:pt x="1706" y="1335"/>
                      <a:pt x="1706" y="1608"/>
                      <a:pt x="1843" y="1915"/>
                    </a:cubicBezTo>
                    <a:cubicBezTo>
                      <a:pt x="2013" y="2631"/>
                      <a:pt x="2286" y="3177"/>
                      <a:pt x="2423" y="3757"/>
                    </a:cubicBezTo>
                    <a:cubicBezTo>
                      <a:pt x="2559" y="4337"/>
                      <a:pt x="2696" y="4747"/>
                      <a:pt x="2866" y="5327"/>
                    </a:cubicBezTo>
                    <a:cubicBezTo>
                      <a:pt x="3003" y="5464"/>
                      <a:pt x="3139" y="5873"/>
                      <a:pt x="3276" y="6180"/>
                    </a:cubicBezTo>
                    <a:cubicBezTo>
                      <a:pt x="2696" y="5327"/>
                      <a:pt x="2423" y="4337"/>
                      <a:pt x="2013" y="3484"/>
                    </a:cubicBezTo>
                    <a:lnTo>
                      <a:pt x="1843" y="3484"/>
                    </a:lnTo>
                    <a:cubicBezTo>
                      <a:pt x="1843" y="3177"/>
                      <a:pt x="1706" y="2904"/>
                      <a:pt x="1706" y="2768"/>
                    </a:cubicBezTo>
                    <a:cubicBezTo>
                      <a:pt x="1570" y="2188"/>
                      <a:pt x="1297" y="1335"/>
                      <a:pt x="853" y="1062"/>
                    </a:cubicBezTo>
                    <a:cubicBezTo>
                      <a:pt x="853" y="993"/>
                      <a:pt x="819" y="959"/>
                      <a:pt x="785" y="959"/>
                    </a:cubicBezTo>
                    <a:cubicBezTo>
                      <a:pt x="751" y="959"/>
                      <a:pt x="717" y="993"/>
                      <a:pt x="717" y="1062"/>
                    </a:cubicBezTo>
                    <a:lnTo>
                      <a:pt x="580" y="1198"/>
                    </a:lnTo>
                    <a:lnTo>
                      <a:pt x="580" y="1062"/>
                    </a:lnTo>
                    <a:cubicBezTo>
                      <a:pt x="580" y="993"/>
                      <a:pt x="546" y="959"/>
                      <a:pt x="495" y="959"/>
                    </a:cubicBezTo>
                    <a:cubicBezTo>
                      <a:pt x="444" y="959"/>
                      <a:pt x="375" y="993"/>
                      <a:pt x="307" y="1062"/>
                    </a:cubicBezTo>
                    <a:cubicBezTo>
                      <a:pt x="0" y="1335"/>
                      <a:pt x="444" y="2051"/>
                      <a:pt x="444" y="2324"/>
                    </a:cubicBezTo>
                    <a:lnTo>
                      <a:pt x="444" y="2461"/>
                    </a:lnTo>
                    <a:cubicBezTo>
                      <a:pt x="307" y="4030"/>
                      <a:pt x="1160" y="5873"/>
                      <a:pt x="2286" y="7170"/>
                    </a:cubicBezTo>
                    <a:cubicBezTo>
                      <a:pt x="2286" y="7170"/>
                      <a:pt x="2559" y="7033"/>
                      <a:pt x="2423" y="7033"/>
                    </a:cubicBezTo>
                    <a:cubicBezTo>
                      <a:pt x="2338" y="6841"/>
                      <a:pt x="2306" y="6663"/>
                      <a:pt x="2260" y="6489"/>
                    </a:cubicBezTo>
                    <a:lnTo>
                      <a:pt x="2260" y="6489"/>
                    </a:lnTo>
                    <a:cubicBezTo>
                      <a:pt x="2499" y="6874"/>
                      <a:pt x="2755" y="7325"/>
                      <a:pt x="3139" y="7443"/>
                    </a:cubicBezTo>
                    <a:cubicBezTo>
                      <a:pt x="3139" y="7483"/>
                      <a:pt x="3151" y="7499"/>
                      <a:pt x="3168" y="7499"/>
                    </a:cubicBezTo>
                    <a:cubicBezTo>
                      <a:pt x="3208" y="7499"/>
                      <a:pt x="3276" y="7403"/>
                      <a:pt x="3276" y="7306"/>
                    </a:cubicBezTo>
                    <a:cubicBezTo>
                      <a:pt x="3276" y="7033"/>
                      <a:pt x="3139" y="6726"/>
                      <a:pt x="3003" y="6317"/>
                    </a:cubicBezTo>
                    <a:lnTo>
                      <a:pt x="3003" y="6317"/>
                    </a:lnTo>
                    <a:cubicBezTo>
                      <a:pt x="3139" y="6590"/>
                      <a:pt x="3276" y="6726"/>
                      <a:pt x="3412" y="6897"/>
                    </a:cubicBezTo>
                    <a:cubicBezTo>
                      <a:pt x="3481" y="6965"/>
                      <a:pt x="3557" y="6999"/>
                      <a:pt x="3617" y="6999"/>
                    </a:cubicBezTo>
                    <a:cubicBezTo>
                      <a:pt x="3677" y="6999"/>
                      <a:pt x="3720" y="6965"/>
                      <a:pt x="3720" y="6897"/>
                    </a:cubicBezTo>
                    <a:cubicBezTo>
                      <a:pt x="3720" y="6590"/>
                      <a:pt x="3720" y="6453"/>
                      <a:pt x="3549" y="6317"/>
                    </a:cubicBezTo>
                    <a:cubicBezTo>
                      <a:pt x="3276" y="5600"/>
                      <a:pt x="3139" y="5020"/>
                      <a:pt x="2866" y="4337"/>
                    </a:cubicBezTo>
                    <a:cubicBezTo>
                      <a:pt x="2866" y="4030"/>
                      <a:pt x="2696" y="3894"/>
                      <a:pt x="2696" y="3621"/>
                    </a:cubicBezTo>
                    <a:lnTo>
                      <a:pt x="2696" y="3621"/>
                    </a:lnTo>
                    <a:cubicBezTo>
                      <a:pt x="2866" y="4030"/>
                      <a:pt x="3139" y="4474"/>
                      <a:pt x="3276" y="4747"/>
                    </a:cubicBezTo>
                    <a:cubicBezTo>
                      <a:pt x="3412" y="5464"/>
                      <a:pt x="3720" y="6044"/>
                      <a:pt x="4129" y="6590"/>
                    </a:cubicBezTo>
                    <a:cubicBezTo>
                      <a:pt x="4129" y="6646"/>
                      <a:pt x="4176" y="6679"/>
                      <a:pt x="4231" y="6679"/>
                    </a:cubicBezTo>
                    <a:cubicBezTo>
                      <a:pt x="4308" y="6679"/>
                      <a:pt x="4402" y="6613"/>
                      <a:pt x="4402" y="6453"/>
                    </a:cubicBezTo>
                    <a:cubicBezTo>
                      <a:pt x="4129" y="5873"/>
                      <a:pt x="3856" y="5327"/>
                      <a:pt x="3549" y="4747"/>
                    </a:cubicBezTo>
                    <a:cubicBezTo>
                      <a:pt x="3465" y="4580"/>
                      <a:pt x="3433" y="4400"/>
                      <a:pt x="3389" y="4254"/>
                    </a:cubicBezTo>
                    <a:lnTo>
                      <a:pt x="3389" y="4254"/>
                    </a:lnTo>
                    <a:cubicBezTo>
                      <a:pt x="3660" y="4759"/>
                      <a:pt x="4028" y="5261"/>
                      <a:pt x="4266" y="5737"/>
                    </a:cubicBezTo>
                    <a:cubicBezTo>
                      <a:pt x="4266" y="5777"/>
                      <a:pt x="4292" y="5793"/>
                      <a:pt x="4329" y="5793"/>
                    </a:cubicBezTo>
                    <a:cubicBezTo>
                      <a:pt x="4419" y="5793"/>
                      <a:pt x="4573" y="5697"/>
                      <a:pt x="4573" y="5600"/>
                    </a:cubicBezTo>
                    <a:cubicBezTo>
                      <a:pt x="3993" y="4747"/>
                      <a:pt x="3720" y="3894"/>
                      <a:pt x="3412" y="2904"/>
                    </a:cubicBezTo>
                    <a:cubicBezTo>
                      <a:pt x="3412" y="2904"/>
                      <a:pt x="3549" y="2904"/>
                      <a:pt x="3549" y="2768"/>
                    </a:cubicBezTo>
                    <a:cubicBezTo>
                      <a:pt x="3276" y="1915"/>
                      <a:pt x="3139" y="925"/>
                      <a:pt x="2866" y="72"/>
                    </a:cubicBezTo>
                    <a:cubicBezTo>
                      <a:pt x="2866" y="21"/>
                      <a:pt x="2839" y="1"/>
                      <a:pt x="2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4584001" y="2612366"/>
                <a:ext cx="61232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3515" extrusionOk="0">
                    <a:moveTo>
                      <a:pt x="206" y="0"/>
                    </a:moveTo>
                    <a:cubicBezTo>
                      <a:pt x="171" y="0"/>
                      <a:pt x="137" y="34"/>
                      <a:pt x="137" y="103"/>
                    </a:cubicBezTo>
                    <a:cubicBezTo>
                      <a:pt x="1" y="410"/>
                      <a:pt x="274" y="956"/>
                      <a:pt x="410" y="1399"/>
                    </a:cubicBezTo>
                    <a:cubicBezTo>
                      <a:pt x="547" y="1672"/>
                      <a:pt x="854" y="2116"/>
                      <a:pt x="990" y="2525"/>
                    </a:cubicBezTo>
                    <a:cubicBezTo>
                      <a:pt x="854" y="2389"/>
                      <a:pt x="717" y="2116"/>
                      <a:pt x="717" y="1979"/>
                    </a:cubicBezTo>
                    <a:cubicBezTo>
                      <a:pt x="666" y="1928"/>
                      <a:pt x="618" y="1908"/>
                      <a:pt x="576" y="1908"/>
                    </a:cubicBezTo>
                    <a:cubicBezTo>
                      <a:pt x="477" y="1908"/>
                      <a:pt x="410" y="2020"/>
                      <a:pt x="410" y="2116"/>
                    </a:cubicBezTo>
                    <a:cubicBezTo>
                      <a:pt x="547" y="2525"/>
                      <a:pt x="854" y="3105"/>
                      <a:pt x="1127" y="3515"/>
                    </a:cubicBezTo>
                    <a:cubicBezTo>
                      <a:pt x="1263" y="3515"/>
                      <a:pt x="1400" y="3515"/>
                      <a:pt x="1400" y="3378"/>
                    </a:cubicBezTo>
                    <a:cubicBezTo>
                      <a:pt x="1400" y="2969"/>
                      <a:pt x="1127" y="2389"/>
                      <a:pt x="990" y="1979"/>
                    </a:cubicBezTo>
                    <a:cubicBezTo>
                      <a:pt x="854" y="1672"/>
                      <a:pt x="717" y="1399"/>
                      <a:pt x="717" y="1126"/>
                    </a:cubicBezTo>
                    <a:cubicBezTo>
                      <a:pt x="547" y="683"/>
                      <a:pt x="410" y="410"/>
                      <a:pt x="274" y="103"/>
                    </a:cubicBezTo>
                    <a:cubicBezTo>
                      <a:pt x="274" y="34"/>
                      <a:pt x="240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4533265" y="2595921"/>
                <a:ext cx="37352" cy="11148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2549" extrusionOk="0">
                    <a:moveTo>
                      <a:pt x="308" y="1"/>
                    </a:moveTo>
                    <a:cubicBezTo>
                      <a:pt x="239" y="1"/>
                      <a:pt x="171" y="69"/>
                      <a:pt x="171" y="206"/>
                    </a:cubicBezTo>
                    <a:lnTo>
                      <a:pt x="171" y="342"/>
                    </a:lnTo>
                    <a:cubicBezTo>
                      <a:pt x="1" y="342"/>
                      <a:pt x="1" y="479"/>
                      <a:pt x="1" y="479"/>
                    </a:cubicBezTo>
                    <a:lnTo>
                      <a:pt x="1" y="1195"/>
                    </a:lnTo>
                    <a:lnTo>
                      <a:pt x="171" y="1195"/>
                    </a:lnTo>
                    <a:cubicBezTo>
                      <a:pt x="171" y="1332"/>
                      <a:pt x="171" y="1502"/>
                      <a:pt x="308" y="1502"/>
                    </a:cubicBezTo>
                    <a:cubicBezTo>
                      <a:pt x="308" y="1775"/>
                      <a:pt x="444" y="2185"/>
                      <a:pt x="581" y="2492"/>
                    </a:cubicBezTo>
                    <a:cubicBezTo>
                      <a:pt x="621" y="2532"/>
                      <a:pt x="661" y="2548"/>
                      <a:pt x="697" y="2548"/>
                    </a:cubicBezTo>
                    <a:cubicBezTo>
                      <a:pt x="785" y="2548"/>
                      <a:pt x="854" y="2452"/>
                      <a:pt x="854" y="2355"/>
                    </a:cubicBezTo>
                    <a:cubicBezTo>
                      <a:pt x="717" y="2048"/>
                      <a:pt x="581" y="1639"/>
                      <a:pt x="444" y="1195"/>
                    </a:cubicBezTo>
                    <a:cubicBezTo>
                      <a:pt x="444" y="1059"/>
                      <a:pt x="444" y="922"/>
                      <a:pt x="308" y="786"/>
                    </a:cubicBezTo>
                    <a:cubicBezTo>
                      <a:pt x="444" y="479"/>
                      <a:pt x="444" y="342"/>
                      <a:pt x="444" y="206"/>
                    </a:cubicBezTo>
                    <a:cubicBezTo>
                      <a:pt x="444" y="69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4633251" y="2645695"/>
                <a:ext cx="192576" cy="29750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6802" extrusionOk="0">
                    <a:moveTo>
                      <a:pt x="306" y="1"/>
                    </a:moveTo>
                    <a:cubicBezTo>
                      <a:pt x="206" y="1"/>
                      <a:pt x="137" y="97"/>
                      <a:pt x="137" y="194"/>
                    </a:cubicBezTo>
                    <a:cubicBezTo>
                      <a:pt x="444" y="910"/>
                      <a:pt x="717" y="1490"/>
                      <a:pt x="1298" y="2070"/>
                    </a:cubicBezTo>
                    <a:cubicBezTo>
                      <a:pt x="1434" y="2343"/>
                      <a:pt x="1707" y="2616"/>
                      <a:pt x="1844" y="2924"/>
                    </a:cubicBezTo>
                    <a:lnTo>
                      <a:pt x="1844" y="3060"/>
                    </a:lnTo>
                    <a:lnTo>
                      <a:pt x="1980" y="3060"/>
                    </a:lnTo>
                    <a:lnTo>
                      <a:pt x="1980" y="3197"/>
                    </a:lnTo>
                    <a:cubicBezTo>
                      <a:pt x="1980" y="3197"/>
                      <a:pt x="1844" y="3197"/>
                      <a:pt x="1844" y="3333"/>
                    </a:cubicBezTo>
                    <a:cubicBezTo>
                      <a:pt x="1980" y="3470"/>
                      <a:pt x="2151" y="3777"/>
                      <a:pt x="2287" y="3913"/>
                    </a:cubicBezTo>
                    <a:cubicBezTo>
                      <a:pt x="1980" y="3777"/>
                      <a:pt x="1707" y="3333"/>
                      <a:pt x="1434" y="3333"/>
                    </a:cubicBezTo>
                    <a:cubicBezTo>
                      <a:pt x="1394" y="3293"/>
                      <a:pt x="1351" y="3276"/>
                      <a:pt x="1310" y="3276"/>
                    </a:cubicBezTo>
                    <a:cubicBezTo>
                      <a:pt x="1212" y="3276"/>
                      <a:pt x="1127" y="3373"/>
                      <a:pt x="1127" y="3470"/>
                    </a:cubicBezTo>
                    <a:cubicBezTo>
                      <a:pt x="1298" y="3606"/>
                      <a:pt x="1434" y="3913"/>
                      <a:pt x="1571" y="4050"/>
                    </a:cubicBezTo>
                    <a:cubicBezTo>
                      <a:pt x="1298" y="3913"/>
                      <a:pt x="1127" y="3777"/>
                      <a:pt x="854" y="3470"/>
                    </a:cubicBezTo>
                    <a:cubicBezTo>
                      <a:pt x="717" y="3470"/>
                      <a:pt x="581" y="3606"/>
                      <a:pt x="717" y="3777"/>
                    </a:cubicBezTo>
                    <a:cubicBezTo>
                      <a:pt x="990" y="4186"/>
                      <a:pt x="1434" y="4630"/>
                      <a:pt x="1707" y="5039"/>
                    </a:cubicBezTo>
                    <a:cubicBezTo>
                      <a:pt x="1843" y="5312"/>
                      <a:pt x="1980" y="5482"/>
                      <a:pt x="2286" y="5755"/>
                    </a:cubicBezTo>
                    <a:lnTo>
                      <a:pt x="2286" y="5755"/>
                    </a:lnTo>
                    <a:cubicBezTo>
                      <a:pt x="1980" y="5482"/>
                      <a:pt x="1843" y="5312"/>
                      <a:pt x="1571" y="5176"/>
                    </a:cubicBezTo>
                    <a:cubicBezTo>
                      <a:pt x="1298" y="4903"/>
                      <a:pt x="990" y="4630"/>
                      <a:pt x="717" y="4323"/>
                    </a:cubicBezTo>
                    <a:cubicBezTo>
                      <a:pt x="581" y="4186"/>
                      <a:pt x="444" y="4050"/>
                      <a:pt x="274" y="3777"/>
                    </a:cubicBezTo>
                    <a:cubicBezTo>
                      <a:pt x="137" y="3777"/>
                      <a:pt x="1" y="3913"/>
                      <a:pt x="1" y="3913"/>
                    </a:cubicBezTo>
                    <a:cubicBezTo>
                      <a:pt x="274" y="4459"/>
                      <a:pt x="990" y="4903"/>
                      <a:pt x="1434" y="5312"/>
                    </a:cubicBezTo>
                    <a:cubicBezTo>
                      <a:pt x="1980" y="5892"/>
                      <a:pt x="2560" y="6336"/>
                      <a:pt x="3140" y="6745"/>
                    </a:cubicBezTo>
                    <a:cubicBezTo>
                      <a:pt x="3180" y="6785"/>
                      <a:pt x="3220" y="6802"/>
                      <a:pt x="3257" y="6802"/>
                    </a:cubicBezTo>
                    <a:cubicBezTo>
                      <a:pt x="3345" y="6802"/>
                      <a:pt x="3413" y="6705"/>
                      <a:pt x="3413" y="6609"/>
                    </a:cubicBezTo>
                    <a:cubicBezTo>
                      <a:pt x="3277" y="6165"/>
                      <a:pt x="2833" y="5892"/>
                      <a:pt x="2560" y="5619"/>
                    </a:cubicBezTo>
                    <a:cubicBezTo>
                      <a:pt x="2151" y="5176"/>
                      <a:pt x="1707" y="4766"/>
                      <a:pt x="1434" y="4323"/>
                    </a:cubicBezTo>
                    <a:lnTo>
                      <a:pt x="1434" y="4323"/>
                    </a:lnTo>
                    <a:cubicBezTo>
                      <a:pt x="2151" y="4903"/>
                      <a:pt x="2697" y="5483"/>
                      <a:pt x="3277" y="6029"/>
                    </a:cubicBezTo>
                    <a:cubicBezTo>
                      <a:pt x="3317" y="6069"/>
                      <a:pt x="3357" y="6085"/>
                      <a:pt x="3390" y="6085"/>
                    </a:cubicBezTo>
                    <a:cubicBezTo>
                      <a:pt x="3470" y="6085"/>
                      <a:pt x="3510" y="5989"/>
                      <a:pt x="3413" y="5892"/>
                    </a:cubicBezTo>
                    <a:cubicBezTo>
                      <a:pt x="2833" y="5176"/>
                      <a:pt x="2287" y="4630"/>
                      <a:pt x="1707" y="3777"/>
                    </a:cubicBezTo>
                    <a:lnTo>
                      <a:pt x="1707" y="3777"/>
                    </a:lnTo>
                    <a:cubicBezTo>
                      <a:pt x="2151" y="4050"/>
                      <a:pt x="2424" y="4459"/>
                      <a:pt x="2560" y="4630"/>
                    </a:cubicBezTo>
                    <a:cubicBezTo>
                      <a:pt x="3004" y="5039"/>
                      <a:pt x="3413" y="5483"/>
                      <a:pt x="3993" y="5892"/>
                    </a:cubicBezTo>
                    <a:cubicBezTo>
                      <a:pt x="4019" y="5918"/>
                      <a:pt x="4045" y="5929"/>
                      <a:pt x="4070" y="5929"/>
                    </a:cubicBezTo>
                    <a:cubicBezTo>
                      <a:pt x="4172" y="5929"/>
                      <a:pt x="4240" y="5730"/>
                      <a:pt x="4130" y="5619"/>
                    </a:cubicBezTo>
                    <a:cubicBezTo>
                      <a:pt x="3857" y="5176"/>
                      <a:pt x="3413" y="4903"/>
                      <a:pt x="3140" y="4459"/>
                    </a:cubicBezTo>
                    <a:lnTo>
                      <a:pt x="3140" y="4459"/>
                    </a:lnTo>
                    <a:cubicBezTo>
                      <a:pt x="3413" y="4766"/>
                      <a:pt x="3686" y="5039"/>
                      <a:pt x="3993" y="5312"/>
                    </a:cubicBezTo>
                    <a:cubicBezTo>
                      <a:pt x="4130" y="5312"/>
                      <a:pt x="4403" y="5176"/>
                      <a:pt x="4266" y="5039"/>
                    </a:cubicBezTo>
                    <a:lnTo>
                      <a:pt x="3857" y="4630"/>
                    </a:lnTo>
                    <a:cubicBezTo>
                      <a:pt x="3993" y="4630"/>
                      <a:pt x="3993" y="4459"/>
                      <a:pt x="3993" y="4323"/>
                    </a:cubicBezTo>
                    <a:cubicBezTo>
                      <a:pt x="3550" y="3913"/>
                      <a:pt x="3004" y="3606"/>
                      <a:pt x="2560" y="3197"/>
                    </a:cubicBezTo>
                    <a:cubicBezTo>
                      <a:pt x="2287" y="2924"/>
                      <a:pt x="2151" y="2616"/>
                      <a:pt x="1844" y="2343"/>
                    </a:cubicBezTo>
                    <a:lnTo>
                      <a:pt x="1844" y="2207"/>
                    </a:lnTo>
                    <a:cubicBezTo>
                      <a:pt x="1707" y="1900"/>
                      <a:pt x="1571" y="1490"/>
                      <a:pt x="1298" y="1217"/>
                    </a:cubicBezTo>
                    <a:lnTo>
                      <a:pt x="1298" y="1047"/>
                    </a:lnTo>
                    <a:lnTo>
                      <a:pt x="1298" y="910"/>
                    </a:lnTo>
                    <a:cubicBezTo>
                      <a:pt x="1127" y="637"/>
                      <a:pt x="990" y="501"/>
                      <a:pt x="990" y="364"/>
                    </a:cubicBezTo>
                    <a:cubicBezTo>
                      <a:pt x="922" y="279"/>
                      <a:pt x="854" y="236"/>
                      <a:pt x="803" y="236"/>
                    </a:cubicBezTo>
                    <a:cubicBezTo>
                      <a:pt x="752" y="236"/>
                      <a:pt x="717" y="279"/>
                      <a:pt x="717" y="364"/>
                    </a:cubicBezTo>
                    <a:cubicBezTo>
                      <a:pt x="581" y="194"/>
                      <a:pt x="581" y="57"/>
                      <a:pt x="444" y="57"/>
                    </a:cubicBezTo>
                    <a:cubicBezTo>
                      <a:pt x="395" y="17"/>
                      <a:pt x="347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4579759" y="2763658"/>
                <a:ext cx="214751" cy="20840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765" extrusionOk="0">
                    <a:moveTo>
                      <a:pt x="124" y="0"/>
                    </a:moveTo>
                    <a:cubicBezTo>
                      <a:pt x="42" y="0"/>
                      <a:pt x="0" y="105"/>
                      <a:pt x="98" y="227"/>
                    </a:cubicBezTo>
                    <a:cubicBezTo>
                      <a:pt x="371" y="636"/>
                      <a:pt x="644" y="909"/>
                      <a:pt x="814" y="1216"/>
                    </a:cubicBezTo>
                    <a:cubicBezTo>
                      <a:pt x="951" y="1216"/>
                      <a:pt x="951" y="1353"/>
                      <a:pt x="1087" y="1353"/>
                    </a:cubicBezTo>
                    <a:cubicBezTo>
                      <a:pt x="951" y="1353"/>
                      <a:pt x="814" y="1353"/>
                      <a:pt x="814" y="1489"/>
                    </a:cubicBezTo>
                    <a:cubicBezTo>
                      <a:pt x="814" y="1626"/>
                      <a:pt x="951" y="1933"/>
                      <a:pt x="951" y="2069"/>
                    </a:cubicBezTo>
                    <a:lnTo>
                      <a:pt x="814" y="2206"/>
                    </a:lnTo>
                    <a:lnTo>
                      <a:pt x="814" y="2342"/>
                    </a:lnTo>
                    <a:lnTo>
                      <a:pt x="951" y="2342"/>
                    </a:lnTo>
                    <a:cubicBezTo>
                      <a:pt x="1087" y="2479"/>
                      <a:pt x="1224" y="2615"/>
                      <a:pt x="1360" y="2922"/>
                    </a:cubicBezTo>
                    <a:cubicBezTo>
                      <a:pt x="1497" y="3332"/>
                      <a:pt x="2077" y="3775"/>
                      <a:pt x="2521" y="3912"/>
                    </a:cubicBezTo>
                    <a:cubicBezTo>
                      <a:pt x="2930" y="4185"/>
                      <a:pt x="3203" y="4321"/>
                      <a:pt x="3510" y="4492"/>
                    </a:cubicBezTo>
                    <a:cubicBezTo>
                      <a:pt x="3549" y="4531"/>
                      <a:pt x="3588" y="4548"/>
                      <a:pt x="3621" y="4548"/>
                    </a:cubicBezTo>
                    <a:cubicBezTo>
                      <a:pt x="3702" y="4548"/>
                      <a:pt x="3744" y="4443"/>
                      <a:pt x="3647" y="4321"/>
                    </a:cubicBezTo>
                    <a:lnTo>
                      <a:pt x="3647" y="4321"/>
                    </a:lnTo>
                    <a:cubicBezTo>
                      <a:pt x="3783" y="4492"/>
                      <a:pt x="3920" y="4492"/>
                      <a:pt x="4056" y="4628"/>
                    </a:cubicBezTo>
                    <a:cubicBezTo>
                      <a:pt x="4227" y="4628"/>
                      <a:pt x="4227" y="4628"/>
                      <a:pt x="4227" y="4492"/>
                    </a:cubicBezTo>
                    <a:cubicBezTo>
                      <a:pt x="4363" y="4628"/>
                      <a:pt x="4500" y="4628"/>
                      <a:pt x="4636" y="4765"/>
                    </a:cubicBezTo>
                    <a:cubicBezTo>
                      <a:pt x="4773" y="4765"/>
                      <a:pt x="4909" y="4628"/>
                      <a:pt x="4773" y="4492"/>
                    </a:cubicBezTo>
                    <a:cubicBezTo>
                      <a:pt x="4500" y="4321"/>
                      <a:pt x="4227" y="4048"/>
                      <a:pt x="3920" y="3775"/>
                    </a:cubicBezTo>
                    <a:cubicBezTo>
                      <a:pt x="3647" y="3639"/>
                      <a:pt x="3374" y="3332"/>
                      <a:pt x="3203" y="3059"/>
                    </a:cubicBezTo>
                    <a:cubicBezTo>
                      <a:pt x="3067" y="2786"/>
                      <a:pt x="2794" y="2615"/>
                      <a:pt x="2657" y="2342"/>
                    </a:cubicBezTo>
                    <a:cubicBezTo>
                      <a:pt x="2213" y="1933"/>
                      <a:pt x="1804" y="1353"/>
                      <a:pt x="1224" y="1080"/>
                    </a:cubicBezTo>
                    <a:lnTo>
                      <a:pt x="1087" y="1080"/>
                    </a:lnTo>
                    <a:cubicBezTo>
                      <a:pt x="814" y="636"/>
                      <a:pt x="507" y="363"/>
                      <a:pt x="234" y="56"/>
                    </a:cubicBezTo>
                    <a:cubicBezTo>
                      <a:pt x="195" y="17"/>
                      <a:pt x="15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4713861" y="2840726"/>
                <a:ext cx="304326" cy="181817"/>
              </a:xfrm>
              <a:custGeom>
                <a:avLst/>
                <a:gdLst/>
                <a:ahLst/>
                <a:cxnLst/>
                <a:rect l="l" t="t" r="r" b="b"/>
                <a:pathLst>
                  <a:path w="6958" h="4157" extrusionOk="0">
                    <a:moveTo>
                      <a:pt x="2150" y="0"/>
                    </a:moveTo>
                    <a:lnTo>
                      <a:pt x="2014" y="171"/>
                    </a:lnTo>
                    <a:cubicBezTo>
                      <a:pt x="1843" y="171"/>
                      <a:pt x="1707" y="307"/>
                      <a:pt x="1843" y="444"/>
                    </a:cubicBezTo>
                    <a:cubicBezTo>
                      <a:pt x="1843" y="444"/>
                      <a:pt x="1843" y="580"/>
                      <a:pt x="2014" y="580"/>
                    </a:cubicBezTo>
                    <a:cubicBezTo>
                      <a:pt x="1843" y="580"/>
                      <a:pt x="1707" y="717"/>
                      <a:pt x="1843" y="853"/>
                    </a:cubicBezTo>
                    <a:lnTo>
                      <a:pt x="2150" y="1160"/>
                    </a:lnTo>
                    <a:cubicBezTo>
                      <a:pt x="2014" y="1160"/>
                      <a:pt x="1843" y="1024"/>
                      <a:pt x="1707" y="1024"/>
                    </a:cubicBezTo>
                    <a:cubicBezTo>
                      <a:pt x="1570" y="1024"/>
                      <a:pt x="1434" y="1160"/>
                      <a:pt x="1570" y="1297"/>
                    </a:cubicBezTo>
                    <a:cubicBezTo>
                      <a:pt x="1707" y="1433"/>
                      <a:pt x="2014" y="1570"/>
                      <a:pt x="2150" y="1706"/>
                    </a:cubicBezTo>
                    <a:cubicBezTo>
                      <a:pt x="1843" y="1570"/>
                      <a:pt x="1707" y="1570"/>
                      <a:pt x="1434" y="1433"/>
                    </a:cubicBezTo>
                    <a:cubicBezTo>
                      <a:pt x="1297" y="1433"/>
                      <a:pt x="1161" y="1570"/>
                      <a:pt x="1297" y="1706"/>
                    </a:cubicBezTo>
                    <a:cubicBezTo>
                      <a:pt x="1434" y="2150"/>
                      <a:pt x="2150" y="2286"/>
                      <a:pt x="2423" y="2559"/>
                    </a:cubicBezTo>
                    <a:lnTo>
                      <a:pt x="2423" y="2559"/>
                    </a:lnTo>
                    <a:cubicBezTo>
                      <a:pt x="2422" y="2558"/>
                      <a:pt x="2286" y="2423"/>
                      <a:pt x="2150" y="2423"/>
                    </a:cubicBezTo>
                    <a:cubicBezTo>
                      <a:pt x="1707" y="2286"/>
                      <a:pt x="1297" y="2013"/>
                      <a:pt x="854" y="1877"/>
                    </a:cubicBezTo>
                    <a:cubicBezTo>
                      <a:pt x="717" y="1877"/>
                      <a:pt x="581" y="2013"/>
                      <a:pt x="717" y="2150"/>
                    </a:cubicBezTo>
                    <a:cubicBezTo>
                      <a:pt x="717" y="2150"/>
                      <a:pt x="743" y="2176"/>
                      <a:pt x="783" y="2205"/>
                    </a:cubicBezTo>
                    <a:lnTo>
                      <a:pt x="783" y="2205"/>
                    </a:lnTo>
                    <a:cubicBezTo>
                      <a:pt x="577" y="2141"/>
                      <a:pt x="367" y="2115"/>
                      <a:pt x="137" y="2013"/>
                    </a:cubicBezTo>
                    <a:cubicBezTo>
                      <a:pt x="1" y="2013"/>
                      <a:pt x="1" y="2150"/>
                      <a:pt x="1" y="2286"/>
                    </a:cubicBezTo>
                    <a:cubicBezTo>
                      <a:pt x="308" y="2423"/>
                      <a:pt x="444" y="2559"/>
                      <a:pt x="717" y="2730"/>
                    </a:cubicBezTo>
                    <a:cubicBezTo>
                      <a:pt x="581" y="2730"/>
                      <a:pt x="581" y="2866"/>
                      <a:pt x="717" y="3003"/>
                    </a:cubicBezTo>
                    <a:cubicBezTo>
                      <a:pt x="1161" y="3276"/>
                      <a:pt x="1843" y="3412"/>
                      <a:pt x="2423" y="3720"/>
                    </a:cubicBezTo>
                    <a:cubicBezTo>
                      <a:pt x="2805" y="3837"/>
                      <a:pt x="3363" y="4156"/>
                      <a:pt x="3794" y="4156"/>
                    </a:cubicBezTo>
                    <a:cubicBezTo>
                      <a:pt x="3864" y="4156"/>
                      <a:pt x="3931" y="4148"/>
                      <a:pt x="3993" y="4129"/>
                    </a:cubicBezTo>
                    <a:lnTo>
                      <a:pt x="3993" y="3856"/>
                    </a:lnTo>
                    <a:cubicBezTo>
                      <a:pt x="3720" y="3720"/>
                      <a:pt x="3413" y="3583"/>
                      <a:pt x="3140" y="3412"/>
                    </a:cubicBezTo>
                    <a:lnTo>
                      <a:pt x="3856" y="3412"/>
                    </a:lnTo>
                    <a:lnTo>
                      <a:pt x="3856" y="3276"/>
                    </a:lnTo>
                    <a:cubicBezTo>
                      <a:pt x="4129" y="3412"/>
                      <a:pt x="4402" y="3583"/>
                      <a:pt x="4710" y="3583"/>
                    </a:cubicBezTo>
                    <a:cubicBezTo>
                      <a:pt x="4846" y="3583"/>
                      <a:pt x="4982" y="3276"/>
                      <a:pt x="4710" y="3276"/>
                    </a:cubicBezTo>
                    <a:cubicBezTo>
                      <a:pt x="4129" y="3003"/>
                      <a:pt x="3720" y="2730"/>
                      <a:pt x="3140" y="2559"/>
                    </a:cubicBezTo>
                    <a:cubicBezTo>
                      <a:pt x="2867" y="2423"/>
                      <a:pt x="2287" y="2150"/>
                      <a:pt x="2014" y="2013"/>
                    </a:cubicBezTo>
                    <a:lnTo>
                      <a:pt x="2014" y="2013"/>
                    </a:lnTo>
                    <a:cubicBezTo>
                      <a:pt x="3003" y="2286"/>
                      <a:pt x="3993" y="2866"/>
                      <a:pt x="4982" y="3139"/>
                    </a:cubicBezTo>
                    <a:cubicBezTo>
                      <a:pt x="5009" y="3165"/>
                      <a:pt x="5035" y="3177"/>
                      <a:pt x="5059" y="3177"/>
                    </a:cubicBezTo>
                    <a:cubicBezTo>
                      <a:pt x="5161" y="3177"/>
                      <a:pt x="5229" y="2977"/>
                      <a:pt x="5119" y="2866"/>
                    </a:cubicBezTo>
                    <a:cubicBezTo>
                      <a:pt x="4402" y="2559"/>
                      <a:pt x="3856" y="2286"/>
                      <a:pt x="3140" y="1877"/>
                    </a:cubicBezTo>
                    <a:lnTo>
                      <a:pt x="3140" y="1877"/>
                    </a:lnTo>
                    <a:cubicBezTo>
                      <a:pt x="3720" y="2150"/>
                      <a:pt x="4266" y="2423"/>
                      <a:pt x="4710" y="2559"/>
                    </a:cubicBezTo>
                    <a:cubicBezTo>
                      <a:pt x="4766" y="2595"/>
                      <a:pt x="4817" y="2610"/>
                      <a:pt x="4860" y="2610"/>
                    </a:cubicBezTo>
                    <a:cubicBezTo>
                      <a:pt x="5022" y="2610"/>
                      <a:pt x="5062" y="2394"/>
                      <a:pt x="4846" y="2286"/>
                    </a:cubicBezTo>
                    <a:cubicBezTo>
                      <a:pt x="4329" y="2043"/>
                      <a:pt x="3596" y="1665"/>
                      <a:pt x="3056" y="1296"/>
                    </a:cubicBezTo>
                    <a:lnTo>
                      <a:pt x="3056" y="1296"/>
                    </a:lnTo>
                    <a:cubicBezTo>
                      <a:pt x="3083" y="1297"/>
                      <a:pt x="3112" y="1297"/>
                      <a:pt x="3140" y="1297"/>
                    </a:cubicBezTo>
                    <a:cubicBezTo>
                      <a:pt x="3720" y="1570"/>
                      <a:pt x="4402" y="1877"/>
                      <a:pt x="4982" y="2150"/>
                    </a:cubicBezTo>
                    <a:cubicBezTo>
                      <a:pt x="5119" y="2150"/>
                      <a:pt x="5255" y="1877"/>
                      <a:pt x="5119" y="1877"/>
                    </a:cubicBezTo>
                    <a:cubicBezTo>
                      <a:pt x="4573" y="1433"/>
                      <a:pt x="3856" y="1160"/>
                      <a:pt x="3140" y="1024"/>
                    </a:cubicBezTo>
                    <a:lnTo>
                      <a:pt x="3003" y="853"/>
                    </a:lnTo>
                    <a:lnTo>
                      <a:pt x="3003" y="853"/>
                    </a:lnTo>
                    <a:cubicBezTo>
                      <a:pt x="3276" y="1024"/>
                      <a:pt x="3413" y="1024"/>
                      <a:pt x="3549" y="1024"/>
                    </a:cubicBezTo>
                    <a:cubicBezTo>
                      <a:pt x="3720" y="1024"/>
                      <a:pt x="3720" y="1024"/>
                      <a:pt x="3720" y="853"/>
                    </a:cubicBezTo>
                    <a:cubicBezTo>
                      <a:pt x="4710" y="1297"/>
                      <a:pt x="5699" y="1706"/>
                      <a:pt x="6689" y="1877"/>
                    </a:cubicBezTo>
                    <a:cubicBezTo>
                      <a:pt x="6738" y="1902"/>
                      <a:pt x="6779" y="1912"/>
                      <a:pt x="6811" y="1912"/>
                    </a:cubicBezTo>
                    <a:cubicBezTo>
                      <a:pt x="6957" y="1912"/>
                      <a:pt x="6937" y="1706"/>
                      <a:pt x="6825" y="1706"/>
                    </a:cubicBezTo>
                    <a:cubicBezTo>
                      <a:pt x="5972" y="1297"/>
                      <a:pt x="5119" y="1160"/>
                      <a:pt x="4402" y="853"/>
                    </a:cubicBezTo>
                    <a:cubicBezTo>
                      <a:pt x="3720" y="580"/>
                      <a:pt x="3003" y="307"/>
                      <a:pt x="2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4839216" y="2895792"/>
                <a:ext cx="253765" cy="150938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3451" extrusionOk="0">
                    <a:moveTo>
                      <a:pt x="3106" y="1471"/>
                    </a:moveTo>
                    <a:lnTo>
                      <a:pt x="3106" y="1471"/>
                    </a:lnTo>
                    <a:cubicBezTo>
                      <a:pt x="3686" y="1607"/>
                      <a:pt x="4266" y="1607"/>
                      <a:pt x="4676" y="1744"/>
                    </a:cubicBezTo>
                    <a:cubicBezTo>
                      <a:pt x="4266" y="1744"/>
                      <a:pt x="3550" y="1607"/>
                      <a:pt x="3106" y="1471"/>
                    </a:cubicBezTo>
                    <a:close/>
                    <a:moveTo>
                      <a:pt x="1498" y="1"/>
                    </a:moveTo>
                    <a:cubicBezTo>
                      <a:pt x="1363" y="1"/>
                      <a:pt x="1238" y="12"/>
                      <a:pt x="1127" y="38"/>
                    </a:cubicBezTo>
                    <a:lnTo>
                      <a:pt x="547" y="38"/>
                    </a:lnTo>
                    <a:cubicBezTo>
                      <a:pt x="410" y="38"/>
                      <a:pt x="410" y="174"/>
                      <a:pt x="547" y="311"/>
                    </a:cubicBezTo>
                    <a:cubicBezTo>
                      <a:pt x="683" y="447"/>
                      <a:pt x="990" y="618"/>
                      <a:pt x="1400" y="754"/>
                    </a:cubicBezTo>
                    <a:lnTo>
                      <a:pt x="1127" y="754"/>
                    </a:lnTo>
                    <a:cubicBezTo>
                      <a:pt x="990" y="754"/>
                      <a:pt x="990" y="891"/>
                      <a:pt x="1127" y="1027"/>
                    </a:cubicBezTo>
                    <a:lnTo>
                      <a:pt x="990" y="1027"/>
                    </a:lnTo>
                    <a:cubicBezTo>
                      <a:pt x="950" y="987"/>
                      <a:pt x="908" y="971"/>
                      <a:pt x="871" y="971"/>
                    </a:cubicBezTo>
                    <a:cubicBezTo>
                      <a:pt x="783" y="971"/>
                      <a:pt x="733" y="1067"/>
                      <a:pt x="854" y="1164"/>
                    </a:cubicBezTo>
                    <a:cubicBezTo>
                      <a:pt x="1127" y="1471"/>
                      <a:pt x="1980" y="1607"/>
                      <a:pt x="2389" y="1607"/>
                    </a:cubicBezTo>
                    <a:cubicBezTo>
                      <a:pt x="2833" y="1744"/>
                      <a:pt x="3243" y="1880"/>
                      <a:pt x="3823" y="2017"/>
                    </a:cubicBezTo>
                    <a:cubicBezTo>
                      <a:pt x="3959" y="2017"/>
                      <a:pt x="4266" y="2017"/>
                      <a:pt x="4539" y="2153"/>
                    </a:cubicBezTo>
                    <a:cubicBezTo>
                      <a:pt x="3243" y="2153"/>
                      <a:pt x="1980" y="1607"/>
                      <a:pt x="683" y="1300"/>
                    </a:cubicBezTo>
                    <a:cubicBezTo>
                      <a:pt x="547" y="1300"/>
                      <a:pt x="410" y="1607"/>
                      <a:pt x="683" y="1607"/>
                    </a:cubicBezTo>
                    <a:lnTo>
                      <a:pt x="410" y="1607"/>
                    </a:lnTo>
                    <a:cubicBezTo>
                      <a:pt x="137" y="1607"/>
                      <a:pt x="137" y="1744"/>
                      <a:pt x="274" y="1880"/>
                    </a:cubicBezTo>
                    <a:cubicBezTo>
                      <a:pt x="137" y="1880"/>
                      <a:pt x="1" y="2017"/>
                      <a:pt x="137" y="2153"/>
                    </a:cubicBezTo>
                    <a:cubicBezTo>
                      <a:pt x="1" y="2153"/>
                      <a:pt x="1" y="2324"/>
                      <a:pt x="137" y="2324"/>
                    </a:cubicBezTo>
                    <a:cubicBezTo>
                      <a:pt x="274" y="2597"/>
                      <a:pt x="547" y="2734"/>
                      <a:pt x="854" y="2734"/>
                    </a:cubicBezTo>
                    <a:cubicBezTo>
                      <a:pt x="854" y="2870"/>
                      <a:pt x="854" y="2870"/>
                      <a:pt x="990" y="2870"/>
                    </a:cubicBezTo>
                    <a:cubicBezTo>
                      <a:pt x="1127" y="2870"/>
                      <a:pt x="1263" y="2870"/>
                      <a:pt x="1400" y="3006"/>
                    </a:cubicBezTo>
                    <a:cubicBezTo>
                      <a:pt x="1707" y="3006"/>
                      <a:pt x="2116" y="3314"/>
                      <a:pt x="2560" y="3314"/>
                    </a:cubicBezTo>
                    <a:lnTo>
                      <a:pt x="2833" y="3314"/>
                    </a:lnTo>
                    <a:cubicBezTo>
                      <a:pt x="2970" y="3314"/>
                      <a:pt x="3413" y="3450"/>
                      <a:pt x="3550" y="3450"/>
                    </a:cubicBezTo>
                    <a:cubicBezTo>
                      <a:pt x="3686" y="3314"/>
                      <a:pt x="3686" y="3177"/>
                      <a:pt x="3823" y="3177"/>
                    </a:cubicBezTo>
                    <a:lnTo>
                      <a:pt x="5529" y="3177"/>
                    </a:lnTo>
                    <a:cubicBezTo>
                      <a:pt x="5802" y="3177"/>
                      <a:pt x="5802" y="2870"/>
                      <a:pt x="5529" y="2870"/>
                    </a:cubicBezTo>
                    <a:lnTo>
                      <a:pt x="4539" y="2870"/>
                    </a:lnTo>
                    <a:cubicBezTo>
                      <a:pt x="4676" y="2870"/>
                      <a:pt x="4676" y="2734"/>
                      <a:pt x="4676" y="2597"/>
                    </a:cubicBezTo>
                    <a:cubicBezTo>
                      <a:pt x="4539" y="2597"/>
                      <a:pt x="4539" y="2461"/>
                      <a:pt x="4539" y="2461"/>
                    </a:cubicBezTo>
                    <a:lnTo>
                      <a:pt x="5119" y="2461"/>
                    </a:lnTo>
                    <a:cubicBezTo>
                      <a:pt x="5256" y="2461"/>
                      <a:pt x="5256" y="2324"/>
                      <a:pt x="5256" y="2153"/>
                    </a:cubicBezTo>
                    <a:cubicBezTo>
                      <a:pt x="5119" y="2153"/>
                      <a:pt x="5119" y="2153"/>
                      <a:pt x="5119" y="2017"/>
                    </a:cubicBezTo>
                    <a:lnTo>
                      <a:pt x="5256" y="2017"/>
                    </a:lnTo>
                    <a:lnTo>
                      <a:pt x="5256" y="1744"/>
                    </a:lnTo>
                    <a:cubicBezTo>
                      <a:pt x="5256" y="1744"/>
                      <a:pt x="5119" y="1607"/>
                      <a:pt x="4949" y="1607"/>
                    </a:cubicBezTo>
                    <a:lnTo>
                      <a:pt x="5392" y="1607"/>
                    </a:lnTo>
                    <a:cubicBezTo>
                      <a:pt x="5665" y="1607"/>
                      <a:pt x="5665" y="1471"/>
                      <a:pt x="5529" y="1300"/>
                    </a:cubicBezTo>
                    <a:cubicBezTo>
                      <a:pt x="5392" y="1164"/>
                      <a:pt x="5119" y="1027"/>
                      <a:pt x="4676" y="1027"/>
                    </a:cubicBezTo>
                    <a:lnTo>
                      <a:pt x="5256" y="1027"/>
                    </a:lnTo>
                    <a:cubicBezTo>
                      <a:pt x="5256" y="1027"/>
                      <a:pt x="5392" y="891"/>
                      <a:pt x="5392" y="754"/>
                    </a:cubicBezTo>
                    <a:lnTo>
                      <a:pt x="5529" y="754"/>
                    </a:lnTo>
                    <a:cubicBezTo>
                      <a:pt x="5665" y="618"/>
                      <a:pt x="5665" y="447"/>
                      <a:pt x="5529" y="447"/>
                    </a:cubicBezTo>
                    <a:lnTo>
                      <a:pt x="4539" y="447"/>
                    </a:lnTo>
                    <a:cubicBezTo>
                      <a:pt x="4096" y="447"/>
                      <a:pt x="3686" y="311"/>
                      <a:pt x="3243" y="311"/>
                    </a:cubicBezTo>
                    <a:cubicBezTo>
                      <a:pt x="2801" y="200"/>
                      <a:pt x="2069" y="1"/>
                      <a:pt x="14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4857149" y="2803417"/>
                <a:ext cx="483955" cy="243312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5563" extrusionOk="0">
                    <a:moveTo>
                      <a:pt x="9828" y="307"/>
                    </a:moveTo>
                    <a:lnTo>
                      <a:pt x="9828" y="307"/>
                    </a:lnTo>
                    <a:cubicBezTo>
                      <a:pt x="9657" y="444"/>
                      <a:pt x="9521" y="580"/>
                      <a:pt x="9248" y="717"/>
                    </a:cubicBezTo>
                    <a:cubicBezTo>
                      <a:pt x="9099" y="791"/>
                      <a:pt x="8940" y="876"/>
                      <a:pt x="8804" y="959"/>
                    </a:cubicBezTo>
                    <a:lnTo>
                      <a:pt x="8804" y="959"/>
                    </a:lnTo>
                    <a:lnTo>
                      <a:pt x="8804" y="853"/>
                    </a:lnTo>
                    <a:cubicBezTo>
                      <a:pt x="9111" y="580"/>
                      <a:pt x="9521" y="444"/>
                      <a:pt x="9828" y="307"/>
                    </a:cubicBezTo>
                    <a:close/>
                    <a:moveTo>
                      <a:pt x="8628" y="1078"/>
                    </a:moveTo>
                    <a:lnTo>
                      <a:pt x="8628" y="1078"/>
                    </a:lnTo>
                    <a:cubicBezTo>
                      <a:pt x="8590" y="1106"/>
                      <a:pt x="8557" y="1134"/>
                      <a:pt x="8531" y="1160"/>
                    </a:cubicBezTo>
                    <a:lnTo>
                      <a:pt x="8395" y="1160"/>
                    </a:lnTo>
                    <a:cubicBezTo>
                      <a:pt x="8472" y="1160"/>
                      <a:pt x="8550" y="1116"/>
                      <a:pt x="8628" y="1078"/>
                    </a:cubicBezTo>
                    <a:close/>
                    <a:moveTo>
                      <a:pt x="9828" y="1024"/>
                    </a:moveTo>
                    <a:cubicBezTo>
                      <a:pt x="9657" y="1160"/>
                      <a:pt x="9384" y="1160"/>
                      <a:pt x="9111" y="1297"/>
                    </a:cubicBezTo>
                    <a:cubicBezTo>
                      <a:pt x="8954" y="1367"/>
                      <a:pt x="8805" y="1437"/>
                      <a:pt x="8643" y="1507"/>
                    </a:cubicBezTo>
                    <a:lnTo>
                      <a:pt x="8643" y="1507"/>
                    </a:lnTo>
                    <a:cubicBezTo>
                      <a:pt x="8751" y="1442"/>
                      <a:pt x="8925" y="1326"/>
                      <a:pt x="9111" y="1160"/>
                    </a:cubicBezTo>
                    <a:cubicBezTo>
                      <a:pt x="9384" y="1160"/>
                      <a:pt x="9521" y="1024"/>
                      <a:pt x="9828" y="1024"/>
                    </a:cubicBezTo>
                    <a:close/>
                    <a:moveTo>
                      <a:pt x="6688" y="3719"/>
                    </a:moveTo>
                    <a:cubicBezTo>
                      <a:pt x="6415" y="3856"/>
                      <a:pt x="6245" y="3992"/>
                      <a:pt x="5972" y="3992"/>
                    </a:cubicBezTo>
                    <a:cubicBezTo>
                      <a:pt x="5562" y="4265"/>
                      <a:pt x="4982" y="4436"/>
                      <a:pt x="4402" y="4709"/>
                    </a:cubicBezTo>
                    <a:lnTo>
                      <a:pt x="4266" y="4709"/>
                    </a:lnTo>
                    <a:cubicBezTo>
                      <a:pt x="4402" y="4573"/>
                      <a:pt x="4709" y="4436"/>
                      <a:pt x="4982" y="4265"/>
                    </a:cubicBezTo>
                    <a:cubicBezTo>
                      <a:pt x="5119" y="4265"/>
                      <a:pt x="5119" y="4129"/>
                      <a:pt x="5255" y="4129"/>
                    </a:cubicBezTo>
                    <a:cubicBezTo>
                      <a:pt x="5699" y="3992"/>
                      <a:pt x="6245" y="3856"/>
                      <a:pt x="6688" y="3719"/>
                    </a:cubicBezTo>
                    <a:close/>
                    <a:moveTo>
                      <a:pt x="9211" y="3617"/>
                    </a:moveTo>
                    <a:cubicBezTo>
                      <a:pt x="8767" y="4017"/>
                      <a:pt x="8109" y="4444"/>
                      <a:pt x="7678" y="4709"/>
                    </a:cubicBezTo>
                    <a:lnTo>
                      <a:pt x="7542" y="4573"/>
                    </a:lnTo>
                    <a:cubicBezTo>
                      <a:pt x="7463" y="4573"/>
                      <a:pt x="7328" y="4573"/>
                      <a:pt x="7202" y="4598"/>
                    </a:cubicBezTo>
                    <a:lnTo>
                      <a:pt x="7202" y="4598"/>
                    </a:lnTo>
                    <a:cubicBezTo>
                      <a:pt x="7415" y="4497"/>
                      <a:pt x="7615" y="4390"/>
                      <a:pt x="7815" y="4265"/>
                    </a:cubicBezTo>
                    <a:cubicBezTo>
                      <a:pt x="8122" y="4129"/>
                      <a:pt x="8531" y="3992"/>
                      <a:pt x="8804" y="3719"/>
                    </a:cubicBezTo>
                    <a:cubicBezTo>
                      <a:pt x="8959" y="3719"/>
                      <a:pt x="9086" y="3719"/>
                      <a:pt x="9211" y="3617"/>
                    </a:cubicBezTo>
                    <a:close/>
                    <a:moveTo>
                      <a:pt x="5972" y="4846"/>
                    </a:moveTo>
                    <a:cubicBezTo>
                      <a:pt x="5835" y="4982"/>
                      <a:pt x="5392" y="5118"/>
                      <a:pt x="5119" y="5118"/>
                    </a:cubicBezTo>
                    <a:cubicBezTo>
                      <a:pt x="5392" y="4982"/>
                      <a:pt x="5699" y="4846"/>
                      <a:pt x="5972" y="4846"/>
                    </a:cubicBezTo>
                    <a:close/>
                    <a:moveTo>
                      <a:pt x="10101" y="0"/>
                    </a:moveTo>
                    <a:cubicBezTo>
                      <a:pt x="9384" y="171"/>
                      <a:pt x="8804" y="444"/>
                      <a:pt x="8395" y="853"/>
                    </a:cubicBezTo>
                    <a:cubicBezTo>
                      <a:pt x="7951" y="853"/>
                      <a:pt x="7678" y="1024"/>
                      <a:pt x="7405" y="1160"/>
                    </a:cubicBezTo>
                    <a:lnTo>
                      <a:pt x="7269" y="1160"/>
                    </a:lnTo>
                    <a:cubicBezTo>
                      <a:pt x="6415" y="1570"/>
                      <a:pt x="5562" y="2013"/>
                      <a:pt x="4709" y="2150"/>
                    </a:cubicBezTo>
                    <a:cubicBezTo>
                      <a:pt x="4266" y="2150"/>
                      <a:pt x="3686" y="2150"/>
                      <a:pt x="3276" y="2286"/>
                    </a:cubicBezTo>
                    <a:cubicBezTo>
                      <a:pt x="2560" y="2150"/>
                      <a:pt x="1570" y="2013"/>
                      <a:pt x="853" y="1706"/>
                    </a:cubicBezTo>
                    <a:cubicBezTo>
                      <a:pt x="785" y="1638"/>
                      <a:pt x="683" y="1604"/>
                      <a:pt x="559" y="1604"/>
                    </a:cubicBezTo>
                    <a:cubicBezTo>
                      <a:pt x="435" y="1604"/>
                      <a:pt x="290" y="1638"/>
                      <a:pt x="137" y="1706"/>
                    </a:cubicBezTo>
                    <a:cubicBezTo>
                      <a:pt x="0" y="1706"/>
                      <a:pt x="0" y="1706"/>
                      <a:pt x="0" y="1877"/>
                    </a:cubicBezTo>
                    <a:cubicBezTo>
                      <a:pt x="137" y="1877"/>
                      <a:pt x="137" y="2013"/>
                      <a:pt x="137" y="2013"/>
                    </a:cubicBezTo>
                    <a:cubicBezTo>
                      <a:pt x="137" y="2013"/>
                      <a:pt x="137" y="2286"/>
                      <a:pt x="273" y="2286"/>
                    </a:cubicBezTo>
                    <a:cubicBezTo>
                      <a:pt x="580" y="2286"/>
                      <a:pt x="853" y="2423"/>
                      <a:pt x="1126" y="2423"/>
                    </a:cubicBezTo>
                    <a:cubicBezTo>
                      <a:pt x="1434" y="2423"/>
                      <a:pt x="1434" y="2150"/>
                      <a:pt x="1126" y="2150"/>
                    </a:cubicBezTo>
                    <a:lnTo>
                      <a:pt x="853" y="2150"/>
                    </a:lnTo>
                    <a:cubicBezTo>
                      <a:pt x="853" y="2013"/>
                      <a:pt x="853" y="2013"/>
                      <a:pt x="717" y="2013"/>
                    </a:cubicBezTo>
                    <a:cubicBezTo>
                      <a:pt x="717" y="1877"/>
                      <a:pt x="580" y="1877"/>
                      <a:pt x="580" y="1877"/>
                    </a:cubicBezTo>
                    <a:cubicBezTo>
                      <a:pt x="717" y="1877"/>
                      <a:pt x="1297" y="2150"/>
                      <a:pt x="1434" y="2150"/>
                    </a:cubicBezTo>
                    <a:cubicBezTo>
                      <a:pt x="1706" y="2286"/>
                      <a:pt x="2150" y="2286"/>
                      <a:pt x="2423" y="2423"/>
                    </a:cubicBezTo>
                    <a:cubicBezTo>
                      <a:pt x="2423" y="2423"/>
                      <a:pt x="2423" y="2559"/>
                      <a:pt x="2560" y="2559"/>
                    </a:cubicBezTo>
                    <a:cubicBezTo>
                      <a:pt x="2628" y="2645"/>
                      <a:pt x="2773" y="2687"/>
                      <a:pt x="2935" y="2687"/>
                    </a:cubicBezTo>
                    <a:cubicBezTo>
                      <a:pt x="3097" y="2687"/>
                      <a:pt x="3276" y="2645"/>
                      <a:pt x="3413" y="2559"/>
                    </a:cubicBezTo>
                    <a:lnTo>
                      <a:pt x="3413" y="2559"/>
                    </a:lnTo>
                    <a:cubicBezTo>
                      <a:pt x="3276" y="2730"/>
                      <a:pt x="3140" y="2730"/>
                      <a:pt x="3003" y="2730"/>
                    </a:cubicBezTo>
                    <a:cubicBezTo>
                      <a:pt x="2833" y="2866"/>
                      <a:pt x="3003" y="3003"/>
                      <a:pt x="3140" y="3003"/>
                    </a:cubicBezTo>
                    <a:cubicBezTo>
                      <a:pt x="3300" y="3043"/>
                      <a:pt x="3474" y="3059"/>
                      <a:pt x="3656" y="3059"/>
                    </a:cubicBezTo>
                    <a:cubicBezTo>
                      <a:pt x="4094" y="3059"/>
                      <a:pt x="4572" y="2963"/>
                      <a:pt x="4982" y="2866"/>
                    </a:cubicBezTo>
                    <a:lnTo>
                      <a:pt x="5392" y="2866"/>
                    </a:lnTo>
                    <a:lnTo>
                      <a:pt x="5392" y="3003"/>
                    </a:lnTo>
                    <a:cubicBezTo>
                      <a:pt x="4709" y="3276"/>
                      <a:pt x="4129" y="3583"/>
                      <a:pt x="3549" y="3992"/>
                    </a:cubicBezTo>
                    <a:cubicBezTo>
                      <a:pt x="3549" y="4129"/>
                      <a:pt x="3549" y="4265"/>
                      <a:pt x="3686" y="4265"/>
                    </a:cubicBezTo>
                    <a:lnTo>
                      <a:pt x="3856" y="4265"/>
                    </a:lnTo>
                    <a:cubicBezTo>
                      <a:pt x="3686" y="4265"/>
                      <a:pt x="3686" y="4573"/>
                      <a:pt x="3856" y="4573"/>
                    </a:cubicBezTo>
                    <a:lnTo>
                      <a:pt x="3993" y="4573"/>
                    </a:lnTo>
                    <a:cubicBezTo>
                      <a:pt x="3856" y="4573"/>
                      <a:pt x="3856" y="4709"/>
                      <a:pt x="3686" y="4846"/>
                    </a:cubicBezTo>
                    <a:cubicBezTo>
                      <a:pt x="3686" y="4846"/>
                      <a:pt x="3686" y="4982"/>
                      <a:pt x="3856" y="5118"/>
                    </a:cubicBezTo>
                    <a:lnTo>
                      <a:pt x="4402" y="5118"/>
                    </a:lnTo>
                    <a:lnTo>
                      <a:pt x="4402" y="5426"/>
                    </a:lnTo>
                    <a:cubicBezTo>
                      <a:pt x="4532" y="5466"/>
                      <a:pt x="4647" y="5482"/>
                      <a:pt x="4757" y="5482"/>
                    </a:cubicBezTo>
                    <a:cubicBezTo>
                      <a:pt x="5020" y="5482"/>
                      <a:pt x="5249" y="5386"/>
                      <a:pt x="5562" y="5289"/>
                    </a:cubicBezTo>
                    <a:cubicBezTo>
                      <a:pt x="5562" y="5426"/>
                      <a:pt x="5562" y="5562"/>
                      <a:pt x="5699" y="5562"/>
                    </a:cubicBezTo>
                    <a:cubicBezTo>
                      <a:pt x="6108" y="5562"/>
                      <a:pt x="6825" y="5426"/>
                      <a:pt x="7405" y="5118"/>
                    </a:cubicBezTo>
                    <a:cubicBezTo>
                      <a:pt x="8122" y="4846"/>
                      <a:pt x="9964" y="3719"/>
                      <a:pt x="9828" y="3139"/>
                    </a:cubicBezTo>
                    <a:cubicBezTo>
                      <a:pt x="10237" y="3003"/>
                      <a:pt x="10681" y="2730"/>
                      <a:pt x="10954" y="2559"/>
                    </a:cubicBezTo>
                    <a:cubicBezTo>
                      <a:pt x="11064" y="2449"/>
                      <a:pt x="10996" y="2249"/>
                      <a:pt x="10894" y="2249"/>
                    </a:cubicBezTo>
                    <a:cubicBezTo>
                      <a:pt x="10869" y="2249"/>
                      <a:pt x="10843" y="2260"/>
                      <a:pt x="10817" y="2286"/>
                    </a:cubicBezTo>
                    <a:cubicBezTo>
                      <a:pt x="9964" y="2559"/>
                      <a:pt x="8975" y="3003"/>
                      <a:pt x="8122" y="3276"/>
                    </a:cubicBezTo>
                    <a:lnTo>
                      <a:pt x="7951" y="3139"/>
                    </a:lnTo>
                    <a:cubicBezTo>
                      <a:pt x="7727" y="3139"/>
                      <a:pt x="7595" y="3139"/>
                      <a:pt x="7403" y="3215"/>
                    </a:cubicBezTo>
                    <a:lnTo>
                      <a:pt x="7403" y="3215"/>
                    </a:lnTo>
                    <a:cubicBezTo>
                      <a:pt x="7405" y="3196"/>
                      <a:pt x="7405" y="3172"/>
                      <a:pt x="7405" y="3139"/>
                    </a:cubicBezTo>
                    <a:cubicBezTo>
                      <a:pt x="8258" y="2866"/>
                      <a:pt x="9384" y="2559"/>
                      <a:pt x="10237" y="2150"/>
                    </a:cubicBezTo>
                    <a:cubicBezTo>
                      <a:pt x="10345" y="2042"/>
                      <a:pt x="10282" y="1826"/>
                      <a:pt x="10183" y="1826"/>
                    </a:cubicBezTo>
                    <a:cubicBezTo>
                      <a:pt x="10158" y="1826"/>
                      <a:pt x="10129" y="1841"/>
                      <a:pt x="10101" y="1877"/>
                    </a:cubicBezTo>
                    <a:cubicBezTo>
                      <a:pt x="9521" y="1877"/>
                      <a:pt x="8975" y="2150"/>
                      <a:pt x="8395" y="2286"/>
                    </a:cubicBezTo>
                    <a:lnTo>
                      <a:pt x="8258" y="2150"/>
                    </a:lnTo>
                    <a:cubicBezTo>
                      <a:pt x="7951" y="2286"/>
                      <a:pt x="7815" y="2286"/>
                      <a:pt x="7678" y="2423"/>
                    </a:cubicBezTo>
                    <a:cubicBezTo>
                      <a:pt x="7678" y="2286"/>
                      <a:pt x="7815" y="2286"/>
                      <a:pt x="7815" y="2286"/>
                    </a:cubicBezTo>
                    <a:cubicBezTo>
                      <a:pt x="8395" y="2013"/>
                      <a:pt x="8975" y="1706"/>
                      <a:pt x="9521" y="1433"/>
                    </a:cubicBezTo>
                    <a:cubicBezTo>
                      <a:pt x="9964" y="1297"/>
                      <a:pt x="10237" y="1160"/>
                      <a:pt x="10510" y="853"/>
                    </a:cubicBezTo>
                    <a:cubicBezTo>
                      <a:pt x="10510" y="717"/>
                      <a:pt x="10510" y="717"/>
                      <a:pt x="10374" y="580"/>
                    </a:cubicBezTo>
                    <a:lnTo>
                      <a:pt x="10101" y="580"/>
                    </a:lnTo>
                    <a:cubicBezTo>
                      <a:pt x="10237" y="444"/>
                      <a:pt x="10237" y="307"/>
                      <a:pt x="10237" y="171"/>
                    </a:cubicBezTo>
                    <a:cubicBezTo>
                      <a:pt x="10237" y="0"/>
                      <a:pt x="10101" y="0"/>
                      <a:pt x="10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5181033" y="2703255"/>
                <a:ext cx="204473" cy="268811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6146" extrusionOk="0">
                    <a:moveTo>
                      <a:pt x="4115" y="1"/>
                    </a:moveTo>
                    <a:cubicBezTo>
                      <a:pt x="4069" y="1"/>
                      <a:pt x="4017" y="12"/>
                      <a:pt x="3958" y="38"/>
                    </a:cubicBezTo>
                    <a:cubicBezTo>
                      <a:pt x="3685" y="447"/>
                      <a:pt x="3412" y="754"/>
                      <a:pt x="2969" y="1164"/>
                    </a:cubicBezTo>
                    <a:cubicBezTo>
                      <a:pt x="2832" y="1300"/>
                      <a:pt x="2696" y="1608"/>
                      <a:pt x="2423" y="1744"/>
                    </a:cubicBezTo>
                    <a:cubicBezTo>
                      <a:pt x="2252" y="1881"/>
                      <a:pt x="2116" y="2154"/>
                      <a:pt x="1843" y="2290"/>
                    </a:cubicBezTo>
                    <a:cubicBezTo>
                      <a:pt x="1843" y="2290"/>
                      <a:pt x="1843" y="2229"/>
                      <a:pt x="1802" y="2229"/>
                    </a:cubicBezTo>
                    <a:cubicBezTo>
                      <a:pt x="1782" y="2229"/>
                      <a:pt x="1752" y="2245"/>
                      <a:pt x="1706" y="2290"/>
                    </a:cubicBezTo>
                    <a:cubicBezTo>
                      <a:pt x="1399" y="2461"/>
                      <a:pt x="1126" y="2597"/>
                      <a:pt x="853" y="2870"/>
                    </a:cubicBezTo>
                    <a:cubicBezTo>
                      <a:pt x="717" y="3007"/>
                      <a:pt x="717" y="3007"/>
                      <a:pt x="410" y="3143"/>
                    </a:cubicBezTo>
                    <a:cubicBezTo>
                      <a:pt x="312" y="3265"/>
                      <a:pt x="354" y="3369"/>
                      <a:pt x="435" y="3369"/>
                    </a:cubicBezTo>
                    <a:cubicBezTo>
                      <a:pt x="468" y="3369"/>
                      <a:pt x="507" y="3353"/>
                      <a:pt x="546" y="3314"/>
                    </a:cubicBezTo>
                    <a:cubicBezTo>
                      <a:pt x="717" y="3314"/>
                      <a:pt x="717" y="3314"/>
                      <a:pt x="853" y="3143"/>
                    </a:cubicBezTo>
                    <a:lnTo>
                      <a:pt x="990" y="3143"/>
                    </a:lnTo>
                    <a:lnTo>
                      <a:pt x="1126" y="3314"/>
                    </a:lnTo>
                    <a:cubicBezTo>
                      <a:pt x="1263" y="3314"/>
                      <a:pt x="1399" y="3143"/>
                      <a:pt x="1399" y="3143"/>
                    </a:cubicBezTo>
                    <a:lnTo>
                      <a:pt x="1399" y="3143"/>
                    </a:lnTo>
                    <a:cubicBezTo>
                      <a:pt x="1399" y="3143"/>
                      <a:pt x="1399" y="3314"/>
                      <a:pt x="1263" y="3314"/>
                    </a:cubicBezTo>
                    <a:cubicBezTo>
                      <a:pt x="1163" y="3514"/>
                      <a:pt x="1282" y="3640"/>
                      <a:pt x="1420" y="3640"/>
                    </a:cubicBezTo>
                    <a:cubicBezTo>
                      <a:pt x="1471" y="3640"/>
                      <a:pt x="1524" y="3623"/>
                      <a:pt x="1570" y="3587"/>
                    </a:cubicBezTo>
                    <a:cubicBezTo>
                      <a:pt x="1706" y="3314"/>
                      <a:pt x="1979" y="3143"/>
                      <a:pt x="2116" y="2870"/>
                    </a:cubicBezTo>
                    <a:cubicBezTo>
                      <a:pt x="2696" y="2154"/>
                      <a:pt x="3412" y="1300"/>
                      <a:pt x="4129" y="1027"/>
                    </a:cubicBezTo>
                    <a:lnTo>
                      <a:pt x="4129" y="1027"/>
                    </a:lnTo>
                    <a:cubicBezTo>
                      <a:pt x="3958" y="1300"/>
                      <a:pt x="3549" y="1608"/>
                      <a:pt x="3412" y="1744"/>
                    </a:cubicBezTo>
                    <a:cubicBezTo>
                      <a:pt x="3105" y="2154"/>
                      <a:pt x="2832" y="2461"/>
                      <a:pt x="2423" y="2870"/>
                    </a:cubicBezTo>
                    <a:cubicBezTo>
                      <a:pt x="2252" y="3143"/>
                      <a:pt x="1979" y="3450"/>
                      <a:pt x="1706" y="3587"/>
                    </a:cubicBezTo>
                    <a:cubicBezTo>
                      <a:pt x="1126" y="3996"/>
                      <a:pt x="546" y="4440"/>
                      <a:pt x="137" y="5020"/>
                    </a:cubicBezTo>
                    <a:cubicBezTo>
                      <a:pt x="26" y="5130"/>
                      <a:pt x="94" y="5330"/>
                      <a:pt x="197" y="5330"/>
                    </a:cubicBezTo>
                    <a:cubicBezTo>
                      <a:pt x="221" y="5330"/>
                      <a:pt x="247" y="5319"/>
                      <a:pt x="273" y="5293"/>
                    </a:cubicBezTo>
                    <a:cubicBezTo>
                      <a:pt x="853" y="4849"/>
                      <a:pt x="1399" y="4303"/>
                      <a:pt x="1979" y="3860"/>
                    </a:cubicBezTo>
                    <a:cubicBezTo>
                      <a:pt x="2116" y="3723"/>
                      <a:pt x="2116" y="3723"/>
                      <a:pt x="2252" y="3587"/>
                    </a:cubicBezTo>
                    <a:cubicBezTo>
                      <a:pt x="2559" y="3450"/>
                      <a:pt x="2832" y="3143"/>
                      <a:pt x="3105" y="3007"/>
                    </a:cubicBezTo>
                    <a:cubicBezTo>
                      <a:pt x="3412" y="2870"/>
                      <a:pt x="3685" y="2734"/>
                      <a:pt x="3822" y="2461"/>
                    </a:cubicBezTo>
                    <a:lnTo>
                      <a:pt x="3822" y="2461"/>
                    </a:lnTo>
                    <a:cubicBezTo>
                      <a:pt x="3685" y="2734"/>
                      <a:pt x="3412" y="3143"/>
                      <a:pt x="3105" y="3450"/>
                    </a:cubicBezTo>
                    <a:cubicBezTo>
                      <a:pt x="2696" y="3723"/>
                      <a:pt x="2252" y="3996"/>
                      <a:pt x="1979" y="4303"/>
                    </a:cubicBezTo>
                    <a:cubicBezTo>
                      <a:pt x="1399" y="4713"/>
                      <a:pt x="717" y="5293"/>
                      <a:pt x="137" y="5873"/>
                    </a:cubicBezTo>
                    <a:cubicBezTo>
                      <a:pt x="0" y="6009"/>
                      <a:pt x="137" y="6146"/>
                      <a:pt x="273" y="6146"/>
                    </a:cubicBezTo>
                    <a:cubicBezTo>
                      <a:pt x="546" y="6146"/>
                      <a:pt x="853" y="5873"/>
                      <a:pt x="990" y="5702"/>
                    </a:cubicBezTo>
                    <a:cubicBezTo>
                      <a:pt x="1126" y="5566"/>
                      <a:pt x="1263" y="5429"/>
                      <a:pt x="1399" y="5293"/>
                    </a:cubicBezTo>
                    <a:cubicBezTo>
                      <a:pt x="2252" y="4713"/>
                      <a:pt x="3105" y="3996"/>
                      <a:pt x="3822" y="3314"/>
                    </a:cubicBezTo>
                    <a:lnTo>
                      <a:pt x="3822" y="3143"/>
                    </a:lnTo>
                    <a:cubicBezTo>
                      <a:pt x="4129" y="2870"/>
                      <a:pt x="4265" y="2597"/>
                      <a:pt x="4129" y="2290"/>
                    </a:cubicBezTo>
                    <a:cubicBezTo>
                      <a:pt x="4129" y="2290"/>
                      <a:pt x="4129" y="2154"/>
                      <a:pt x="3958" y="2154"/>
                    </a:cubicBezTo>
                    <a:cubicBezTo>
                      <a:pt x="3685" y="2154"/>
                      <a:pt x="3549" y="2290"/>
                      <a:pt x="3276" y="2461"/>
                    </a:cubicBezTo>
                    <a:cubicBezTo>
                      <a:pt x="3549" y="2154"/>
                      <a:pt x="3822" y="1744"/>
                      <a:pt x="4265" y="1300"/>
                    </a:cubicBezTo>
                    <a:cubicBezTo>
                      <a:pt x="4402" y="1164"/>
                      <a:pt x="4675" y="891"/>
                      <a:pt x="4675" y="584"/>
                    </a:cubicBezTo>
                    <a:cubicBezTo>
                      <a:pt x="4675" y="584"/>
                      <a:pt x="4538" y="447"/>
                      <a:pt x="4402" y="447"/>
                    </a:cubicBezTo>
                    <a:cubicBezTo>
                      <a:pt x="4265" y="584"/>
                      <a:pt x="3958" y="584"/>
                      <a:pt x="3822" y="754"/>
                    </a:cubicBezTo>
                    <a:cubicBezTo>
                      <a:pt x="3958" y="584"/>
                      <a:pt x="4129" y="447"/>
                      <a:pt x="4265" y="311"/>
                    </a:cubicBezTo>
                    <a:cubicBezTo>
                      <a:pt x="4376" y="200"/>
                      <a:pt x="4308" y="1"/>
                      <a:pt x="4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175041" y="2650332"/>
                <a:ext cx="295534" cy="355586"/>
              </a:xfrm>
              <a:custGeom>
                <a:avLst/>
                <a:gdLst/>
                <a:ahLst/>
                <a:cxnLst/>
                <a:rect l="l" t="t" r="r" b="b"/>
                <a:pathLst>
                  <a:path w="6757" h="8130" extrusionOk="0">
                    <a:moveTo>
                      <a:pt x="5467" y="4061"/>
                    </a:moveTo>
                    <a:cubicBezTo>
                      <a:pt x="5318" y="4332"/>
                      <a:pt x="5078" y="4697"/>
                      <a:pt x="4812" y="4933"/>
                    </a:cubicBezTo>
                    <a:cubicBezTo>
                      <a:pt x="4948" y="4660"/>
                      <a:pt x="5119" y="4353"/>
                      <a:pt x="5256" y="4080"/>
                    </a:cubicBezTo>
                    <a:lnTo>
                      <a:pt x="5392" y="4080"/>
                    </a:lnTo>
                    <a:cubicBezTo>
                      <a:pt x="5424" y="4080"/>
                      <a:pt x="5448" y="4073"/>
                      <a:pt x="5467" y="4061"/>
                    </a:cubicBezTo>
                    <a:close/>
                    <a:moveTo>
                      <a:pt x="3410" y="4355"/>
                    </a:moveTo>
                    <a:lnTo>
                      <a:pt x="3410" y="4355"/>
                    </a:lnTo>
                    <a:cubicBezTo>
                      <a:pt x="3241" y="4525"/>
                      <a:pt x="3106" y="4661"/>
                      <a:pt x="3106" y="4797"/>
                    </a:cubicBezTo>
                    <a:lnTo>
                      <a:pt x="2718" y="5184"/>
                    </a:lnTo>
                    <a:lnTo>
                      <a:pt x="2718" y="5184"/>
                    </a:lnTo>
                    <a:cubicBezTo>
                      <a:pt x="2802" y="5080"/>
                      <a:pt x="2886" y="4964"/>
                      <a:pt x="2969" y="4797"/>
                    </a:cubicBezTo>
                    <a:cubicBezTo>
                      <a:pt x="3105" y="4661"/>
                      <a:pt x="3241" y="4525"/>
                      <a:pt x="3410" y="4355"/>
                    </a:cubicBezTo>
                    <a:close/>
                    <a:moveTo>
                      <a:pt x="4266" y="4217"/>
                    </a:moveTo>
                    <a:cubicBezTo>
                      <a:pt x="4095" y="4353"/>
                      <a:pt x="4095" y="4353"/>
                      <a:pt x="4095" y="4524"/>
                    </a:cubicBezTo>
                    <a:cubicBezTo>
                      <a:pt x="3822" y="4797"/>
                      <a:pt x="3686" y="4933"/>
                      <a:pt x="3549" y="5206"/>
                    </a:cubicBezTo>
                    <a:lnTo>
                      <a:pt x="3106" y="5650"/>
                    </a:lnTo>
                    <a:cubicBezTo>
                      <a:pt x="2969" y="5786"/>
                      <a:pt x="2833" y="5923"/>
                      <a:pt x="2696" y="5923"/>
                    </a:cubicBezTo>
                    <a:lnTo>
                      <a:pt x="2696" y="5786"/>
                    </a:lnTo>
                    <a:cubicBezTo>
                      <a:pt x="2969" y="5513"/>
                      <a:pt x="3242" y="5206"/>
                      <a:pt x="3549" y="4933"/>
                    </a:cubicBezTo>
                    <a:cubicBezTo>
                      <a:pt x="3686" y="4797"/>
                      <a:pt x="3822" y="4524"/>
                      <a:pt x="4266" y="4217"/>
                    </a:cubicBezTo>
                    <a:close/>
                    <a:moveTo>
                      <a:pt x="4266" y="5377"/>
                    </a:moveTo>
                    <a:lnTo>
                      <a:pt x="4402" y="5513"/>
                    </a:lnTo>
                    <a:cubicBezTo>
                      <a:pt x="4095" y="5923"/>
                      <a:pt x="3686" y="6366"/>
                      <a:pt x="3242" y="6639"/>
                    </a:cubicBezTo>
                    <a:cubicBezTo>
                      <a:pt x="3413" y="6503"/>
                      <a:pt x="3549" y="6366"/>
                      <a:pt x="3686" y="6059"/>
                    </a:cubicBezTo>
                    <a:lnTo>
                      <a:pt x="3822" y="5923"/>
                    </a:lnTo>
                    <a:cubicBezTo>
                      <a:pt x="3959" y="5786"/>
                      <a:pt x="4095" y="5513"/>
                      <a:pt x="4266" y="5377"/>
                    </a:cubicBezTo>
                    <a:close/>
                    <a:moveTo>
                      <a:pt x="1707" y="6639"/>
                    </a:moveTo>
                    <a:cubicBezTo>
                      <a:pt x="1707" y="6639"/>
                      <a:pt x="1707" y="6776"/>
                      <a:pt x="1843" y="6776"/>
                    </a:cubicBezTo>
                    <a:cubicBezTo>
                      <a:pt x="1650" y="6862"/>
                      <a:pt x="1469" y="7016"/>
                      <a:pt x="1294" y="7152"/>
                    </a:cubicBezTo>
                    <a:lnTo>
                      <a:pt x="1294" y="7152"/>
                    </a:lnTo>
                    <a:cubicBezTo>
                      <a:pt x="1421" y="6891"/>
                      <a:pt x="1549" y="6765"/>
                      <a:pt x="1707" y="6639"/>
                    </a:cubicBezTo>
                    <a:close/>
                    <a:moveTo>
                      <a:pt x="1206" y="7219"/>
                    </a:moveTo>
                    <a:cubicBezTo>
                      <a:pt x="1133" y="7273"/>
                      <a:pt x="1062" y="7320"/>
                      <a:pt x="990" y="7356"/>
                    </a:cubicBezTo>
                    <a:cubicBezTo>
                      <a:pt x="990" y="7356"/>
                      <a:pt x="854" y="7492"/>
                      <a:pt x="683" y="7492"/>
                    </a:cubicBezTo>
                    <a:cubicBezTo>
                      <a:pt x="854" y="7356"/>
                      <a:pt x="990" y="7356"/>
                      <a:pt x="990" y="7219"/>
                    </a:cubicBezTo>
                    <a:close/>
                    <a:moveTo>
                      <a:pt x="2253" y="7219"/>
                    </a:moveTo>
                    <a:cubicBezTo>
                      <a:pt x="2253" y="7356"/>
                      <a:pt x="2253" y="7356"/>
                      <a:pt x="2389" y="7356"/>
                    </a:cubicBezTo>
                    <a:cubicBezTo>
                      <a:pt x="2253" y="7492"/>
                      <a:pt x="2116" y="7492"/>
                      <a:pt x="1980" y="7492"/>
                    </a:cubicBezTo>
                    <a:cubicBezTo>
                      <a:pt x="1980" y="7356"/>
                      <a:pt x="2116" y="7356"/>
                      <a:pt x="2253" y="7219"/>
                    </a:cubicBezTo>
                    <a:close/>
                    <a:moveTo>
                      <a:pt x="6586" y="0"/>
                    </a:moveTo>
                    <a:cubicBezTo>
                      <a:pt x="6518" y="0"/>
                      <a:pt x="6436" y="33"/>
                      <a:pt x="6382" y="88"/>
                    </a:cubicBezTo>
                    <a:cubicBezTo>
                      <a:pt x="6245" y="668"/>
                      <a:pt x="6245" y="1384"/>
                      <a:pt x="6109" y="1964"/>
                    </a:cubicBezTo>
                    <a:cubicBezTo>
                      <a:pt x="5972" y="2237"/>
                      <a:pt x="5972" y="2374"/>
                      <a:pt x="5801" y="2647"/>
                    </a:cubicBezTo>
                    <a:cubicBezTo>
                      <a:pt x="5665" y="2818"/>
                      <a:pt x="5528" y="2954"/>
                      <a:pt x="5392" y="3091"/>
                    </a:cubicBezTo>
                    <a:lnTo>
                      <a:pt x="5256" y="3227"/>
                    </a:lnTo>
                    <a:lnTo>
                      <a:pt x="5256" y="3364"/>
                    </a:lnTo>
                    <a:lnTo>
                      <a:pt x="5119" y="3364"/>
                    </a:lnTo>
                    <a:cubicBezTo>
                      <a:pt x="5119" y="3204"/>
                      <a:pt x="5060" y="3137"/>
                      <a:pt x="4985" y="3137"/>
                    </a:cubicBezTo>
                    <a:cubicBezTo>
                      <a:pt x="4931" y="3137"/>
                      <a:pt x="4868" y="3170"/>
                      <a:pt x="4812" y="3227"/>
                    </a:cubicBezTo>
                    <a:lnTo>
                      <a:pt x="4675" y="3364"/>
                    </a:lnTo>
                    <a:cubicBezTo>
                      <a:pt x="4539" y="3500"/>
                      <a:pt x="4539" y="3500"/>
                      <a:pt x="4402" y="3671"/>
                    </a:cubicBezTo>
                    <a:cubicBezTo>
                      <a:pt x="4539" y="3500"/>
                      <a:pt x="4539" y="3364"/>
                      <a:pt x="4675" y="3227"/>
                    </a:cubicBezTo>
                    <a:cubicBezTo>
                      <a:pt x="4775" y="3027"/>
                      <a:pt x="4656" y="2901"/>
                      <a:pt x="4531" y="2901"/>
                    </a:cubicBezTo>
                    <a:cubicBezTo>
                      <a:pt x="4485" y="2901"/>
                      <a:pt x="4439" y="2917"/>
                      <a:pt x="4402" y="2954"/>
                    </a:cubicBezTo>
                    <a:cubicBezTo>
                      <a:pt x="4095" y="3091"/>
                      <a:pt x="3822" y="3500"/>
                      <a:pt x="3549" y="3807"/>
                    </a:cubicBezTo>
                    <a:lnTo>
                      <a:pt x="3549" y="3500"/>
                    </a:lnTo>
                    <a:cubicBezTo>
                      <a:pt x="3549" y="3364"/>
                      <a:pt x="3413" y="3364"/>
                      <a:pt x="3242" y="3364"/>
                    </a:cubicBezTo>
                    <a:cubicBezTo>
                      <a:pt x="2969" y="3671"/>
                      <a:pt x="2833" y="3944"/>
                      <a:pt x="2696" y="4217"/>
                    </a:cubicBezTo>
                    <a:cubicBezTo>
                      <a:pt x="2253" y="4797"/>
                      <a:pt x="1843" y="5377"/>
                      <a:pt x="1400" y="5923"/>
                    </a:cubicBezTo>
                    <a:cubicBezTo>
                      <a:pt x="1400" y="6059"/>
                      <a:pt x="1400" y="6230"/>
                      <a:pt x="1536" y="6230"/>
                    </a:cubicBezTo>
                    <a:cubicBezTo>
                      <a:pt x="990" y="6639"/>
                      <a:pt x="410" y="7219"/>
                      <a:pt x="137" y="7765"/>
                    </a:cubicBezTo>
                    <a:cubicBezTo>
                      <a:pt x="1" y="7936"/>
                      <a:pt x="137" y="8073"/>
                      <a:pt x="137" y="8073"/>
                    </a:cubicBezTo>
                    <a:cubicBezTo>
                      <a:pt x="177" y="8112"/>
                      <a:pt x="229" y="8129"/>
                      <a:pt x="293" y="8129"/>
                    </a:cubicBezTo>
                    <a:cubicBezTo>
                      <a:pt x="448" y="8129"/>
                      <a:pt x="676" y="8033"/>
                      <a:pt x="990" y="7936"/>
                    </a:cubicBezTo>
                    <a:cubicBezTo>
                      <a:pt x="1127" y="7936"/>
                      <a:pt x="1127" y="7936"/>
                      <a:pt x="1127" y="7765"/>
                    </a:cubicBezTo>
                    <a:lnTo>
                      <a:pt x="1127" y="7936"/>
                    </a:lnTo>
                    <a:cubicBezTo>
                      <a:pt x="1127" y="8073"/>
                      <a:pt x="1263" y="8073"/>
                      <a:pt x="1400" y="8073"/>
                    </a:cubicBezTo>
                    <a:lnTo>
                      <a:pt x="1843" y="8073"/>
                    </a:lnTo>
                    <a:cubicBezTo>
                      <a:pt x="3106" y="7492"/>
                      <a:pt x="4266" y="6230"/>
                      <a:pt x="5119" y="5070"/>
                    </a:cubicBezTo>
                    <a:cubicBezTo>
                      <a:pt x="5392" y="4797"/>
                      <a:pt x="6655" y="3227"/>
                      <a:pt x="6382" y="2510"/>
                    </a:cubicBezTo>
                    <a:cubicBezTo>
                      <a:pt x="6382" y="2237"/>
                      <a:pt x="6518" y="2101"/>
                      <a:pt x="6518" y="1794"/>
                    </a:cubicBezTo>
                    <a:cubicBezTo>
                      <a:pt x="6518" y="1794"/>
                      <a:pt x="6518" y="1657"/>
                      <a:pt x="6382" y="1657"/>
                    </a:cubicBezTo>
                    <a:cubicBezTo>
                      <a:pt x="6518" y="1248"/>
                      <a:pt x="6655" y="668"/>
                      <a:pt x="6655" y="258"/>
                    </a:cubicBezTo>
                    <a:cubicBezTo>
                      <a:pt x="6757" y="74"/>
                      <a:pt x="6687" y="0"/>
                      <a:pt x="6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5275333" y="2530269"/>
                <a:ext cx="222143" cy="410476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9385" extrusionOk="0">
                    <a:moveTo>
                      <a:pt x="3235" y="1707"/>
                    </a:moveTo>
                    <a:lnTo>
                      <a:pt x="3235" y="1707"/>
                    </a:lnTo>
                    <a:cubicBezTo>
                      <a:pt x="3099" y="2150"/>
                      <a:pt x="2963" y="2423"/>
                      <a:pt x="2963" y="2833"/>
                    </a:cubicBezTo>
                    <a:cubicBezTo>
                      <a:pt x="2917" y="2787"/>
                      <a:pt x="2868" y="2772"/>
                      <a:pt x="2822" y="2772"/>
                    </a:cubicBezTo>
                    <a:cubicBezTo>
                      <a:pt x="2731" y="2772"/>
                      <a:pt x="2655" y="2833"/>
                      <a:pt x="2655" y="2833"/>
                    </a:cubicBezTo>
                    <a:cubicBezTo>
                      <a:pt x="2826" y="2560"/>
                      <a:pt x="2963" y="2150"/>
                      <a:pt x="3235" y="1707"/>
                    </a:cubicBezTo>
                    <a:close/>
                    <a:moveTo>
                      <a:pt x="3952" y="5392"/>
                    </a:moveTo>
                    <a:cubicBezTo>
                      <a:pt x="3908" y="5477"/>
                      <a:pt x="3862" y="5561"/>
                      <a:pt x="3816" y="5644"/>
                    </a:cubicBezTo>
                    <a:lnTo>
                      <a:pt x="3816" y="5644"/>
                    </a:lnTo>
                    <a:cubicBezTo>
                      <a:pt x="3818" y="5521"/>
                      <a:pt x="3834" y="5392"/>
                      <a:pt x="3952" y="5392"/>
                    </a:cubicBezTo>
                    <a:close/>
                    <a:moveTo>
                      <a:pt x="2382" y="4132"/>
                    </a:moveTo>
                    <a:lnTo>
                      <a:pt x="2382" y="4132"/>
                    </a:lnTo>
                    <a:cubicBezTo>
                      <a:pt x="2382" y="4404"/>
                      <a:pt x="2246" y="4711"/>
                      <a:pt x="2246" y="5119"/>
                    </a:cubicBezTo>
                    <a:cubicBezTo>
                      <a:pt x="2109" y="5119"/>
                      <a:pt x="2109" y="5255"/>
                      <a:pt x="2109" y="5392"/>
                    </a:cubicBezTo>
                    <a:cubicBezTo>
                      <a:pt x="1973" y="5563"/>
                      <a:pt x="1973" y="5699"/>
                      <a:pt x="1802" y="5972"/>
                    </a:cubicBezTo>
                    <a:cubicBezTo>
                      <a:pt x="1802" y="5563"/>
                      <a:pt x="1973" y="5119"/>
                      <a:pt x="2109" y="4846"/>
                    </a:cubicBezTo>
                    <a:cubicBezTo>
                      <a:pt x="2246" y="4540"/>
                      <a:pt x="2382" y="4403"/>
                      <a:pt x="2382" y="4132"/>
                    </a:cubicBezTo>
                    <a:close/>
                    <a:moveTo>
                      <a:pt x="3099" y="0"/>
                    </a:moveTo>
                    <a:cubicBezTo>
                      <a:pt x="2519" y="444"/>
                      <a:pt x="2382" y="1434"/>
                      <a:pt x="2109" y="1980"/>
                    </a:cubicBezTo>
                    <a:cubicBezTo>
                      <a:pt x="2109" y="2150"/>
                      <a:pt x="1973" y="2423"/>
                      <a:pt x="1802" y="2560"/>
                    </a:cubicBezTo>
                    <a:cubicBezTo>
                      <a:pt x="1802" y="2696"/>
                      <a:pt x="1802" y="2833"/>
                      <a:pt x="1666" y="2833"/>
                    </a:cubicBezTo>
                    <a:cubicBezTo>
                      <a:pt x="1120" y="3993"/>
                      <a:pt x="676" y="5119"/>
                      <a:pt x="96" y="6109"/>
                    </a:cubicBezTo>
                    <a:cubicBezTo>
                      <a:pt x="1" y="6204"/>
                      <a:pt x="123" y="6317"/>
                      <a:pt x="204" y="6317"/>
                    </a:cubicBezTo>
                    <a:cubicBezTo>
                      <a:pt x="239" y="6317"/>
                      <a:pt x="267" y="6296"/>
                      <a:pt x="267" y="6245"/>
                    </a:cubicBezTo>
                    <a:cubicBezTo>
                      <a:pt x="403" y="6245"/>
                      <a:pt x="403" y="6109"/>
                      <a:pt x="540" y="5972"/>
                    </a:cubicBezTo>
                    <a:cubicBezTo>
                      <a:pt x="540" y="6018"/>
                      <a:pt x="555" y="6033"/>
                      <a:pt x="575" y="6033"/>
                    </a:cubicBezTo>
                    <a:cubicBezTo>
                      <a:pt x="616" y="6033"/>
                      <a:pt x="676" y="5972"/>
                      <a:pt x="676" y="5972"/>
                    </a:cubicBezTo>
                    <a:cubicBezTo>
                      <a:pt x="813" y="5836"/>
                      <a:pt x="949" y="5699"/>
                      <a:pt x="949" y="5392"/>
                    </a:cubicBezTo>
                    <a:cubicBezTo>
                      <a:pt x="1003" y="5392"/>
                      <a:pt x="1040" y="5378"/>
                      <a:pt x="1065" y="5360"/>
                    </a:cubicBezTo>
                    <a:lnTo>
                      <a:pt x="1065" y="5360"/>
                    </a:lnTo>
                    <a:cubicBezTo>
                      <a:pt x="921" y="5652"/>
                      <a:pt x="813" y="6020"/>
                      <a:pt x="813" y="6416"/>
                    </a:cubicBezTo>
                    <a:cubicBezTo>
                      <a:pt x="813" y="6512"/>
                      <a:pt x="881" y="6609"/>
                      <a:pt x="981" y="6609"/>
                    </a:cubicBezTo>
                    <a:cubicBezTo>
                      <a:pt x="1023" y="6609"/>
                      <a:pt x="1070" y="6592"/>
                      <a:pt x="1120" y="6552"/>
                    </a:cubicBezTo>
                    <a:cubicBezTo>
                      <a:pt x="1256" y="6245"/>
                      <a:pt x="1393" y="6109"/>
                      <a:pt x="1393" y="5972"/>
                    </a:cubicBezTo>
                    <a:lnTo>
                      <a:pt x="1393" y="6416"/>
                    </a:lnTo>
                    <a:cubicBezTo>
                      <a:pt x="1529" y="6552"/>
                      <a:pt x="1666" y="6552"/>
                      <a:pt x="1666" y="6552"/>
                    </a:cubicBezTo>
                    <a:cubicBezTo>
                      <a:pt x="1973" y="6416"/>
                      <a:pt x="2109" y="6109"/>
                      <a:pt x="2246" y="5836"/>
                    </a:cubicBezTo>
                    <a:cubicBezTo>
                      <a:pt x="2382" y="5836"/>
                      <a:pt x="2519" y="5836"/>
                      <a:pt x="2519" y="5699"/>
                    </a:cubicBezTo>
                    <a:lnTo>
                      <a:pt x="2519" y="5699"/>
                    </a:lnTo>
                    <a:cubicBezTo>
                      <a:pt x="2519" y="5836"/>
                      <a:pt x="2519" y="5972"/>
                      <a:pt x="2382" y="6109"/>
                    </a:cubicBezTo>
                    <a:cubicBezTo>
                      <a:pt x="2382" y="6204"/>
                      <a:pt x="2516" y="6317"/>
                      <a:pt x="2655" y="6317"/>
                    </a:cubicBezTo>
                    <a:cubicBezTo>
                      <a:pt x="2715" y="6317"/>
                      <a:pt x="2775" y="6296"/>
                      <a:pt x="2826" y="6245"/>
                    </a:cubicBezTo>
                    <a:lnTo>
                      <a:pt x="2826" y="6109"/>
                    </a:lnTo>
                    <a:cubicBezTo>
                      <a:pt x="2963" y="6109"/>
                      <a:pt x="3099" y="6109"/>
                      <a:pt x="3099" y="5972"/>
                    </a:cubicBezTo>
                    <a:cubicBezTo>
                      <a:pt x="3235" y="5836"/>
                      <a:pt x="3372" y="5563"/>
                      <a:pt x="3372" y="5392"/>
                    </a:cubicBezTo>
                    <a:lnTo>
                      <a:pt x="3372" y="5563"/>
                    </a:lnTo>
                    <a:cubicBezTo>
                      <a:pt x="3372" y="5722"/>
                      <a:pt x="3477" y="5789"/>
                      <a:pt x="3592" y="5789"/>
                    </a:cubicBezTo>
                    <a:cubicBezTo>
                      <a:pt x="3650" y="5789"/>
                      <a:pt x="3710" y="5772"/>
                      <a:pt x="3760" y="5742"/>
                    </a:cubicBezTo>
                    <a:lnTo>
                      <a:pt x="3760" y="5742"/>
                    </a:lnTo>
                    <a:cubicBezTo>
                      <a:pt x="3352" y="6445"/>
                      <a:pt x="2862" y="7062"/>
                      <a:pt x="2246" y="7678"/>
                    </a:cubicBezTo>
                    <a:cubicBezTo>
                      <a:pt x="2109" y="7951"/>
                      <a:pt x="1802" y="8122"/>
                      <a:pt x="1666" y="8395"/>
                    </a:cubicBezTo>
                    <a:lnTo>
                      <a:pt x="1666" y="8258"/>
                    </a:lnTo>
                    <a:cubicBezTo>
                      <a:pt x="1666" y="8258"/>
                      <a:pt x="1666" y="8122"/>
                      <a:pt x="1529" y="8122"/>
                    </a:cubicBezTo>
                    <a:lnTo>
                      <a:pt x="1256" y="8122"/>
                    </a:lnTo>
                    <a:lnTo>
                      <a:pt x="1256" y="7678"/>
                    </a:lnTo>
                    <a:cubicBezTo>
                      <a:pt x="1256" y="7610"/>
                      <a:pt x="1222" y="7576"/>
                      <a:pt x="1167" y="7576"/>
                    </a:cubicBezTo>
                    <a:cubicBezTo>
                      <a:pt x="1111" y="7576"/>
                      <a:pt x="1035" y="7610"/>
                      <a:pt x="949" y="7678"/>
                    </a:cubicBezTo>
                    <a:cubicBezTo>
                      <a:pt x="949" y="7815"/>
                      <a:pt x="813" y="8122"/>
                      <a:pt x="813" y="8258"/>
                    </a:cubicBezTo>
                    <a:cubicBezTo>
                      <a:pt x="813" y="8258"/>
                      <a:pt x="813" y="8395"/>
                      <a:pt x="949" y="8395"/>
                    </a:cubicBezTo>
                    <a:cubicBezTo>
                      <a:pt x="949" y="8531"/>
                      <a:pt x="1120" y="8531"/>
                      <a:pt x="1120" y="8531"/>
                    </a:cubicBezTo>
                    <a:cubicBezTo>
                      <a:pt x="1529" y="8531"/>
                      <a:pt x="949" y="8975"/>
                      <a:pt x="949" y="9111"/>
                    </a:cubicBezTo>
                    <a:cubicBezTo>
                      <a:pt x="813" y="9248"/>
                      <a:pt x="949" y="9384"/>
                      <a:pt x="1120" y="9384"/>
                    </a:cubicBezTo>
                    <a:cubicBezTo>
                      <a:pt x="1120" y="9316"/>
                      <a:pt x="1154" y="9282"/>
                      <a:pt x="1188" y="9282"/>
                    </a:cubicBezTo>
                    <a:cubicBezTo>
                      <a:pt x="1222" y="9282"/>
                      <a:pt x="1256" y="9316"/>
                      <a:pt x="1256" y="9384"/>
                    </a:cubicBezTo>
                    <a:lnTo>
                      <a:pt x="1393" y="9384"/>
                    </a:lnTo>
                    <a:cubicBezTo>
                      <a:pt x="1666" y="9111"/>
                      <a:pt x="1802" y="8804"/>
                      <a:pt x="1973" y="8668"/>
                    </a:cubicBezTo>
                    <a:cubicBezTo>
                      <a:pt x="2382" y="8122"/>
                      <a:pt x="2826" y="7542"/>
                      <a:pt x="3235" y="6962"/>
                    </a:cubicBezTo>
                    <a:cubicBezTo>
                      <a:pt x="3679" y="6552"/>
                      <a:pt x="4089" y="5836"/>
                      <a:pt x="4532" y="5119"/>
                    </a:cubicBezTo>
                    <a:cubicBezTo>
                      <a:pt x="4805" y="4846"/>
                      <a:pt x="4942" y="4266"/>
                      <a:pt x="4942" y="3993"/>
                    </a:cubicBezTo>
                    <a:lnTo>
                      <a:pt x="4942" y="3686"/>
                    </a:lnTo>
                    <a:cubicBezTo>
                      <a:pt x="5078" y="3549"/>
                      <a:pt x="4942" y="3549"/>
                      <a:pt x="4805" y="3549"/>
                    </a:cubicBezTo>
                    <a:lnTo>
                      <a:pt x="4805" y="3413"/>
                    </a:lnTo>
                    <a:cubicBezTo>
                      <a:pt x="4805" y="3276"/>
                      <a:pt x="4669" y="3276"/>
                      <a:pt x="4532" y="3276"/>
                    </a:cubicBezTo>
                    <a:lnTo>
                      <a:pt x="4362" y="3413"/>
                    </a:lnTo>
                    <a:lnTo>
                      <a:pt x="4362" y="3003"/>
                    </a:lnTo>
                    <a:cubicBezTo>
                      <a:pt x="4483" y="2881"/>
                      <a:pt x="4362" y="2777"/>
                      <a:pt x="4232" y="2777"/>
                    </a:cubicBezTo>
                    <a:cubicBezTo>
                      <a:pt x="4180" y="2777"/>
                      <a:pt x="4128" y="2794"/>
                      <a:pt x="4089" y="2833"/>
                    </a:cubicBezTo>
                    <a:cubicBezTo>
                      <a:pt x="4089" y="3003"/>
                      <a:pt x="4089" y="3003"/>
                      <a:pt x="3952" y="3140"/>
                    </a:cubicBezTo>
                    <a:cubicBezTo>
                      <a:pt x="4089" y="2833"/>
                      <a:pt x="4225" y="2560"/>
                      <a:pt x="4225" y="2150"/>
                    </a:cubicBezTo>
                    <a:cubicBezTo>
                      <a:pt x="4303" y="2053"/>
                      <a:pt x="4248" y="1968"/>
                      <a:pt x="4162" y="1968"/>
                    </a:cubicBezTo>
                    <a:cubicBezTo>
                      <a:pt x="4096" y="1968"/>
                      <a:pt x="4011" y="2017"/>
                      <a:pt x="3952" y="2150"/>
                    </a:cubicBezTo>
                    <a:cubicBezTo>
                      <a:pt x="3952" y="2150"/>
                      <a:pt x="3816" y="2287"/>
                      <a:pt x="3816" y="2423"/>
                    </a:cubicBezTo>
                    <a:cubicBezTo>
                      <a:pt x="3747" y="2355"/>
                      <a:pt x="3671" y="2321"/>
                      <a:pt x="3611" y="2321"/>
                    </a:cubicBezTo>
                    <a:cubicBezTo>
                      <a:pt x="3551" y="2321"/>
                      <a:pt x="3508" y="2355"/>
                      <a:pt x="3508" y="2423"/>
                    </a:cubicBezTo>
                    <a:cubicBezTo>
                      <a:pt x="3372" y="2696"/>
                      <a:pt x="3235" y="3003"/>
                      <a:pt x="3099" y="3413"/>
                    </a:cubicBezTo>
                    <a:lnTo>
                      <a:pt x="3099" y="3003"/>
                    </a:lnTo>
                    <a:cubicBezTo>
                      <a:pt x="3235" y="2423"/>
                      <a:pt x="3679" y="1707"/>
                      <a:pt x="3508" y="1127"/>
                    </a:cubicBezTo>
                    <a:cubicBezTo>
                      <a:pt x="3508" y="1127"/>
                      <a:pt x="3448" y="1066"/>
                      <a:pt x="3367" y="1066"/>
                    </a:cubicBezTo>
                    <a:cubicBezTo>
                      <a:pt x="3326" y="1066"/>
                      <a:pt x="3281" y="1081"/>
                      <a:pt x="3235" y="1127"/>
                    </a:cubicBezTo>
                    <a:cubicBezTo>
                      <a:pt x="2963" y="1570"/>
                      <a:pt x="2655" y="2150"/>
                      <a:pt x="2382" y="2696"/>
                    </a:cubicBezTo>
                    <a:lnTo>
                      <a:pt x="2246" y="2696"/>
                    </a:lnTo>
                    <a:cubicBezTo>
                      <a:pt x="2246" y="2833"/>
                      <a:pt x="2109" y="2833"/>
                      <a:pt x="2109" y="3003"/>
                    </a:cubicBezTo>
                    <a:cubicBezTo>
                      <a:pt x="2109" y="2833"/>
                      <a:pt x="2109" y="2696"/>
                      <a:pt x="2246" y="2560"/>
                    </a:cubicBezTo>
                    <a:cubicBezTo>
                      <a:pt x="2519" y="2150"/>
                      <a:pt x="2826" y="1570"/>
                      <a:pt x="3099" y="990"/>
                    </a:cubicBezTo>
                    <a:cubicBezTo>
                      <a:pt x="3235" y="717"/>
                      <a:pt x="3372" y="444"/>
                      <a:pt x="3372" y="137"/>
                    </a:cubicBezTo>
                    <a:cubicBezTo>
                      <a:pt x="3372" y="0"/>
                      <a:pt x="3235" y="0"/>
                      <a:pt x="3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5348158" y="2425778"/>
                <a:ext cx="155268" cy="2698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6169" extrusionOk="0">
                    <a:moveTo>
                      <a:pt x="990" y="2253"/>
                    </a:moveTo>
                    <a:lnTo>
                      <a:pt x="990" y="2970"/>
                    </a:lnTo>
                    <a:lnTo>
                      <a:pt x="990" y="3516"/>
                    </a:lnTo>
                    <a:cubicBezTo>
                      <a:pt x="990" y="3243"/>
                      <a:pt x="990" y="2970"/>
                      <a:pt x="854" y="2833"/>
                    </a:cubicBezTo>
                    <a:cubicBezTo>
                      <a:pt x="990" y="2662"/>
                      <a:pt x="990" y="2389"/>
                      <a:pt x="990" y="2253"/>
                    </a:cubicBezTo>
                    <a:close/>
                    <a:moveTo>
                      <a:pt x="717" y="3959"/>
                    </a:moveTo>
                    <a:cubicBezTo>
                      <a:pt x="717" y="4096"/>
                      <a:pt x="854" y="4232"/>
                      <a:pt x="854" y="4369"/>
                    </a:cubicBezTo>
                    <a:lnTo>
                      <a:pt x="854" y="4676"/>
                    </a:lnTo>
                    <a:cubicBezTo>
                      <a:pt x="717" y="4539"/>
                      <a:pt x="717" y="4232"/>
                      <a:pt x="717" y="4096"/>
                    </a:cubicBezTo>
                    <a:lnTo>
                      <a:pt x="717" y="3959"/>
                    </a:lnTo>
                    <a:close/>
                    <a:moveTo>
                      <a:pt x="2560" y="1"/>
                    </a:moveTo>
                    <a:cubicBezTo>
                      <a:pt x="2492" y="1"/>
                      <a:pt x="2424" y="35"/>
                      <a:pt x="2424" y="103"/>
                    </a:cubicBezTo>
                    <a:cubicBezTo>
                      <a:pt x="2560" y="547"/>
                      <a:pt x="2560" y="956"/>
                      <a:pt x="2697" y="1400"/>
                    </a:cubicBezTo>
                    <a:cubicBezTo>
                      <a:pt x="2697" y="1673"/>
                      <a:pt x="2697" y="1809"/>
                      <a:pt x="2867" y="2117"/>
                    </a:cubicBezTo>
                    <a:lnTo>
                      <a:pt x="2697" y="1980"/>
                    </a:lnTo>
                    <a:lnTo>
                      <a:pt x="2697" y="1400"/>
                    </a:lnTo>
                    <a:cubicBezTo>
                      <a:pt x="2628" y="1332"/>
                      <a:pt x="2560" y="1298"/>
                      <a:pt x="2509" y="1298"/>
                    </a:cubicBezTo>
                    <a:cubicBezTo>
                      <a:pt x="2458" y="1298"/>
                      <a:pt x="2424" y="1332"/>
                      <a:pt x="2424" y="1400"/>
                    </a:cubicBezTo>
                    <a:cubicBezTo>
                      <a:pt x="2287" y="2117"/>
                      <a:pt x="2151" y="2662"/>
                      <a:pt x="2151" y="3379"/>
                    </a:cubicBezTo>
                    <a:cubicBezTo>
                      <a:pt x="2014" y="3686"/>
                      <a:pt x="2014" y="3959"/>
                      <a:pt x="2014" y="4369"/>
                    </a:cubicBezTo>
                    <a:lnTo>
                      <a:pt x="2014" y="3516"/>
                    </a:lnTo>
                    <a:cubicBezTo>
                      <a:pt x="2014" y="2662"/>
                      <a:pt x="2151" y="1980"/>
                      <a:pt x="2151" y="1263"/>
                    </a:cubicBezTo>
                    <a:cubicBezTo>
                      <a:pt x="2151" y="1087"/>
                      <a:pt x="2050" y="1012"/>
                      <a:pt x="1964" y="1012"/>
                    </a:cubicBezTo>
                    <a:cubicBezTo>
                      <a:pt x="1899" y="1012"/>
                      <a:pt x="1843" y="1054"/>
                      <a:pt x="1843" y="1127"/>
                    </a:cubicBezTo>
                    <a:cubicBezTo>
                      <a:pt x="1570" y="2117"/>
                      <a:pt x="1570" y="3106"/>
                      <a:pt x="1298" y="4096"/>
                    </a:cubicBezTo>
                    <a:lnTo>
                      <a:pt x="1298" y="3243"/>
                    </a:lnTo>
                    <a:cubicBezTo>
                      <a:pt x="1434" y="3106"/>
                      <a:pt x="1434" y="2970"/>
                      <a:pt x="1434" y="2833"/>
                    </a:cubicBezTo>
                    <a:cubicBezTo>
                      <a:pt x="1434" y="2253"/>
                      <a:pt x="1707" y="1536"/>
                      <a:pt x="1570" y="956"/>
                    </a:cubicBezTo>
                    <a:cubicBezTo>
                      <a:pt x="1502" y="888"/>
                      <a:pt x="1434" y="854"/>
                      <a:pt x="1383" y="854"/>
                    </a:cubicBezTo>
                    <a:cubicBezTo>
                      <a:pt x="1332" y="854"/>
                      <a:pt x="1298" y="888"/>
                      <a:pt x="1298" y="956"/>
                    </a:cubicBezTo>
                    <a:cubicBezTo>
                      <a:pt x="990" y="1263"/>
                      <a:pt x="990" y="1536"/>
                      <a:pt x="854" y="1809"/>
                    </a:cubicBezTo>
                    <a:cubicBezTo>
                      <a:pt x="854" y="1536"/>
                      <a:pt x="854" y="1263"/>
                      <a:pt x="717" y="956"/>
                    </a:cubicBezTo>
                    <a:cubicBezTo>
                      <a:pt x="649" y="888"/>
                      <a:pt x="581" y="854"/>
                      <a:pt x="530" y="854"/>
                    </a:cubicBezTo>
                    <a:cubicBezTo>
                      <a:pt x="479" y="854"/>
                      <a:pt x="444" y="888"/>
                      <a:pt x="444" y="956"/>
                    </a:cubicBezTo>
                    <a:cubicBezTo>
                      <a:pt x="308" y="1673"/>
                      <a:pt x="308" y="2526"/>
                      <a:pt x="308" y="3379"/>
                    </a:cubicBezTo>
                    <a:cubicBezTo>
                      <a:pt x="137" y="4096"/>
                      <a:pt x="1" y="4949"/>
                      <a:pt x="1" y="5665"/>
                    </a:cubicBezTo>
                    <a:cubicBezTo>
                      <a:pt x="1" y="5802"/>
                      <a:pt x="308" y="5802"/>
                      <a:pt x="308" y="5802"/>
                    </a:cubicBezTo>
                    <a:cubicBezTo>
                      <a:pt x="444" y="5665"/>
                      <a:pt x="444" y="5392"/>
                      <a:pt x="581" y="5222"/>
                    </a:cubicBezTo>
                    <a:cubicBezTo>
                      <a:pt x="581" y="5307"/>
                      <a:pt x="615" y="5350"/>
                      <a:pt x="666" y="5350"/>
                    </a:cubicBezTo>
                    <a:cubicBezTo>
                      <a:pt x="717" y="5350"/>
                      <a:pt x="786" y="5307"/>
                      <a:pt x="854" y="5222"/>
                    </a:cubicBezTo>
                    <a:cubicBezTo>
                      <a:pt x="854" y="5392"/>
                      <a:pt x="854" y="5529"/>
                      <a:pt x="990" y="5529"/>
                    </a:cubicBezTo>
                    <a:cubicBezTo>
                      <a:pt x="990" y="5597"/>
                      <a:pt x="1033" y="5631"/>
                      <a:pt x="1076" y="5631"/>
                    </a:cubicBezTo>
                    <a:cubicBezTo>
                      <a:pt x="1118" y="5631"/>
                      <a:pt x="1161" y="5597"/>
                      <a:pt x="1161" y="5529"/>
                    </a:cubicBezTo>
                    <a:cubicBezTo>
                      <a:pt x="1434" y="5085"/>
                      <a:pt x="1570" y="4812"/>
                      <a:pt x="1570" y="4369"/>
                    </a:cubicBezTo>
                    <a:cubicBezTo>
                      <a:pt x="1570" y="4812"/>
                      <a:pt x="1570" y="5222"/>
                      <a:pt x="1707" y="5529"/>
                    </a:cubicBezTo>
                    <a:cubicBezTo>
                      <a:pt x="1843" y="5665"/>
                      <a:pt x="2014" y="5665"/>
                      <a:pt x="2014" y="5665"/>
                    </a:cubicBezTo>
                    <a:cubicBezTo>
                      <a:pt x="2151" y="5529"/>
                      <a:pt x="2151" y="5392"/>
                      <a:pt x="2287" y="5085"/>
                    </a:cubicBezTo>
                    <a:lnTo>
                      <a:pt x="2287" y="5665"/>
                    </a:lnTo>
                    <a:cubicBezTo>
                      <a:pt x="2355" y="5734"/>
                      <a:pt x="2424" y="5768"/>
                      <a:pt x="2492" y="5768"/>
                    </a:cubicBezTo>
                    <a:cubicBezTo>
                      <a:pt x="2560" y="5768"/>
                      <a:pt x="2628" y="5734"/>
                      <a:pt x="2697" y="5665"/>
                    </a:cubicBezTo>
                    <a:lnTo>
                      <a:pt x="2697" y="5802"/>
                    </a:lnTo>
                    <a:cubicBezTo>
                      <a:pt x="2697" y="5938"/>
                      <a:pt x="3004" y="5938"/>
                      <a:pt x="3004" y="5938"/>
                    </a:cubicBezTo>
                    <a:cubicBezTo>
                      <a:pt x="3004" y="6092"/>
                      <a:pt x="3106" y="6169"/>
                      <a:pt x="3208" y="6169"/>
                    </a:cubicBezTo>
                    <a:cubicBezTo>
                      <a:pt x="3311" y="6169"/>
                      <a:pt x="3413" y="6092"/>
                      <a:pt x="3413" y="5938"/>
                    </a:cubicBezTo>
                    <a:cubicBezTo>
                      <a:pt x="3413" y="5802"/>
                      <a:pt x="3550" y="5529"/>
                      <a:pt x="3550" y="5222"/>
                    </a:cubicBezTo>
                    <a:lnTo>
                      <a:pt x="3550" y="4812"/>
                    </a:lnTo>
                    <a:cubicBezTo>
                      <a:pt x="3550" y="3243"/>
                      <a:pt x="3140" y="1536"/>
                      <a:pt x="2697" y="103"/>
                    </a:cubicBezTo>
                    <a:cubicBezTo>
                      <a:pt x="2697" y="35"/>
                      <a:pt x="2628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5312599" y="2218194"/>
                <a:ext cx="184878" cy="355411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8126" extrusionOk="0">
                    <a:moveTo>
                      <a:pt x="496" y="3283"/>
                    </a:moveTo>
                    <a:lnTo>
                      <a:pt x="496" y="3283"/>
                    </a:lnTo>
                    <a:cubicBezTo>
                      <a:pt x="568" y="3449"/>
                      <a:pt x="636" y="3600"/>
                      <a:pt x="677" y="3723"/>
                    </a:cubicBezTo>
                    <a:cubicBezTo>
                      <a:pt x="677" y="3860"/>
                      <a:pt x="814" y="3860"/>
                      <a:pt x="814" y="3996"/>
                    </a:cubicBezTo>
                    <a:lnTo>
                      <a:pt x="814" y="4167"/>
                    </a:lnTo>
                    <a:cubicBezTo>
                      <a:pt x="708" y="3823"/>
                      <a:pt x="602" y="3581"/>
                      <a:pt x="496" y="3283"/>
                    </a:cubicBezTo>
                    <a:close/>
                    <a:moveTo>
                      <a:pt x="2247" y="6282"/>
                    </a:moveTo>
                    <a:lnTo>
                      <a:pt x="2247" y="7408"/>
                    </a:lnTo>
                    <a:cubicBezTo>
                      <a:pt x="2247" y="6999"/>
                      <a:pt x="2111" y="6555"/>
                      <a:pt x="2111" y="6419"/>
                    </a:cubicBezTo>
                    <a:lnTo>
                      <a:pt x="2111" y="6282"/>
                    </a:lnTo>
                    <a:close/>
                    <a:moveTo>
                      <a:pt x="1250" y="1"/>
                    </a:moveTo>
                    <a:cubicBezTo>
                      <a:pt x="1068" y="1"/>
                      <a:pt x="983" y="200"/>
                      <a:pt x="1121" y="311"/>
                    </a:cubicBezTo>
                    <a:cubicBezTo>
                      <a:pt x="1667" y="891"/>
                      <a:pt x="2111" y="1608"/>
                      <a:pt x="2520" y="2290"/>
                    </a:cubicBezTo>
                    <a:cubicBezTo>
                      <a:pt x="2827" y="2870"/>
                      <a:pt x="3100" y="3450"/>
                      <a:pt x="3373" y="3996"/>
                    </a:cubicBezTo>
                    <a:lnTo>
                      <a:pt x="3373" y="4167"/>
                    </a:lnTo>
                    <a:cubicBezTo>
                      <a:pt x="3373" y="3996"/>
                      <a:pt x="3237" y="3860"/>
                      <a:pt x="3237" y="3723"/>
                    </a:cubicBezTo>
                    <a:cubicBezTo>
                      <a:pt x="3168" y="3655"/>
                      <a:pt x="3100" y="3621"/>
                      <a:pt x="3049" y="3621"/>
                    </a:cubicBezTo>
                    <a:cubicBezTo>
                      <a:pt x="2998" y="3621"/>
                      <a:pt x="2964" y="3655"/>
                      <a:pt x="2964" y="3723"/>
                    </a:cubicBezTo>
                    <a:cubicBezTo>
                      <a:pt x="2827" y="3450"/>
                      <a:pt x="2827" y="3314"/>
                      <a:pt x="2656" y="3143"/>
                    </a:cubicBezTo>
                    <a:cubicBezTo>
                      <a:pt x="2656" y="3075"/>
                      <a:pt x="2588" y="3041"/>
                      <a:pt x="2520" y="3041"/>
                    </a:cubicBezTo>
                    <a:cubicBezTo>
                      <a:pt x="2452" y="3041"/>
                      <a:pt x="2383" y="3075"/>
                      <a:pt x="2383" y="3143"/>
                    </a:cubicBezTo>
                    <a:lnTo>
                      <a:pt x="2383" y="3587"/>
                    </a:lnTo>
                    <a:lnTo>
                      <a:pt x="2111" y="3587"/>
                    </a:lnTo>
                    <a:cubicBezTo>
                      <a:pt x="1803" y="3996"/>
                      <a:pt x="1974" y="4576"/>
                      <a:pt x="1974" y="4849"/>
                    </a:cubicBezTo>
                    <a:cubicBezTo>
                      <a:pt x="1974" y="4849"/>
                      <a:pt x="1974" y="4713"/>
                      <a:pt x="1803" y="4576"/>
                    </a:cubicBezTo>
                    <a:lnTo>
                      <a:pt x="1803" y="4440"/>
                    </a:lnTo>
                    <a:cubicBezTo>
                      <a:pt x="1667" y="3860"/>
                      <a:pt x="1530" y="3143"/>
                      <a:pt x="1257" y="2870"/>
                    </a:cubicBezTo>
                    <a:lnTo>
                      <a:pt x="1121" y="2870"/>
                    </a:lnTo>
                    <a:lnTo>
                      <a:pt x="1121" y="2734"/>
                    </a:lnTo>
                    <a:cubicBezTo>
                      <a:pt x="1064" y="2688"/>
                      <a:pt x="1011" y="2673"/>
                      <a:pt x="965" y="2673"/>
                    </a:cubicBezTo>
                    <a:cubicBezTo>
                      <a:pt x="874" y="2673"/>
                      <a:pt x="814" y="2734"/>
                      <a:pt x="814" y="2734"/>
                    </a:cubicBezTo>
                    <a:cubicBezTo>
                      <a:pt x="677" y="2461"/>
                      <a:pt x="677" y="2290"/>
                      <a:pt x="541" y="2017"/>
                    </a:cubicBezTo>
                    <a:cubicBezTo>
                      <a:pt x="495" y="1972"/>
                      <a:pt x="450" y="1956"/>
                      <a:pt x="409" y="1956"/>
                    </a:cubicBezTo>
                    <a:cubicBezTo>
                      <a:pt x="329" y="1956"/>
                      <a:pt x="268" y="2017"/>
                      <a:pt x="268" y="2017"/>
                    </a:cubicBezTo>
                    <a:cubicBezTo>
                      <a:pt x="178" y="2323"/>
                      <a:pt x="259" y="2666"/>
                      <a:pt x="375" y="2983"/>
                    </a:cubicBezTo>
                    <a:lnTo>
                      <a:pt x="375" y="2983"/>
                    </a:lnTo>
                    <a:cubicBezTo>
                      <a:pt x="340" y="2960"/>
                      <a:pt x="298" y="2950"/>
                      <a:pt x="256" y="2950"/>
                    </a:cubicBezTo>
                    <a:cubicBezTo>
                      <a:pt x="126" y="2950"/>
                      <a:pt x="1" y="3047"/>
                      <a:pt x="97" y="3143"/>
                    </a:cubicBezTo>
                    <a:cubicBezTo>
                      <a:pt x="404" y="4440"/>
                      <a:pt x="814" y="5702"/>
                      <a:pt x="1394" y="6863"/>
                    </a:cubicBezTo>
                    <a:cubicBezTo>
                      <a:pt x="1394" y="6978"/>
                      <a:pt x="1443" y="7020"/>
                      <a:pt x="1499" y="7020"/>
                    </a:cubicBezTo>
                    <a:cubicBezTo>
                      <a:pt x="1576" y="7020"/>
                      <a:pt x="1667" y="6941"/>
                      <a:pt x="1667" y="6863"/>
                    </a:cubicBezTo>
                    <a:cubicBezTo>
                      <a:pt x="1567" y="6637"/>
                      <a:pt x="1540" y="6431"/>
                      <a:pt x="1533" y="6282"/>
                    </a:cubicBezTo>
                    <a:lnTo>
                      <a:pt x="1667" y="6282"/>
                    </a:lnTo>
                    <a:cubicBezTo>
                      <a:pt x="1803" y="6863"/>
                      <a:pt x="1803" y="7716"/>
                      <a:pt x="2247" y="8125"/>
                    </a:cubicBezTo>
                    <a:cubicBezTo>
                      <a:pt x="2383" y="8125"/>
                      <a:pt x="2520" y="8125"/>
                      <a:pt x="2656" y="7989"/>
                    </a:cubicBezTo>
                    <a:cubicBezTo>
                      <a:pt x="2656" y="7579"/>
                      <a:pt x="2520" y="6999"/>
                      <a:pt x="2520" y="6419"/>
                    </a:cubicBezTo>
                    <a:cubicBezTo>
                      <a:pt x="2383" y="6009"/>
                      <a:pt x="2383" y="5429"/>
                      <a:pt x="2383" y="5020"/>
                    </a:cubicBezTo>
                    <a:cubicBezTo>
                      <a:pt x="2383" y="4713"/>
                      <a:pt x="2247" y="4440"/>
                      <a:pt x="2247" y="4167"/>
                    </a:cubicBezTo>
                    <a:lnTo>
                      <a:pt x="2247" y="4167"/>
                    </a:lnTo>
                    <a:cubicBezTo>
                      <a:pt x="2656" y="5156"/>
                      <a:pt x="2383" y="6555"/>
                      <a:pt x="3100" y="7408"/>
                    </a:cubicBezTo>
                    <a:cubicBezTo>
                      <a:pt x="3141" y="7460"/>
                      <a:pt x="3194" y="7480"/>
                      <a:pt x="3245" y="7480"/>
                    </a:cubicBezTo>
                    <a:cubicBezTo>
                      <a:pt x="3363" y="7480"/>
                      <a:pt x="3469" y="7368"/>
                      <a:pt x="3373" y="7272"/>
                    </a:cubicBezTo>
                    <a:cubicBezTo>
                      <a:pt x="3373" y="6999"/>
                      <a:pt x="3373" y="6726"/>
                      <a:pt x="3237" y="6419"/>
                    </a:cubicBezTo>
                    <a:lnTo>
                      <a:pt x="3237" y="6419"/>
                    </a:lnTo>
                    <a:lnTo>
                      <a:pt x="3373" y="6555"/>
                    </a:lnTo>
                    <a:cubicBezTo>
                      <a:pt x="3441" y="6641"/>
                      <a:pt x="3518" y="6683"/>
                      <a:pt x="3578" y="6683"/>
                    </a:cubicBezTo>
                    <a:cubicBezTo>
                      <a:pt x="3638" y="6683"/>
                      <a:pt x="3680" y="6641"/>
                      <a:pt x="3680" y="6555"/>
                    </a:cubicBezTo>
                    <a:cubicBezTo>
                      <a:pt x="3817" y="6419"/>
                      <a:pt x="3817" y="6282"/>
                      <a:pt x="3680" y="6146"/>
                    </a:cubicBezTo>
                    <a:cubicBezTo>
                      <a:pt x="3817" y="6146"/>
                      <a:pt x="3817" y="6146"/>
                      <a:pt x="3817" y="6282"/>
                    </a:cubicBezTo>
                    <a:cubicBezTo>
                      <a:pt x="3817" y="6322"/>
                      <a:pt x="3840" y="6339"/>
                      <a:pt x="3873" y="6339"/>
                    </a:cubicBezTo>
                    <a:cubicBezTo>
                      <a:pt x="3953" y="6339"/>
                      <a:pt x="4090" y="6242"/>
                      <a:pt x="4090" y="6146"/>
                    </a:cubicBezTo>
                    <a:lnTo>
                      <a:pt x="4090" y="5873"/>
                    </a:lnTo>
                    <a:cubicBezTo>
                      <a:pt x="4090" y="5873"/>
                      <a:pt x="4226" y="5873"/>
                      <a:pt x="4226" y="5702"/>
                    </a:cubicBezTo>
                    <a:cubicBezTo>
                      <a:pt x="4226" y="5156"/>
                      <a:pt x="3953" y="4576"/>
                      <a:pt x="3817" y="3996"/>
                    </a:cubicBezTo>
                    <a:cubicBezTo>
                      <a:pt x="3817" y="3314"/>
                      <a:pt x="3373" y="2734"/>
                      <a:pt x="3100" y="2154"/>
                    </a:cubicBezTo>
                    <a:cubicBezTo>
                      <a:pt x="2520" y="1300"/>
                      <a:pt x="2111" y="754"/>
                      <a:pt x="1394" y="38"/>
                    </a:cubicBezTo>
                    <a:cubicBezTo>
                      <a:pt x="1342" y="12"/>
                      <a:pt x="1293" y="1"/>
                      <a:pt x="1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5236231" y="2213864"/>
                <a:ext cx="235351" cy="216457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949" extrusionOk="0">
                    <a:moveTo>
                      <a:pt x="3413" y="1399"/>
                    </a:moveTo>
                    <a:lnTo>
                      <a:pt x="3413" y="1399"/>
                    </a:lnTo>
                    <a:cubicBezTo>
                      <a:pt x="3549" y="1536"/>
                      <a:pt x="3549" y="1707"/>
                      <a:pt x="3720" y="1843"/>
                    </a:cubicBezTo>
                    <a:cubicBezTo>
                      <a:pt x="3720" y="2116"/>
                      <a:pt x="3857" y="2389"/>
                      <a:pt x="3993" y="2560"/>
                    </a:cubicBezTo>
                    <a:cubicBezTo>
                      <a:pt x="3857" y="2560"/>
                      <a:pt x="3857" y="2389"/>
                      <a:pt x="3857" y="2389"/>
                    </a:cubicBezTo>
                    <a:cubicBezTo>
                      <a:pt x="3720" y="2116"/>
                      <a:pt x="3549" y="1843"/>
                      <a:pt x="3413" y="1399"/>
                    </a:cubicBezTo>
                    <a:close/>
                    <a:moveTo>
                      <a:pt x="1297" y="410"/>
                    </a:moveTo>
                    <a:lnTo>
                      <a:pt x="1297" y="410"/>
                    </a:lnTo>
                    <a:cubicBezTo>
                      <a:pt x="1570" y="683"/>
                      <a:pt x="1843" y="1126"/>
                      <a:pt x="2014" y="1399"/>
                    </a:cubicBezTo>
                    <a:cubicBezTo>
                      <a:pt x="2287" y="1843"/>
                      <a:pt x="2560" y="2253"/>
                      <a:pt x="2867" y="2696"/>
                    </a:cubicBezTo>
                    <a:cubicBezTo>
                      <a:pt x="2884" y="2722"/>
                      <a:pt x="2901" y="2747"/>
                      <a:pt x="2919" y="2773"/>
                    </a:cubicBezTo>
                    <a:lnTo>
                      <a:pt x="2919" y="2773"/>
                    </a:lnTo>
                    <a:cubicBezTo>
                      <a:pt x="2757" y="2593"/>
                      <a:pt x="2590" y="2419"/>
                      <a:pt x="2423" y="2253"/>
                    </a:cubicBezTo>
                    <a:cubicBezTo>
                      <a:pt x="2150" y="1843"/>
                      <a:pt x="1707" y="1263"/>
                      <a:pt x="1434" y="853"/>
                    </a:cubicBezTo>
                    <a:cubicBezTo>
                      <a:pt x="1434" y="683"/>
                      <a:pt x="1297" y="546"/>
                      <a:pt x="1297" y="410"/>
                    </a:cubicBezTo>
                    <a:close/>
                    <a:moveTo>
                      <a:pt x="1843" y="2116"/>
                    </a:moveTo>
                    <a:cubicBezTo>
                      <a:pt x="2203" y="2476"/>
                      <a:pt x="2510" y="2823"/>
                      <a:pt x="2790" y="3172"/>
                    </a:cubicBezTo>
                    <a:lnTo>
                      <a:pt x="2790" y="3172"/>
                    </a:lnTo>
                    <a:cubicBezTo>
                      <a:pt x="2493" y="2902"/>
                      <a:pt x="2125" y="2523"/>
                      <a:pt x="1843" y="2116"/>
                    </a:cubicBezTo>
                    <a:close/>
                    <a:moveTo>
                      <a:pt x="3046" y="3504"/>
                    </a:moveTo>
                    <a:cubicBezTo>
                      <a:pt x="3124" y="3609"/>
                      <a:pt x="3201" y="3715"/>
                      <a:pt x="3276" y="3822"/>
                    </a:cubicBezTo>
                    <a:cubicBezTo>
                      <a:pt x="3200" y="3745"/>
                      <a:pt x="3123" y="3625"/>
                      <a:pt x="3046" y="3504"/>
                    </a:cubicBezTo>
                    <a:close/>
                    <a:moveTo>
                      <a:pt x="3840" y="3937"/>
                    </a:moveTo>
                    <a:cubicBezTo>
                      <a:pt x="3845" y="3944"/>
                      <a:pt x="3851" y="3951"/>
                      <a:pt x="3857" y="3959"/>
                    </a:cubicBezTo>
                    <a:lnTo>
                      <a:pt x="3857" y="3962"/>
                    </a:lnTo>
                    <a:lnTo>
                      <a:pt x="3857" y="3962"/>
                    </a:lnTo>
                    <a:cubicBezTo>
                      <a:pt x="3851" y="3953"/>
                      <a:pt x="3845" y="3945"/>
                      <a:pt x="3840" y="3937"/>
                    </a:cubicBezTo>
                    <a:close/>
                    <a:moveTo>
                      <a:pt x="1297" y="0"/>
                    </a:moveTo>
                    <a:cubicBezTo>
                      <a:pt x="1161" y="0"/>
                      <a:pt x="990" y="0"/>
                      <a:pt x="990" y="137"/>
                    </a:cubicBezTo>
                    <a:lnTo>
                      <a:pt x="990" y="410"/>
                    </a:lnTo>
                    <a:cubicBezTo>
                      <a:pt x="950" y="370"/>
                      <a:pt x="910" y="353"/>
                      <a:pt x="874" y="353"/>
                    </a:cubicBezTo>
                    <a:cubicBezTo>
                      <a:pt x="785" y="353"/>
                      <a:pt x="717" y="450"/>
                      <a:pt x="717" y="546"/>
                    </a:cubicBezTo>
                    <a:cubicBezTo>
                      <a:pt x="581" y="410"/>
                      <a:pt x="444" y="137"/>
                      <a:pt x="308" y="137"/>
                    </a:cubicBezTo>
                    <a:cubicBezTo>
                      <a:pt x="137" y="137"/>
                      <a:pt x="1" y="273"/>
                      <a:pt x="137" y="410"/>
                    </a:cubicBezTo>
                    <a:cubicBezTo>
                      <a:pt x="137" y="546"/>
                      <a:pt x="308" y="683"/>
                      <a:pt x="308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308" y="1536"/>
                      <a:pt x="717" y="1980"/>
                      <a:pt x="1161" y="2253"/>
                    </a:cubicBezTo>
                    <a:cubicBezTo>
                      <a:pt x="1297" y="2560"/>
                      <a:pt x="1434" y="2696"/>
                      <a:pt x="1707" y="2969"/>
                    </a:cubicBezTo>
                    <a:cubicBezTo>
                      <a:pt x="1843" y="3106"/>
                      <a:pt x="2014" y="3242"/>
                      <a:pt x="2150" y="3413"/>
                    </a:cubicBezTo>
                    <a:cubicBezTo>
                      <a:pt x="2287" y="3822"/>
                      <a:pt x="2560" y="4266"/>
                      <a:pt x="3003" y="4539"/>
                    </a:cubicBezTo>
                    <a:cubicBezTo>
                      <a:pt x="3140" y="4539"/>
                      <a:pt x="3276" y="4402"/>
                      <a:pt x="3140" y="4266"/>
                    </a:cubicBezTo>
                    <a:lnTo>
                      <a:pt x="3140" y="4266"/>
                    </a:lnTo>
                    <a:cubicBezTo>
                      <a:pt x="3413" y="4539"/>
                      <a:pt x="3720" y="4675"/>
                      <a:pt x="3993" y="4948"/>
                    </a:cubicBezTo>
                    <a:cubicBezTo>
                      <a:pt x="4129" y="4948"/>
                      <a:pt x="4266" y="4812"/>
                      <a:pt x="4266" y="4675"/>
                    </a:cubicBezTo>
                    <a:cubicBezTo>
                      <a:pt x="4181" y="4498"/>
                      <a:pt x="4082" y="4320"/>
                      <a:pt x="3973" y="4144"/>
                    </a:cubicBezTo>
                    <a:lnTo>
                      <a:pt x="3973" y="4144"/>
                    </a:lnTo>
                    <a:cubicBezTo>
                      <a:pt x="4102" y="4126"/>
                      <a:pt x="4233" y="3925"/>
                      <a:pt x="4130" y="3822"/>
                    </a:cubicBezTo>
                    <a:lnTo>
                      <a:pt x="4130" y="3822"/>
                    </a:lnTo>
                    <a:cubicBezTo>
                      <a:pt x="4266" y="3959"/>
                      <a:pt x="4402" y="4095"/>
                      <a:pt x="4402" y="4266"/>
                    </a:cubicBezTo>
                    <a:cubicBezTo>
                      <a:pt x="4451" y="4305"/>
                      <a:pt x="4508" y="4321"/>
                      <a:pt x="4565" y="4321"/>
                    </a:cubicBezTo>
                    <a:cubicBezTo>
                      <a:pt x="4707" y="4321"/>
                      <a:pt x="4846" y="4217"/>
                      <a:pt x="4846" y="4095"/>
                    </a:cubicBezTo>
                    <a:cubicBezTo>
                      <a:pt x="4710" y="3822"/>
                      <a:pt x="4573" y="3549"/>
                      <a:pt x="4403" y="3413"/>
                    </a:cubicBezTo>
                    <a:lnTo>
                      <a:pt x="4403" y="3413"/>
                    </a:lnTo>
                    <a:cubicBezTo>
                      <a:pt x="4573" y="3549"/>
                      <a:pt x="4710" y="3549"/>
                      <a:pt x="4710" y="3686"/>
                    </a:cubicBezTo>
                    <a:lnTo>
                      <a:pt x="4846" y="3686"/>
                    </a:lnTo>
                    <a:cubicBezTo>
                      <a:pt x="4983" y="3686"/>
                      <a:pt x="4983" y="3686"/>
                      <a:pt x="4983" y="3822"/>
                    </a:cubicBezTo>
                    <a:cubicBezTo>
                      <a:pt x="4983" y="3859"/>
                      <a:pt x="5014" y="3876"/>
                      <a:pt x="5058" y="3876"/>
                    </a:cubicBezTo>
                    <a:cubicBezTo>
                      <a:pt x="5176" y="3876"/>
                      <a:pt x="5380" y="3749"/>
                      <a:pt x="5256" y="3549"/>
                    </a:cubicBezTo>
                    <a:cubicBezTo>
                      <a:pt x="4983" y="2833"/>
                      <a:pt x="4402" y="2116"/>
                      <a:pt x="3857" y="1399"/>
                    </a:cubicBezTo>
                    <a:lnTo>
                      <a:pt x="3720" y="1399"/>
                    </a:lnTo>
                    <a:cubicBezTo>
                      <a:pt x="3413" y="990"/>
                      <a:pt x="3140" y="683"/>
                      <a:pt x="2867" y="273"/>
                    </a:cubicBezTo>
                    <a:cubicBezTo>
                      <a:pt x="2817" y="233"/>
                      <a:pt x="2770" y="217"/>
                      <a:pt x="2728" y="217"/>
                    </a:cubicBezTo>
                    <a:cubicBezTo>
                      <a:pt x="2628" y="217"/>
                      <a:pt x="2560" y="313"/>
                      <a:pt x="2560" y="410"/>
                    </a:cubicBezTo>
                    <a:cubicBezTo>
                      <a:pt x="2560" y="683"/>
                      <a:pt x="2696" y="990"/>
                      <a:pt x="2867" y="1263"/>
                    </a:cubicBezTo>
                    <a:cubicBezTo>
                      <a:pt x="2696" y="990"/>
                      <a:pt x="2423" y="546"/>
                      <a:pt x="2150" y="137"/>
                    </a:cubicBezTo>
                    <a:cubicBezTo>
                      <a:pt x="2150" y="97"/>
                      <a:pt x="2124" y="80"/>
                      <a:pt x="2087" y="80"/>
                    </a:cubicBezTo>
                    <a:cubicBezTo>
                      <a:pt x="1997" y="80"/>
                      <a:pt x="1843" y="177"/>
                      <a:pt x="1843" y="273"/>
                    </a:cubicBezTo>
                    <a:cubicBezTo>
                      <a:pt x="2104" y="766"/>
                      <a:pt x="2340" y="1234"/>
                      <a:pt x="2573" y="1720"/>
                    </a:cubicBezTo>
                    <a:lnTo>
                      <a:pt x="2573" y="1720"/>
                    </a:lnTo>
                    <a:cubicBezTo>
                      <a:pt x="2569" y="1715"/>
                      <a:pt x="2564" y="1711"/>
                      <a:pt x="2560" y="1707"/>
                    </a:cubicBezTo>
                    <a:cubicBezTo>
                      <a:pt x="2287" y="1263"/>
                      <a:pt x="1843" y="273"/>
                      <a:pt x="1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5130253" y="2118252"/>
                <a:ext cx="292560" cy="183829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4203" extrusionOk="0">
                    <a:moveTo>
                      <a:pt x="3140" y="1606"/>
                    </a:moveTo>
                    <a:cubicBezTo>
                      <a:pt x="3584" y="1879"/>
                      <a:pt x="3857" y="2186"/>
                      <a:pt x="4266" y="2323"/>
                    </a:cubicBezTo>
                    <a:cubicBezTo>
                      <a:pt x="4419" y="2459"/>
                      <a:pt x="4530" y="2595"/>
                      <a:pt x="4636" y="2718"/>
                    </a:cubicBezTo>
                    <a:lnTo>
                      <a:pt x="4636" y="2718"/>
                    </a:lnTo>
                    <a:cubicBezTo>
                      <a:pt x="4133" y="2352"/>
                      <a:pt x="3650" y="1966"/>
                      <a:pt x="3140" y="1606"/>
                    </a:cubicBezTo>
                    <a:close/>
                    <a:moveTo>
                      <a:pt x="2287" y="2459"/>
                    </a:moveTo>
                    <a:cubicBezTo>
                      <a:pt x="2424" y="2596"/>
                      <a:pt x="2867" y="2732"/>
                      <a:pt x="3140" y="3039"/>
                    </a:cubicBezTo>
                    <a:lnTo>
                      <a:pt x="3277" y="3176"/>
                    </a:lnTo>
                    <a:cubicBezTo>
                      <a:pt x="2867" y="2869"/>
                      <a:pt x="2424" y="2596"/>
                      <a:pt x="2151" y="2459"/>
                    </a:cubicBezTo>
                    <a:close/>
                    <a:moveTo>
                      <a:pt x="2725" y="1"/>
                    </a:moveTo>
                    <a:cubicBezTo>
                      <a:pt x="2671" y="1"/>
                      <a:pt x="2616" y="12"/>
                      <a:pt x="2560" y="37"/>
                    </a:cubicBezTo>
                    <a:cubicBezTo>
                      <a:pt x="2424" y="37"/>
                      <a:pt x="2424" y="37"/>
                      <a:pt x="2424" y="173"/>
                    </a:cubicBezTo>
                    <a:cubicBezTo>
                      <a:pt x="2424" y="310"/>
                      <a:pt x="2560" y="617"/>
                      <a:pt x="2867" y="890"/>
                    </a:cubicBezTo>
                    <a:cubicBezTo>
                      <a:pt x="2424" y="617"/>
                      <a:pt x="2151" y="310"/>
                      <a:pt x="1707" y="37"/>
                    </a:cubicBezTo>
                    <a:cubicBezTo>
                      <a:pt x="1434" y="37"/>
                      <a:pt x="1298" y="173"/>
                      <a:pt x="1434" y="310"/>
                    </a:cubicBezTo>
                    <a:cubicBezTo>
                      <a:pt x="1571" y="480"/>
                      <a:pt x="1571" y="480"/>
                      <a:pt x="1707" y="617"/>
                    </a:cubicBezTo>
                    <a:cubicBezTo>
                      <a:pt x="1434" y="480"/>
                      <a:pt x="1298" y="310"/>
                      <a:pt x="1025" y="173"/>
                    </a:cubicBezTo>
                    <a:cubicBezTo>
                      <a:pt x="1025" y="133"/>
                      <a:pt x="998" y="117"/>
                      <a:pt x="964" y="117"/>
                    </a:cubicBezTo>
                    <a:cubicBezTo>
                      <a:pt x="883" y="117"/>
                      <a:pt x="757" y="213"/>
                      <a:pt x="854" y="310"/>
                    </a:cubicBezTo>
                    <a:cubicBezTo>
                      <a:pt x="1298" y="1026"/>
                      <a:pt x="1878" y="1743"/>
                      <a:pt x="2424" y="2323"/>
                    </a:cubicBezTo>
                    <a:cubicBezTo>
                      <a:pt x="1878" y="1879"/>
                      <a:pt x="1298" y="1606"/>
                      <a:pt x="717" y="1333"/>
                    </a:cubicBezTo>
                    <a:cubicBezTo>
                      <a:pt x="677" y="1282"/>
                      <a:pt x="636" y="1262"/>
                      <a:pt x="602" y="1262"/>
                    </a:cubicBezTo>
                    <a:cubicBezTo>
                      <a:pt x="524" y="1262"/>
                      <a:pt x="485" y="1374"/>
                      <a:pt x="581" y="1470"/>
                    </a:cubicBezTo>
                    <a:lnTo>
                      <a:pt x="444" y="1333"/>
                    </a:lnTo>
                    <a:lnTo>
                      <a:pt x="308" y="1333"/>
                    </a:lnTo>
                    <a:cubicBezTo>
                      <a:pt x="267" y="1282"/>
                      <a:pt x="223" y="1262"/>
                      <a:pt x="182" y="1262"/>
                    </a:cubicBezTo>
                    <a:cubicBezTo>
                      <a:pt x="85" y="1262"/>
                      <a:pt x="1" y="1374"/>
                      <a:pt x="1" y="1470"/>
                    </a:cubicBezTo>
                    <a:lnTo>
                      <a:pt x="171" y="1606"/>
                    </a:lnTo>
                    <a:cubicBezTo>
                      <a:pt x="444" y="1879"/>
                      <a:pt x="854" y="2186"/>
                      <a:pt x="1161" y="2323"/>
                    </a:cubicBezTo>
                    <a:cubicBezTo>
                      <a:pt x="2014" y="3039"/>
                      <a:pt x="2867" y="3585"/>
                      <a:pt x="3720" y="4166"/>
                    </a:cubicBezTo>
                    <a:cubicBezTo>
                      <a:pt x="3746" y="4192"/>
                      <a:pt x="3772" y="4203"/>
                      <a:pt x="3797" y="4203"/>
                    </a:cubicBezTo>
                    <a:cubicBezTo>
                      <a:pt x="3899" y="4203"/>
                      <a:pt x="3967" y="4003"/>
                      <a:pt x="3857" y="3893"/>
                    </a:cubicBezTo>
                    <a:cubicBezTo>
                      <a:pt x="3993" y="3893"/>
                      <a:pt x="3993" y="3893"/>
                      <a:pt x="3993" y="3722"/>
                    </a:cubicBezTo>
                    <a:lnTo>
                      <a:pt x="4130" y="3722"/>
                    </a:lnTo>
                    <a:cubicBezTo>
                      <a:pt x="4266" y="3722"/>
                      <a:pt x="4437" y="3722"/>
                      <a:pt x="4266" y="3585"/>
                    </a:cubicBezTo>
                    <a:cubicBezTo>
                      <a:pt x="4130" y="3312"/>
                      <a:pt x="3857" y="3039"/>
                      <a:pt x="3413" y="2869"/>
                    </a:cubicBezTo>
                    <a:lnTo>
                      <a:pt x="1707" y="1163"/>
                    </a:lnTo>
                    <a:lnTo>
                      <a:pt x="1707" y="1163"/>
                    </a:lnTo>
                    <a:cubicBezTo>
                      <a:pt x="2731" y="1879"/>
                      <a:pt x="3720" y="2596"/>
                      <a:pt x="4573" y="3312"/>
                    </a:cubicBezTo>
                    <a:cubicBezTo>
                      <a:pt x="4611" y="3331"/>
                      <a:pt x="4647" y="3340"/>
                      <a:pt x="4679" y="3340"/>
                    </a:cubicBezTo>
                    <a:cubicBezTo>
                      <a:pt x="4838" y="3340"/>
                      <a:pt x="4924" y="3135"/>
                      <a:pt x="4894" y="2977"/>
                    </a:cubicBezTo>
                    <a:lnTo>
                      <a:pt x="4894" y="2977"/>
                    </a:lnTo>
                    <a:cubicBezTo>
                      <a:pt x="4922" y="2999"/>
                      <a:pt x="4952" y="3020"/>
                      <a:pt x="4983" y="3039"/>
                    </a:cubicBezTo>
                    <a:cubicBezTo>
                      <a:pt x="5064" y="3075"/>
                      <a:pt x="5133" y="3092"/>
                      <a:pt x="5188" y="3092"/>
                    </a:cubicBezTo>
                    <a:cubicBezTo>
                      <a:pt x="5343" y="3092"/>
                      <a:pt x="5391" y="2959"/>
                      <a:pt x="5290" y="2732"/>
                    </a:cubicBezTo>
                    <a:cubicBezTo>
                      <a:pt x="5119" y="2596"/>
                      <a:pt x="4846" y="2323"/>
                      <a:pt x="4573" y="2186"/>
                    </a:cubicBezTo>
                    <a:cubicBezTo>
                      <a:pt x="4437" y="2016"/>
                      <a:pt x="4130" y="1879"/>
                      <a:pt x="3993" y="1606"/>
                    </a:cubicBezTo>
                    <a:cubicBezTo>
                      <a:pt x="3720" y="1470"/>
                      <a:pt x="3584" y="1163"/>
                      <a:pt x="3413" y="1026"/>
                    </a:cubicBezTo>
                    <a:cubicBezTo>
                      <a:pt x="3277" y="890"/>
                      <a:pt x="3140" y="753"/>
                      <a:pt x="3004" y="617"/>
                    </a:cubicBezTo>
                    <a:lnTo>
                      <a:pt x="3004" y="617"/>
                    </a:lnTo>
                    <a:cubicBezTo>
                      <a:pt x="3277" y="753"/>
                      <a:pt x="3584" y="890"/>
                      <a:pt x="3857" y="1163"/>
                    </a:cubicBezTo>
                    <a:cubicBezTo>
                      <a:pt x="4266" y="1743"/>
                      <a:pt x="4846" y="2323"/>
                      <a:pt x="5426" y="2732"/>
                    </a:cubicBezTo>
                    <a:lnTo>
                      <a:pt x="5563" y="2732"/>
                    </a:lnTo>
                    <a:cubicBezTo>
                      <a:pt x="5836" y="2869"/>
                      <a:pt x="5972" y="3039"/>
                      <a:pt x="6143" y="3039"/>
                    </a:cubicBezTo>
                    <a:cubicBezTo>
                      <a:pt x="6280" y="3176"/>
                      <a:pt x="6280" y="3449"/>
                      <a:pt x="6280" y="3585"/>
                    </a:cubicBezTo>
                    <a:cubicBezTo>
                      <a:pt x="6280" y="3739"/>
                      <a:pt x="6382" y="3816"/>
                      <a:pt x="6484" y="3816"/>
                    </a:cubicBezTo>
                    <a:cubicBezTo>
                      <a:pt x="6587" y="3816"/>
                      <a:pt x="6689" y="3739"/>
                      <a:pt x="6689" y="3585"/>
                    </a:cubicBezTo>
                    <a:cubicBezTo>
                      <a:pt x="6689" y="2732"/>
                      <a:pt x="5699" y="1743"/>
                      <a:pt x="4983" y="1333"/>
                    </a:cubicBezTo>
                    <a:cubicBezTo>
                      <a:pt x="4573" y="1026"/>
                      <a:pt x="4130" y="617"/>
                      <a:pt x="3720" y="480"/>
                    </a:cubicBezTo>
                    <a:lnTo>
                      <a:pt x="3584" y="480"/>
                    </a:lnTo>
                    <a:cubicBezTo>
                      <a:pt x="3221" y="229"/>
                      <a:pt x="2972" y="1"/>
                      <a:pt x="27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937715" y="2092140"/>
                <a:ext cx="348107" cy="196381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4490" extrusionOk="0">
                    <a:moveTo>
                      <a:pt x="1434" y="497"/>
                    </a:moveTo>
                    <a:cubicBezTo>
                      <a:pt x="1707" y="497"/>
                      <a:pt x="2151" y="634"/>
                      <a:pt x="2424" y="634"/>
                    </a:cubicBezTo>
                    <a:cubicBezTo>
                      <a:pt x="2867" y="770"/>
                      <a:pt x="3277" y="907"/>
                      <a:pt x="3550" y="1077"/>
                    </a:cubicBezTo>
                    <a:cubicBezTo>
                      <a:pt x="3720" y="1077"/>
                      <a:pt x="3993" y="1214"/>
                      <a:pt x="4130" y="1350"/>
                    </a:cubicBezTo>
                    <a:cubicBezTo>
                      <a:pt x="3993" y="1350"/>
                      <a:pt x="3993" y="1350"/>
                      <a:pt x="3993" y="1487"/>
                    </a:cubicBezTo>
                    <a:cubicBezTo>
                      <a:pt x="3140" y="1077"/>
                      <a:pt x="2287" y="907"/>
                      <a:pt x="1434" y="497"/>
                    </a:cubicBezTo>
                    <a:close/>
                    <a:moveTo>
                      <a:pt x="3004" y="1760"/>
                    </a:moveTo>
                    <a:cubicBezTo>
                      <a:pt x="3136" y="1760"/>
                      <a:pt x="3268" y="1760"/>
                      <a:pt x="3400" y="1915"/>
                    </a:cubicBezTo>
                    <a:lnTo>
                      <a:pt x="3400" y="1915"/>
                    </a:lnTo>
                    <a:cubicBezTo>
                      <a:pt x="3208" y="1896"/>
                      <a:pt x="3017" y="1853"/>
                      <a:pt x="2867" y="1760"/>
                    </a:cubicBezTo>
                    <a:close/>
                    <a:moveTo>
                      <a:pt x="2128" y="2023"/>
                    </a:moveTo>
                    <a:cubicBezTo>
                      <a:pt x="2294" y="2047"/>
                      <a:pt x="2390" y="2067"/>
                      <a:pt x="2287" y="2067"/>
                    </a:cubicBezTo>
                    <a:cubicBezTo>
                      <a:pt x="2234" y="2050"/>
                      <a:pt x="2180" y="2036"/>
                      <a:pt x="2128" y="2023"/>
                    </a:cubicBezTo>
                    <a:close/>
                    <a:moveTo>
                      <a:pt x="4266" y="1760"/>
                    </a:moveTo>
                    <a:cubicBezTo>
                      <a:pt x="4573" y="1930"/>
                      <a:pt x="4846" y="2067"/>
                      <a:pt x="5119" y="2203"/>
                    </a:cubicBezTo>
                    <a:lnTo>
                      <a:pt x="4266" y="2203"/>
                    </a:lnTo>
                    <a:lnTo>
                      <a:pt x="4266" y="2067"/>
                    </a:lnTo>
                    <a:lnTo>
                      <a:pt x="4266" y="1930"/>
                    </a:lnTo>
                    <a:lnTo>
                      <a:pt x="4266" y="1760"/>
                    </a:lnTo>
                    <a:close/>
                    <a:moveTo>
                      <a:pt x="2720" y="0"/>
                    </a:moveTo>
                    <a:cubicBezTo>
                      <a:pt x="2620" y="0"/>
                      <a:pt x="2520" y="17"/>
                      <a:pt x="2424" y="54"/>
                    </a:cubicBezTo>
                    <a:cubicBezTo>
                      <a:pt x="2424" y="54"/>
                      <a:pt x="2287" y="54"/>
                      <a:pt x="2287" y="224"/>
                    </a:cubicBezTo>
                    <a:lnTo>
                      <a:pt x="2287" y="361"/>
                    </a:lnTo>
                    <a:cubicBezTo>
                      <a:pt x="2120" y="277"/>
                      <a:pt x="1787" y="130"/>
                      <a:pt x="1483" y="130"/>
                    </a:cubicBezTo>
                    <a:cubicBezTo>
                      <a:pt x="1290" y="130"/>
                      <a:pt x="1110" y="189"/>
                      <a:pt x="991" y="361"/>
                    </a:cubicBezTo>
                    <a:cubicBezTo>
                      <a:pt x="991" y="497"/>
                      <a:pt x="991" y="634"/>
                      <a:pt x="1161" y="634"/>
                    </a:cubicBezTo>
                    <a:cubicBezTo>
                      <a:pt x="1161" y="770"/>
                      <a:pt x="991" y="907"/>
                      <a:pt x="1161" y="907"/>
                    </a:cubicBezTo>
                    <a:cubicBezTo>
                      <a:pt x="1161" y="1077"/>
                      <a:pt x="1298" y="1077"/>
                      <a:pt x="1298" y="1077"/>
                    </a:cubicBezTo>
                    <a:cubicBezTo>
                      <a:pt x="991" y="1077"/>
                      <a:pt x="854" y="1214"/>
                      <a:pt x="854" y="1350"/>
                    </a:cubicBezTo>
                    <a:cubicBezTo>
                      <a:pt x="718" y="1350"/>
                      <a:pt x="854" y="1487"/>
                      <a:pt x="854" y="1487"/>
                    </a:cubicBezTo>
                    <a:cubicBezTo>
                      <a:pt x="718" y="1487"/>
                      <a:pt x="718" y="1623"/>
                      <a:pt x="854" y="1760"/>
                    </a:cubicBezTo>
                    <a:cubicBezTo>
                      <a:pt x="991" y="1930"/>
                      <a:pt x="1161" y="1930"/>
                      <a:pt x="1298" y="1930"/>
                    </a:cubicBezTo>
                    <a:cubicBezTo>
                      <a:pt x="1342" y="1930"/>
                      <a:pt x="1493" y="1945"/>
                      <a:pt x="1666" y="1965"/>
                    </a:cubicBezTo>
                    <a:lnTo>
                      <a:pt x="1666" y="1965"/>
                    </a:lnTo>
                    <a:cubicBezTo>
                      <a:pt x="1657" y="1964"/>
                      <a:pt x="1648" y="1964"/>
                      <a:pt x="1639" y="1964"/>
                    </a:cubicBezTo>
                    <a:cubicBezTo>
                      <a:pt x="1426" y="1964"/>
                      <a:pt x="1212" y="1999"/>
                      <a:pt x="991" y="2067"/>
                    </a:cubicBezTo>
                    <a:lnTo>
                      <a:pt x="308" y="2067"/>
                    </a:lnTo>
                    <a:cubicBezTo>
                      <a:pt x="137" y="2067"/>
                      <a:pt x="1" y="2340"/>
                      <a:pt x="137" y="2340"/>
                    </a:cubicBezTo>
                    <a:lnTo>
                      <a:pt x="308" y="2340"/>
                    </a:lnTo>
                    <a:cubicBezTo>
                      <a:pt x="735" y="2476"/>
                      <a:pt x="1119" y="2510"/>
                      <a:pt x="1502" y="2510"/>
                    </a:cubicBezTo>
                    <a:cubicBezTo>
                      <a:pt x="1886" y="2510"/>
                      <a:pt x="2270" y="2476"/>
                      <a:pt x="2697" y="2476"/>
                    </a:cubicBezTo>
                    <a:cubicBezTo>
                      <a:pt x="3004" y="2340"/>
                      <a:pt x="3277" y="2340"/>
                      <a:pt x="3550" y="2340"/>
                    </a:cubicBezTo>
                    <a:cubicBezTo>
                      <a:pt x="4130" y="2783"/>
                      <a:pt x="4983" y="3056"/>
                      <a:pt x="5563" y="3056"/>
                    </a:cubicBezTo>
                    <a:cubicBezTo>
                      <a:pt x="5836" y="3056"/>
                      <a:pt x="5973" y="3193"/>
                      <a:pt x="6109" y="3193"/>
                    </a:cubicBezTo>
                    <a:cubicBezTo>
                      <a:pt x="6109" y="3329"/>
                      <a:pt x="6280" y="3329"/>
                      <a:pt x="6416" y="3466"/>
                    </a:cubicBezTo>
                    <a:cubicBezTo>
                      <a:pt x="6280" y="3466"/>
                      <a:pt x="6280" y="3466"/>
                      <a:pt x="6280" y="3636"/>
                    </a:cubicBezTo>
                    <a:cubicBezTo>
                      <a:pt x="6109" y="3636"/>
                      <a:pt x="5973" y="3773"/>
                      <a:pt x="6109" y="3909"/>
                    </a:cubicBezTo>
                    <a:cubicBezTo>
                      <a:pt x="6416" y="4046"/>
                      <a:pt x="6826" y="4182"/>
                      <a:pt x="7133" y="4319"/>
                    </a:cubicBezTo>
                    <a:cubicBezTo>
                      <a:pt x="7269" y="4319"/>
                      <a:pt x="7406" y="4490"/>
                      <a:pt x="7542" y="4490"/>
                    </a:cubicBezTo>
                    <a:cubicBezTo>
                      <a:pt x="7815" y="4490"/>
                      <a:pt x="7815" y="4319"/>
                      <a:pt x="7815" y="4182"/>
                    </a:cubicBezTo>
                    <a:cubicBezTo>
                      <a:pt x="7542" y="3909"/>
                      <a:pt x="7269" y="3773"/>
                      <a:pt x="7133" y="3636"/>
                    </a:cubicBezTo>
                    <a:cubicBezTo>
                      <a:pt x="6962" y="3329"/>
                      <a:pt x="6689" y="3056"/>
                      <a:pt x="6280" y="2920"/>
                    </a:cubicBezTo>
                    <a:cubicBezTo>
                      <a:pt x="6280" y="2920"/>
                      <a:pt x="6109" y="2783"/>
                      <a:pt x="5973" y="2783"/>
                    </a:cubicBezTo>
                    <a:lnTo>
                      <a:pt x="5973" y="2613"/>
                    </a:lnTo>
                    <a:lnTo>
                      <a:pt x="5836" y="2613"/>
                    </a:lnTo>
                    <a:cubicBezTo>
                      <a:pt x="5836" y="2476"/>
                      <a:pt x="5700" y="2340"/>
                      <a:pt x="5563" y="2340"/>
                    </a:cubicBezTo>
                    <a:lnTo>
                      <a:pt x="5563" y="2203"/>
                    </a:lnTo>
                    <a:lnTo>
                      <a:pt x="5700" y="2203"/>
                    </a:lnTo>
                    <a:lnTo>
                      <a:pt x="5836" y="2340"/>
                    </a:lnTo>
                    <a:cubicBezTo>
                      <a:pt x="6109" y="2476"/>
                      <a:pt x="6416" y="2783"/>
                      <a:pt x="6689" y="2920"/>
                    </a:cubicBezTo>
                    <a:cubicBezTo>
                      <a:pt x="6962" y="3056"/>
                      <a:pt x="7269" y="3329"/>
                      <a:pt x="7679" y="3466"/>
                    </a:cubicBezTo>
                    <a:cubicBezTo>
                      <a:pt x="7701" y="3493"/>
                      <a:pt x="7724" y="3505"/>
                      <a:pt x="7746" y="3505"/>
                    </a:cubicBezTo>
                    <a:cubicBezTo>
                      <a:pt x="7861" y="3505"/>
                      <a:pt x="7958" y="3193"/>
                      <a:pt x="7815" y="3193"/>
                    </a:cubicBezTo>
                    <a:cubicBezTo>
                      <a:pt x="7269" y="2783"/>
                      <a:pt x="6689" y="2340"/>
                      <a:pt x="6109" y="2067"/>
                    </a:cubicBezTo>
                    <a:lnTo>
                      <a:pt x="6109" y="1760"/>
                    </a:lnTo>
                    <a:cubicBezTo>
                      <a:pt x="6109" y="1623"/>
                      <a:pt x="5973" y="1623"/>
                      <a:pt x="5973" y="1623"/>
                    </a:cubicBezTo>
                    <a:cubicBezTo>
                      <a:pt x="5563" y="1487"/>
                      <a:pt x="5119" y="1350"/>
                      <a:pt x="4846" y="1214"/>
                    </a:cubicBezTo>
                    <a:cubicBezTo>
                      <a:pt x="4710" y="1077"/>
                      <a:pt x="4573" y="1077"/>
                      <a:pt x="4573" y="907"/>
                    </a:cubicBezTo>
                    <a:cubicBezTo>
                      <a:pt x="4072" y="670"/>
                      <a:pt x="3366" y="0"/>
                      <a:pt x="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4813848" y="2036767"/>
                <a:ext cx="558134" cy="197387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4513" extrusionOk="0">
                    <a:moveTo>
                      <a:pt x="8805" y="1900"/>
                    </a:moveTo>
                    <a:cubicBezTo>
                      <a:pt x="9112" y="2036"/>
                      <a:pt x="9385" y="2173"/>
                      <a:pt x="9521" y="2173"/>
                    </a:cubicBezTo>
                    <a:cubicBezTo>
                      <a:pt x="9248" y="2173"/>
                      <a:pt x="8805" y="2036"/>
                      <a:pt x="8532" y="2036"/>
                    </a:cubicBezTo>
                    <a:cubicBezTo>
                      <a:pt x="8668" y="2036"/>
                      <a:pt x="8668" y="1900"/>
                      <a:pt x="8805" y="1900"/>
                    </a:cubicBezTo>
                    <a:close/>
                    <a:moveTo>
                      <a:pt x="5480" y="0"/>
                    </a:moveTo>
                    <a:cubicBezTo>
                      <a:pt x="4975" y="0"/>
                      <a:pt x="4476" y="97"/>
                      <a:pt x="3993" y="193"/>
                    </a:cubicBezTo>
                    <a:lnTo>
                      <a:pt x="3550" y="193"/>
                    </a:lnTo>
                    <a:cubicBezTo>
                      <a:pt x="3413" y="193"/>
                      <a:pt x="3413" y="330"/>
                      <a:pt x="3413" y="330"/>
                    </a:cubicBezTo>
                    <a:cubicBezTo>
                      <a:pt x="2287" y="466"/>
                      <a:pt x="1127" y="637"/>
                      <a:pt x="137" y="1183"/>
                    </a:cubicBezTo>
                    <a:cubicBezTo>
                      <a:pt x="1" y="1320"/>
                      <a:pt x="137" y="1490"/>
                      <a:pt x="274" y="1490"/>
                    </a:cubicBezTo>
                    <a:cubicBezTo>
                      <a:pt x="410" y="1490"/>
                      <a:pt x="717" y="1320"/>
                      <a:pt x="854" y="1320"/>
                    </a:cubicBezTo>
                    <a:cubicBezTo>
                      <a:pt x="854" y="1320"/>
                      <a:pt x="854" y="1490"/>
                      <a:pt x="990" y="1490"/>
                    </a:cubicBezTo>
                    <a:cubicBezTo>
                      <a:pt x="1570" y="1320"/>
                      <a:pt x="2287" y="910"/>
                      <a:pt x="2833" y="774"/>
                    </a:cubicBezTo>
                    <a:lnTo>
                      <a:pt x="2833" y="774"/>
                    </a:lnTo>
                    <a:cubicBezTo>
                      <a:pt x="2560" y="910"/>
                      <a:pt x="2287" y="1047"/>
                      <a:pt x="2116" y="1183"/>
                    </a:cubicBezTo>
                    <a:cubicBezTo>
                      <a:pt x="1980" y="1183"/>
                      <a:pt x="1980" y="1490"/>
                      <a:pt x="2287" y="1490"/>
                    </a:cubicBezTo>
                    <a:cubicBezTo>
                      <a:pt x="3413" y="1183"/>
                      <a:pt x="4539" y="774"/>
                      <a:pt x="5699" y="774"/>
                    </a:cubicBezTo>
                    <a:lnTo>
                      <a:pt x="5972" y="774"/>
                    </a:lnTo>
                    <a:cubicBezTo>
                      <a:pt x="5836" y="774"/>
                      <a:pt x="5836" y="774"/>
                      <a:pt x="5699" y="910"/>
                    </a:cubicBezTo>
                    <a:cubicBezTo>
                      <a:pt x="4846" y="910"/>
                      <a:pt x="4130" y="1047"/>
                      <a:pt x="3413" y="1320"/>
                    </a:cubicBezTo>
                    <a:cubicBezTo>
                      <a:pt x="3277" y="1320"/>
                      <a:pt x="3413" y="1627"/>
                      <a:pt x="3550" y="1627"/>
                    </a:cubicBezTo>
                    <a:cubicBezTo>
                      <a:pt x="3686" y="1627"/>
                      <a:pt x="4266" y="1490"/>
                      <a:pt x="4983" y="1320"/>
                    </a:cubicBezTo>
                    <a:cubicBezTo>
                      <a:pt x="5699" y="1490"/>
                      <a:pt x="6382" y="1490"/>
                      <a:pt x="7098" y="1627"/>
                    </a:cubicBezTo>
                    <a:lnTo>
                      <a:pt x="7098" y="1763"/>
                    </a:lnTo>
                    <a:cubicBezTo>
                      <a:pt x="6860" y="1809"/>
                      <a:pt x="6624" y="1824"/>
                      <a:pt x="6391" y="1824"/>
                    </a:cubicBezTo>
                    <a:cubicBezTo>
                      <a:pt x="5923" y="1824"/>
                      <a:pt x="5460" y="1763"/>
                      <a:pt x="4983" y="1763"/>
                    </a:cubicBezTo>
                    <a:lnTo>
                      <a:pt x="4846" y="1763"/>
                    </a:lnTo>
                    <a:cubicBezTo>
                      <a:pt x="4676" y="1763"/>
                      <a:pt x="4539" y="1900"/>
                      <a:pt x="4676" y="1900"/>
                    </a:cubicBezTo>
                    <a:cubicBezTo>
                      <a:pt x="4846" y="1900"/>
                      <a:pt x="4846" y="1900"/>
                      <a:pt x="4846" y="2036"/>
                    </a:cubicBezTo>
                    <a:cubicBezTo>
                      <a:pt x="5972" y="2173"/>
                      <a:pt x="6962" y="2343"/>
                      <a:pt x="7951" y="2616"/>
                    </a:cubicBezTo>
                    <a:cubicBezTo>
                      <a:pt x="8388" y="2719"/>
                      <a:pt x="9056" y="2995"/>
                      <a:pt x="9607" y="2995"/>
                    </a:cubicBezTo>
                    <a:cubicBezTo>
                      <a:pt x="9789" y="2995"/>
                      <a:pt x="9957" y="2965"/>
                      <a:pt x="10101" y="2889"/>
                    </a:cubicBezTo>
                    <a:cubicBezTo>
                      <a:pt x="10101" y="2889"/>
                      <a:pt x="10238" y="2753"/>
                      <a:pt x="10101" y="2616"/>
                    </a:cubicBezTo>
                    <a:lnTo>
                      <a:pt x="10511" y="2616"/>
                    </a:lnTo>
                    <a:lnTo>
                      <a:pt x="10647" y="2480"/>
                    </a:lnTo>
                    <a:lnTo>
                      <a:pt x="10818" y="2480"/>
                    </a:lnTo>
                    <a:cubicBezTo>
                      <a:pt x="10818" y="2480"/>
                      <a:pt x="10954" y="2616"/>
                      <a:pt x="11091" y="2616"/>
                    </a:cubicBezTo>
                    <a:cubicBezTo>
                      <a:pt x="11227" y="2753"/>
                      <a:pt x="11500" y="3196"/>
                      <a:pt x="11671" y="3469"/>
                    </a:cubicBezTo>
                    <a:cubicBezTo>
                      <a:pt x="11807" y="3742"/>
                      <a:pt x="12217" y="4049"/>
                      <a:pt x="12353" y="4459"/>
                    </a:cubicBezTo>
                    <a:cubicBezTo>
                      <a:pt x="12399" y="4495"/>
                      <a:pt x="12452" y="4512"/>
                      <a:pt x="12503" y="4512"/>
                    </a:cubicBezTo>
                    <a:cubicBezTo>
                      <a:pt x="12641" y="4512"/>
                      <a:pt x="12760" y="4386"/>
                      <a:pt x="12660" y="4186"/>
                    </a:cubicBezTo>
                    <a:cubicBezTo>
                      <a:pt x="12524" y="4049"/>
                      <a:pt x="12353" y="3742"/>
                      <a:pt x="12217" y="3606"/>
                    </a:cubicBezTo>
                    <a:cubicBezTo>
                      <a:pt x="11944" y="3333"/>
                      <a:pt x="11807" y="2889"/>
                      <a:pt x="11671" y="2616"/>
                    </a:cubicBezTo>
                    <a:cubicBezTo>
                      <a:pt x="11500" y="2480"/>
                      <a:pt x="11364" y="2343"/>
                      <a:pt x="11227" y="2343"/>
                    </a:cubicBezTo>
                    <a:lnTo>
                      <a:pt x="11227" y="2173"/>
                    </a:lnTo>
                    <a:cubicBezTo>
                      <a:pt x="11091" y="2036"/>
                      <a:pt x="10954" y="2036"/>
                      <a:pt x="10818" y="1900"/>
                    </a:cubicBezTo>
                    <a:cubicBezTo>
                      <a:pt x="10647" y="1763"/>
                      <a:pt x="10374" y="1627"/>
                      <a:pt x="10101" y="1490"/>
                    </a:cubicBezTo>
                    <a:cubicBezTo>
                      <a:pt x="9794" y="910"/>
                      <a:pt x="8395" y="637"/>
                      <a:pt x="7678" y="637"/>
                    </a:cubicBezTo>
                    <a:cubicBezTo>
                      <a:pt x="7235" y="330"/>
                      <a:pt x="6689" y="193"/>
                      <a:pt x="6109" y="57"/>
                    </a:cubicBezTo>
                    <a:cubicBezTo>
                      <a:pt x="5899" y="17"/>
                      <a:pt x="5689" y="0"/>
                      <a:pt x="5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5181033" y="2760115"/>
                <a:ext cx="227391" cy="22240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085" extrusionOk="0">
                    <a:moveTo>
                      <a:pt x="4129" y="0"/>
                    </a:moveTo>
                    <a:lnTo>
                      <a:pt x="3958" y="137"/>
                    </a:lnTo>
                    <a:cubicBezTo>
                      <a:pt x="3822" y="137"/>
                      <a:pt x="3822" y="308"/>
                      <a:pt x="3822" y="308"/>
                    </a:cubicBezTo>
                    <a:cubicBezTo>
                      <a:pt x="3822" y="308"/>
                      <a:pt x="3685" y="308"/>
                      <a:pt x="3685" y="137"/>
                    </a:cubicBezTo>
                    <a:cubicBezTo>
                      <a:pt x="3549" y="137"/>
                      <a:pt x="3549" y="137"/>
                      <a:pt x="3412" y="308"/>
                    </a:cubicBezTo>
                    <a:cubicBezTo>
                      <a:pt x="3276" y="308"/>
                      <a:pt x="3276" y="581"/>
                      <a:pt x="3412" y="717"/>
                    </a:cubicBezTo>
                    <a:cubicBezTo>
                      <a:pt x="3276" y="717"/>
                      <a:pt x="3276" y="581"/>
                      <a:pt x="3105" y="581"/>
                    </a:cubicBezTo>
                    <a:cubicBezTo>
                      <a:pt x="2969" y="581"/>
                      <a:pt x="2969" y="581"/>
                      <a:pt x="2832" y="717"/>
                    </a:cubicBezTo>
                    <a:cubicBezTo>
                      <a:pt x="2832" y="854"/>
                      <a:pt x="2832" y="990"/>
                      <a:pt x="2969" y="1161"/>
                    </a:cubicBezTo>
                    <a:cubicBezTo>
                      <a:pt x="2832" y="990"/>
                      <a:pt x="2696" y="854"/>
                      <a:pt x="2559" y="717"/>
                    </a:cubicBezTo>
                    <a:cubicBezTo>
                      <a:pt x="2423" y="717"/>
                      <a:pt x="2252" y="854"/>
                      <a:pt x="2252" y="990"/>
                    </a:cubicBezTo>
                    <a:cubicBezTo>
                      <a:pt x="2252" y="1392"/>
                      <a:pt x="2505" y="1766"/>
                      <a:pt x="2755" y="2163"/>
                    </a:cubicBezTo>
                    <a:lnTo>
                      <a:pt x="2755" y="2163"/>
                    </a:lnTo>
                    <a:cubicBezTo>
                      <a:pt x="2724" y="2150"/>
                      <a:pt x="2696" y="2150"/>
                      <a:pt x="2696" y="2150"/>
                    </a:cubicBezTo>
                    <a:cubicBezTo>
                      <a:pt x="2559" y="2014"/>
                      <a:pt x="2252" y="1707"/>
                      <a:pt x="2116" y="1570"/>
                    </a:cubicBezTo>
                    <a:cubicBezTo>
                      <a:pt x="1979" y="1570"/>
                      <a:pt x="1843" y="1570"/>
                      <a:pt x="1843" y="1707"/>
                    </a:cubicBezTo>
                    <a:cubicBezTo>
                      <a:pt x="1843" y="2014"/>
                      <a:pt x="1843" y="2150"/>
                      <a:pt x="1979" y="2423"/>
                    </a:cubicBezTo>
                    <a:cubicBezTo>
                      <a:pt x="1843" y="2150"/>
                      <a:pt x="1706" y="2014"/>
                      <a:pt x="1570" y="1843"/>
                    </a:cubicBezTo>
                    <a:cubicBezTo>
                      <a:pt x="1521" y="1804"/>
                      <a:pt x="1475" y="1787"/>
                      <a:pt x="1434" y="1787"/>
                    </a:cubicBezTo>
                    <a:cubicBezTo>
                      <a:pt x="1332" y="1787"/>
                      <a:pt x="1263" y="1892"/>
                      <a:pt x="1263" y="2014"/>
                    </a:cubicBezTo>
                    <a:cubicBezTo>
                      <a:pt x="1399" y="2423"/>
                      <a:pt x="1843" y="3003"/>
                      <a:pt x="1979" y="3549"/>
                    </a:cubicBezTo>
                    <a:cubicBezTo>
                      <a:pt x="1706" y="3140"/>
                      <a:pt x="1399" y="2560"/>
                      <a:pt x="990" y="2150"/>
                    </a:cubicBezTo>
                    <a:cubicBezTo>
                      <a:pt x="990" y="2082"/>
                      <a:pt x="955" y="2048"/>
                      <a:pt x="904" y="2048"/>
                    </a:cubicBezTo>
                    <a:cubicBezTo>
                      <a:pt x="853" y="2048"/>
                      <a:pt x="785" y="2082"/>
                      <a:pt x="717" y="2150"/>
                    </a:cubicBezTo>
                    <a:cubicBezTo>
                      <a:pt x="546" y="2560"/>
                      <a:pt x="990" y="3276"/>
                      <a:pt x="1126" y="3856"/>
                    </a:cubicBezTo>
                    <a:cubicBezTo>
                      <a:pt x="853" y="3413"/>
                      <a:pt x="546" y="2867"/>
                      <a:pt x="273" y="2423"/>
                    </a:cubicBezTo>
                    <a:cubicBezTo>
                      <a:pt x="273" y="2423"/>
                      <a:pt x="0" y="2423"/>
                      <a:pt x="0" y="2560"/>
                    </a:cubicBezTo>
                    <a:cubicBezTo>
                      <a:pt x="137" y="3003"/>
                      <a:pt x="273" y="3549"/>
                      <a:pt x="410" y="3993"/>
                    </a:cubicBezTo>
                    <a:cubicBezTo>
                      <a:pt x="546" y="4129"/>
                      <a:pt x="546" y="4266"/>
                      <a:pt x="546" y="4573"/>
                    </a:cubicBezTo>
                    <a:cubicBezTo>
                      <a:pt x="410" y="4266"/>
                      <a:pt x="273" y="3993"/>
                      <a:pt x="137" y="3720"/>
                    </a:cubicBezTo>
                    <a:cubicBezTo>
                      <a:pt x="137" y="3669"/>
                      <a:pt x="124" y="3648"/>
                      <a:pt x="107" y="3648"/>
                    </a:cubicBezTo>
                    <a:cubicBezTo>
                      <a:pt x="67" y="3648"/>
                      <a:pt x="0" y="3761"/>
                      <a:pt x="0" y="3856"/>
                    </a:cubicBezTo>
                    <a:cubicBezTo>
                      <a:pt x="137" y="4129"/>
                      <a:pt x="273" y="4846"/>
                      <a:pt x="717" y="4982"/>
                    </a:cubicBezTo>
                    <a:cubicBezTo>
                      <a:pt x="717" y="5051"/>
                      <a:pt x="751" y="5085"/>
                      <a:pt x="785" y="5085"/>
                    </a:cubicBezTo>
                    <a:cubicBezTo>
                      <a:pt x="819" y="5085"/>
                      <a:pt x="853" y="5051"/>
                      <a:pt x="853" y="4982"/>
                    </a:cubicBezTo>
                    <a:cubicBezTo>
                      <a:pt x="990" y="4709"/>
                      <a:pt x="853" y="4402"/>
                      <a:pt x="853" y="4129"/>
                    </a:cubicBezTo>
                    <a:cubicBezTo>
                      <a:pt x="717" y="3993"/>
                      <a:pt x="546" y="3720"/>
                      <a:pt x="546" y="3413"/>
                    </a:cubicBezTo>
                    <a:lnTo>
                      <a:pt x="546" y="3413"/>
                    </a:lnTo>
                    <a:cubicBezTo>
                      <a:pt x="717" y="3856"/>
                      <a:pt x="990" y="4266"/>
                      <a:pt x="1263" y="4402"/>
                    </a:cubicBezTo>
                    <a:cubicBezTo>
                      <a:pt x="1303" y="4453"/>
                      <a:pt x="1347" y="4474"/>
                      <a:pt x="1389" y="4474"/>
                    </a:cubicBezTo>
                    <a:cubicBezTo>
                      <a:pt x="1486" y="4474"/>
                      <a:pt x="1570" y="4361"/>
                      <a:pt x="1570" y="4266"/>
                    </a:cubicBezTo>
                    <a:cubicBezTo>
                      <a:pt x="1570" y="3856"/>
                      <a:pt x="1399" y="3413"/>
                      <a:pt x="1263" y="3140"/>
                    </a:cubicBezTo>
                    <a:lnTo>
                      <a:pt x="1263" y="3003"/>
                    </a:lnTo>
                    <a:cubicBezTo>
                      <a:pt x="1570" y="3413"/>
                      <a:pt x="1843" y="3856"/>
                      <a:pt x="2116" y="4129"/>
                    </a:cubicBezTo>
                    <a:cubicBezTo>
                      <a:pt x="2252" y="4129"/>
                      <a:pt x="2423" y="4129"/>
                      <a:pt x="2423" y="3993"/>
                    </a:cubicBezTo>
                    <a:lnTo>
                      <a:pt x="2423" y="3413"/>
                    </a:lnTo>
                    <a:cubicBezTo>
                      <a:pt x="2559" y="3549"/>
                      <a:pt x="2696" y="3720"/>
                      <a:pt x="2969" y="3720"/>
                    </a:cubicBezTo>
                    <a:cubicBezTo>
                      <a:pt x="2969" y="3720"/>
                      <a:pt x="3105" y="3720"/>
                      <a:pt x="3105" y="3549"/>
                    </a:cubicBezTo>
                    <a:cubicBezTo>
                      <a:pt x="2969" y="3140"/>
                      <a:pt x="2559" y="2696"/>
                      <a:pt x="2423" y="2287"/>
                    </a:cubicBezTo>
                    <a:lnTo>
                      <a:pt x="2423" y="2287"/>
                    </a:lnTo>
                    <a:cubicBezTo>
                      <a:pt x="2696" y="2696"/>
                      <a:pt x="2832" y="3140"/>
                      <a:pt x="3276" y="3276"/>
                    </a:cubicBezTo>
                    <a:cubicBezTo>
                      <a:pt x="3412" y="3276"/>
                      <a:pt x="3549" y="3140"/>
                      <a:pt x="3549" y="3003"/>
                    </a:cubicBezTo>
                    <a:cubicBezTo>
                      <a:pt x="3412" y="2423"/>
                      <a:pt x="2969" y="2014"/>
                      <a:pt x="2832" y="1434"/>
                    </a:cubicBezTo>
                    <a:lnTo>
                      <a:pt x="2832" y="1434"/>
                    </a:lnTo>
                    <a:cubicBezTo>
                      <a:pt x="2969" y="1707"/>
                      <a:pt x="3276" y="2150"/>
                      <a:pt x="3549" y="2287"/>
                    </a:cubicBezTo>
                    <a:cubicBezTo>
                      <a:pt x="3685" y="2287"/>
                      <a:pt x="3822" y="2150"/>
                      <a:pt x="3822" y="2014"/>
                    </a:cubicBezTo>
                    <a:cubicBezTo>
                      <a:pt x="3685" y="1843"/>
                      <a:pt x="3549" y="1707"/>
                      <a:pt x="3412" y="1434"/>
                    </a:cubicBezTo>
                    <a:lnTo>
                      <a:pt x="3412" y="1434"/>
                    </a:lnTo>
                    <a:cubicBezTo>
                      <a:pt x="3549" y="1570"/>
                      <a:pt x="3685" y="1707"/>
                      <a:pt x="3822" y="2014"/>
                    </a:cubicBezTo>
                    <a:cubicBezTo>
                      <a:pt x="3876" y="2038"/>
                      <a:pt x="3924" y="2048"/>
                      <a:pt x="3968" y="2048"/>
                    </a:cubicBezTo>
                    <a:cubicBezTo>
                      <a:pt x="4173" y="2048"/>
                      <a:pt x="4265" y="1819"/>
                      <a:pt x="4265" y="1707"/>
                    </a:cubicBezTo>
                    <a:cubicBezTo>
                      <a:pt x="4169" y="1514"/>
                      <a:pt x="3988" y="1102"/>
                      <a:pt x="3842" y="875"/>
                    </a:cubicBezTo>
                    <a:lnTo>
                      <a:pt x="3842" y="875"/>
                    </a:lnTo>
                    <a:cubicBezTo>
                      <a:pt x="4068" y="1105"/>
                      <a:pt x="4291" y="1349"/>
                      <a:pt x="4402" y="1570"/>
                    </a:cubicBezTo>
                    <a:cubicBezTo>
                      <a:pt x="4442" y="1610"/>
                      <a:pt x="4494" y="1627"/>
                      <a:pt x="4547" y="1627"/>
                    </a:cubicBezTo>
                    <a:cubicBezTo>
                      <a:pt x="4675" y="1627"/>
                      <a:pt x="4811" y="1530"/>
                      <a:pt x="4811" y="1434"/>
                    </a:cubicBezTo>
                    <a:cubicBezTo>
                      <a:pt x="4675" y="1161"/>
                      <a:pt x="4538" y="854"/>
                      <a:pt x="4402" y="581"/>
                    </a:cubicBezTo>
                    <a:lnTo>
                      <a:pt x="4402" y="581"/>
                    </a:lnTo>
                    <a:lnTo>
                      <a:pt x="4811" y="990"/>
                    </a:lnTo>
                    <a:cubicBezTo>
                      <a:pt x="4847" y="1025"/>
                      <a:pt x="4887" y="1040"/>
                      <a:pt x="4925" y="1040"/>
                    </a:cubicBezTo>
                    <a:cubicBezTo>
                      <a:pt x="5072" y="1040"/>
                      <a:pt x="5198" y="825"/>
                      <a:pt x="4982" y="717"/>
                    </a:cubicBezTo>
                    <a:cubicBezTo>
                      <a:pt x="4675" y="444"/>
                      <a:pt x="4538" y="137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5255651" y="2758497"/>
                <a:ext cx="80608" cy="7033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08" extrusionOk="0">
                    <a:moveTo>
                      <a:pt x="1147" y="0"/>
                    </a:moveTo>
                    <a:cubicBezTo>
                      <a:pt x="1094" y="0"/>
                      <a:pt x="1041" y="12"/>
                      <a:pt x="990" y="37"/>
                    </a:cubicBezTo>
                    <a:cubicBezTo>
                      <a:pt x="990" y="174"/>
                      <a:pt x="853" y="174"/>
                      <a:pt x="853" y="345"/>
                    </a:cubicBezTo>
                    <a:cubicBezTo>
                      <a:pt x="853" y="174"/>
                      <a:pt x="717" y="174"/>
                      <a:pt x="717" y="174"/>
                    </a:cubicBezTo>
                    <a:cubicBezTo>
                      <a:pt x="546" y="174"/>
                      <a:pt x="546" y="345"/>
                      <a:pt x="546" y="481"/>
                    </a:cubicBezTo>
                    <a:cubicBezTo>
                      <a:pt x="410" y="481"/>
                      <a:pt x="410" y="481"/>
                      <a:pt x="546" y="618"/>
                    </a:cubicBezTo>
                    <a:lnTo>
                      <a:pt x="410" y="618"/>
                    </a:lnTo>
                    <a:cubicBezTo>
                      <a:pt x="137" y="618"/>
                      <a:pt x="137" y="891"/>
                      <a:pt x="273" y="1027"/>
                    </a:cubicBezTo>
                    <a:cubicBezTo>
                      <a:pt x="137" y="1027"/>
                      <a:pt x="0" y="1027"/>
                      <a:pt x="137" y="1198"/>
                    </a:cubicBezTo>
                    <a:cubicBezTo>
                      <a:pt x="137" y="1334"/>
                      <a:pt x="137" y="1334"/>
                      <a:pt x="273" y="1471"/>
                    </a:cubicBezTo>
                    <a:cubicBezTo>
                      <a:pt x="273" y="1539"/>
                      <a:pt x="307" y="1573"/>
                      <a:pt x="341" y="1573"/>
                    </a:cubicBezTo>
                    <a:cubicBezTo>
                      <a:pt x="376" y="1573"/>
                      <a:pt x="410" y="1539"/>
                      <a:pt x="410" y="1471"/>
                    </a:cubicBezTo>
                    <a:lnTo>
                      <a:pt x="410" y="1607"/>
                    </a:lnTo>
                    <a:cubicBezTo>
                      <a:pt x="546" y="1607"/>
                      <a:pt x="717" y="1471"/>
                      <a:pt x="717" y="1334"/>
                    </a:cubicBezTo>
                    <a:lnTo>
                      <a:pt x="717" y="1198"/>
                    </a:lnTo>
                    <a:cubicBezTo>
                      <a:pt x="546" y="1198"/>
                      <a:pt x="546" y="1027"/>
                      <a:pt x="546" y="1027"/>
                    </a:cubicBezTo>
                    <a:lnTo>
                      <a:pt x="717" y="1027"/>
                    </a:lnTo>
                    <a:cubicBezTo>
                      <a:pt x="990" y="1027"/>
                      <a:pt x="990" y="891"/>
                      <a:pt x="853" y="754"/>
                    </a:cubicBezTo>
                    <a:cubicBezTo>
                      <a:pt x="990" y="754"/>
                      <a:pt x="1126" y="754"/>
                      <a:pt x="1126" y="618"/>
                    </a:cubicBezTo>
                    <a:lnTo>
                      <a:pt x="1263" y="481"/>
                    </a:lnTo>
                    <a:lnTo>
                      <a:pt x="1570" y="481"/>
                    </a:lnTo>
                    <a:cubicBezTo>
                      <a:pt x="1706" y="481"/>
                      <a:pt x="1843" y="345"/>
                      <a:pt x="1706" y="345"/>
                    </a:cubicBezTo>
                    <a:cubicBezTo>
                      <a:pt x="1596" y="206"/>
                      <a:pt x="1373" y="0"/>
                      <a:pt x="11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5244454" y="2785484"/>
                <a:ext cx="97797" cy="5839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335" extrusionOk="0">
                    <a:moveTo>
                      <a:pt x="1519" y="1"/>
                    </a:moveTo>
                    <a:cubicBezTo>
                      <a:pt x="1382" y="1"/>
                      <a:pt x="1382" y="1"/>
                      <a:pt x="1246" y="137"/>
                    </a:cubicBezTo>
                    <a:cubicBezTo>
                      <a:pt x="1246" y="274"/>
                      <a:pt x="1246" y="410"/>
                      <a:pt x="973" y="410"/>
                    </a:cubicBezTo>
                    <a:cubicBezTo>
                      <a:pt x="802" y="410"/>
                      <a:pt x="666" y="410"/>
                      <a:pt x="666" y="581"/>
                    </a:cubicBezTo>
                    <a:cubicBezTo>
                      <a:pt x="393" y="717"/>
                      <a:pt x="256" y="854"/>
                      <a:pt x="120" y="1127"/>
                    </a:cubicBezTo>
                    <a:cubicBezTo>
                      <a:pt x="0" y="1222"/>
                      <a:pt x="115" y="1335"/>
                      <a:pt x="195" y="1335"/>
                    </a:cubicBezTo>
                    <a:cubicBezTo>
                      <a:pt x="229" y="1335"/>
                      <a:pt x="256" y="1314"/>
                      <a:pt x="256" y="1263"/>
                    </a:cubicBezTo>
                    <a:lnTo>
                      <a:pt x="529" y="990"/>
                    </a:lnTo>
                    <a:cubicBezTo>
                      <a:pt x="666" y="717"/>
                      <a:pt x="973" y="854"/>
                      <a:pt x="1109" y="717"/>
                    </a:cubicBezTo>
                    <a:cubicBezTo>
                      <a:pt x="1246" y="717"/>
                      <a:pt x="1382" y="717"/>
                      <a:pt x="1382" y="581"/>
                    </a:cubicBezTo>
                    <a:cubicBezTo>
                      <a:pt x="1519" y="581"/>
                      <a:pt x="1519" y="410"/>
                      <a:pt x="1519" y="410"/>
                    </a:cubicBezTo>
                    <a:cubicBezTo>
                      <a:pt x="1655" y="410"/>
                      <a:pt x="1655" y="581"/>
                      <a:pt x="1826" y="581"/>
                    </a:cubicBezTo>
                    <a:lnTo>
                      <a:pt x="2099" y="581"/>
                    </a:lnTo>
                    <a:cubicBezTo>
                      <a:pt x="2235" y="581"/>
                      <a:pt x="2235" y="410"/>
                      <a:pt x="2235" y="410"/>
                    </a:cubicBezTo>
                    <a:cubicBezTo>
                      <a:pt x="1962" y="274"/>
                      <a:pt x="1826" y="1"/>
                      <a:pt x="1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5286968" y="2822793"/>
                <a:ext cx="98541" cy="116473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2663" extrusionOk="0">
                    <a:moveTo>
                      <a:pt x="1843" y="1"/>
                    </a:moveTo>
                    <a:cubicBezTo>
                      <a:pt x="1536" y="1"/>
                      <a:pt x="1536" y="137"/>
                      <a:pt x="1536" y="274"/>
                    </a:cubicBezTo>
                    <a:lnTo>
                      <a:pt x="1400" y="137"/>
                    </a:lnTo>
                    <a:cubicBezTo>
                      <a:pt x="1263" y="137"/>
                      <a:pt x="1127" y="274"/>
                      <a:pt x="1127" y="410"/>
                    </a:cubicBezTo>
                    <a:lnTo>
                      <a:pt x="1127" y="717"/>
                    </a:lnTo>
                    <a:cubicBezTo>
                      <a:pt x="960" y="634"/>
                      <a:pt x="831" y="486"/>
                      <a:pt x="725" y="486"/>
                    </a:cubicBezTo>
                    <a:cubicBezTo>
                      <a:pt x="658" y="486"/>
                      <a:pt x="600" y="545"/>
                      <a:pt x="547" y="717"/>
                    </a:cubicBezTo>
                    <a:cubicBezTo>
                      <a:pt x="410" y="854"/>
                      <a:pt x="410" y="1434"/>
                      <a:pt x="683" y="1434"/>
                    </a:cubicBezTo>
                    <a:cubicBezTo>
                      <a:pt x="854" y="1434"/>
                      <a:pt x="854" y="1127"/>
                      <a:pt x="683" y="1127"/>
                    </a:cubicBezTo>
                    <a:cubicBezTo>
                      <a:pt x="811" y="1127"/>
                      <a:pt x="747" y="896"/>
                      <a:pt x="837" y="896"/>
                    </a:cubicBezTo>
                    <a:cubicBezTo>
                      <a:pt x="867" y="896"/>
                      <a:pt x="914" y="922"/>
                      <a:pt x="990" y="990"/>
                    </a:cubicBezTo>
                    <a:cubicBezTo>
                      <a:pt x="1127" y="990"/>
                      <a:pt x="1127" y="1127"/>
                      <a:pt x="1263" y="1127"/>
                    </a:cubicBezTo>
                    <a:cubicBezTo>
                      <a:pt x="1263" y="1127"/>
                      <a:pt x="1400" y="1127"/>
                      <a:pt x="1400" y="990"/>
                    </a:cubicBezTo>
                    <a:cubicBezTo>
                      <a:pt x="1536" y="990"/>
                      <a:pt x="1536" y="854"/>
                      <a:pt x="1536" y="854"/>
                    </a:cubicBezTo>
                    <a:lnTo>
                      <a:pt x="1843" y="854"/>
                    </a:lnTo>
                    <a:cubicBezTo>
                      <a:pt x="1707" y="1263"/>
                      <a:pt x="1263" y="1263"/>
                      <a:pt x="990" y="1434"/>
                    </a:cubicBezTo>
                    <a:cubicBezTo>
                      <a:pt x="854" y="1434"/>
                      <a:pt x="683" y="1434"/>
                      <a:pt x="547" y="1570"/>
                    </a:cubicBezTo>
                    <a:cubicBezTo>
                      <a:pt x="547" y="1434"/>
                      <a:pt x="410" y="1434"/>
                      <a:pt x="274" y="1434"/>
                    </a:cubicBezTo>
                    <a:cubicBezTo>
                      <a:pt x="1" y="1707"/>
                      <a:pt x="137" y="2287"/>
                      <a:pt x="274" y="2560"/>
                    </a:cubicBezTo>
                    <a:cubicBezTo>
                      <a:pt x="274" y="2628"/>
                      <a:pt x="342" y="2662"/>
                      <a:pt x="410" y="2662"/>
                    </a:cubicBezTo>
                    <a:cubicBezTo>
                      <a:pt x="479" y="2662"/>
                      <a:pt x="547" y="2628"/>
                      <a:pt x="547" y="2560"/>
                    </a:cubicBezTo>
                    <a:cubicBezTo>
                      <a:pt x="547" y="2423"/>
                      <a:pt x="547" y="2287"/>
                      <a:pt x="410" y="2116"/>
                    </a:cubicBezTo>
                    <a:lnTo>
                      <a:pt x="547" y="2116"/>
                    </a:lnTo>
                    <a:lnTo>
                      <a:pt x="683" y="1980"/>
                    </a:lnTo>
                    <a:cubicBezTo>
                      <a:pt x="683" y="1570"/>
                      <a:pt x="1127" y="1707"/>
                      <a:pt x="1400" y="1570"/>
                    </a:cubicBezTo>
                    <a:cubicBezTo>
                      <a:pt x="1536" y="1570"/>
                      <a:pt x="1707" y="1570"/>
                      <a:pt x="1843" y="1434"/>
                    </a:cubicBezTo>
                    <a:cubicBezTo>
                      <a:pt x="2116" y="1127"/>
                      <a:pt x="2253" y="854"/>
                      <a:pt x="2253" y="410"/>
                    </a:cubicBezTo>
                    <a:cubicBezTo>
                      <a:pt x="2116" y="274"/>
                      <a:pt x="2116" y="1"/>
                      <a:pt x="1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5300046" y="2848161"/>
                <a:ext cx="48155" cy="5690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301" extrusionOk="0">
                    <a:moveTo>
                      <a:pt x="691" y="1"/>
                    </a:moveTo>
                    <a:cubicBezTo>
                      <a:pt x="555" y="1"/>
                      <a:pt x="555" y="137"/>
                      <a:pt x="555" y="274"/>
                    </a:cubicBezTo>
                    <a:cubicBezTo>
                      <a:pt x="555" y="274"/>
                      <a:pt x="384" y="547"/>
                      <a:pt x="555" y="547"/>
                    </a:cubicBezTo>
                    <a:lnTo>
                      <a:pt x="555" y="683"/>
                    </a:lnTo>
                    <a:cubicBezTo>
                      <a:pt x="384" y="854"/>
                      <a:pt x="248" y="990"/>
                      <a:pt x="111" y="990"/>
                    </a:cubicBezTo>
                    <a:cubicBezTo>
                      <a:pt x="1" y="1101"/>
                      <a:pt x="158" y="1300"/>
                      <a:pt x="295" y="1300"/>
                    </a:cubicBezTo>
                    <a:cubicBezTo>
                      <a:pt x="327" y="1300"/>
                      <a:pt x="358" y="1289"/>
                      <a:pt x="384" y="1263"/>
                    </a:cubicBezTo>
                    <a:cubicBezTo>
                      <a:pt x="555" y="1127"/>
                      <a:pt x="555" y="990"/>
                      <a:pt x="691" y="990"/>
                    </a:cubicBezTo>
                    <a:cubicBezTo>
                      <a:pt x="828" y="990"/>
                      <a:pt x="828" y="990"/>
                      <a:pt x="964" y="854"/>
                    </a:cubicBezTo>
                    <a:cubicBezTo>
                      <a:pt x="1101" y="854"/>
                      <a:pt x="964" y="683"/>
                      <a:pt x="964" y="683"/>
                    </a:cubicBezTo>
                    <a:lnTo>
                      <a:pt x="964" y="547"/>
                    </a:lnTo>
                    <a:lnTo>
                      <a:pt x="964" y="274"/>
                    </a:lnTo>
                    <a:cubicBezTo>
                      <a:pt x="964" y="137"/>
                      <a:pt x="828" y="1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5385467" y="2788983"/>
                <a:ext cx="43344" cy="5922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54" extrusionOk="0">
                    <a:moveTo>
                      <a:pt x="834" y="0"/>
                    </a:moveTo>
                    <a:cubicBezTo>
                      <a:pt x="797" y="0"/>
                      <a:pt x="757" y="17"/>
                      <a:pt x="717" y="57"/>
                    </a:cubicBezTo>
                    <a:cubicBezTo>
                      <a:pt x="717" y="194"/>
                      <a:pt x="717" y="501"/>
                      <a:pt x="581" y="637"/>
                    </a:cubicBezTo>
                    <a:lnTo>
                      <a:pt x="308" y="910"/>
                    </a:lnTo>
                    <a:lnTo>
                      <a:pt x="308" y="1047"/>
                    </a:lnTo>
                    <a:cubicBezTo>
                      <a:pt x="258" y="1007"/>
                      <a:pt x="211" y="990"/>
                      <a:pt x="169" y="990"/>
                    </a:cubicBezTo>
                    <a:cubicBezTo>
                      <a:pt x="69" y="990"/>
                      <a:pt x="1" y="1087"/>
                      <a:pt x="1" y="1183"/>
                    </a:cubicBezTo>
                    <a:cubicBezTo>
                      <a:pt x="1" y="1354"/>
                      <a:pt x="137" y="1354"/>
                      <a:pt x="308" y="1354"/>
                    </a:cubicBezTo>
                    <a:cubicBezTo>
                      <a:pt x="445" y="1354"/>
                      <a:pt x="581" y="1183"/>
                      <a:pt x="581" y="1047"/>
                    </a:cubicBezTo>
                    <a:lnTo>
                      <a:pt x="990" y="637"/>
                    </a:lnTo>
                    <a:lnTo>
                      <a:pt x="990" y="194"/>
                    </a:lnTo>
                    <a:cubicBezTo>
                      <a:pt x="990" y="97"/>
                      <a:pt x="922" y="0"/>
                      <a:pt x="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373526" y="2400409"/>
                <a:ext cx="92592" cy="275328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6295" extrusionOk="0">
                    <a:moveTo>
                      <a:pt x="839" y="1256"/>
                    </a:moveTo>
                    <a:lnTo>
                      <a:pt x="839" y="1256"/>
                    </a:lnTo>
                    <a:cubicBezTo>
                      <a:pt x="890" y="1263"/>
                      <a:pt x="940" y="1263"/>
                      <a:pt x="990" y="1263"/>
                    </a:cubicBezTo>
                    <a:lnTo>
                      <a:pt x="854" y="1263"/>
                    </a:lnTo>
                    <a:cubicBezTo>
                      <a:pt x="849" y="1261"/>
                      <a:pt x="844" y="1259"/>
                      <a:pt x="839" y="1256"/>
                    </a:cubicBezTo>
                    <a:close/>
                    <a:moveTo>
                      <a:pt x="683" y="5597"/>
                    </a:moveTo>
                    <a:cubicBezTo>
                      <a:pt x="752" y="5597"/>
                      <a:pt x="854" y="5665"/>
                      <a:pt x="990" y="5802"/>
                    </a:cubicBezTo>
                    <a:cubicBezTo>
                      <a:pt x="990" y="5887"/>
                      <a:pt x="1025" y="5930"/>
                      <a:pt x="1059" y="5930"/>
                    </a:cubicBezTo>
                    <a:cubicBezTo>
                      <a:pt x="1093" y="5930"/>
                      <a:pt x="1127" y="5887"/>
                      <a:pt x="1127" y="5802"/>
                    </a:cubicBezTo>
                    <a:lnTo>
                      <a:pt x="1127" y="5802"/>
                    </a:lnTo>
                    <a:cubicBezTo>
                      <a:pt x="1263" y="5972"/>
                      <a:pt x="1127" y="5972"/>
                      <a:pt x="990" y="5972"/>
                    </a:cubicBezTo>
                    <a:cubicBezTo>
                      <a:pt x="854" y="5972"/>
                      <a:pt x="718" y="5802"/>
                      <a:pt x="581" y="5802"/>
                    </a:cubicBezTo>
                    <a:cubicBezTo>
                      <a:pt x="581" y="5665"/>
                      <a:pt x="615" y="5597"/>
                      <a:pt x="683" y="5597"/>
                    </a:cubicBezTo>
                    <a:close/>
                    <a:moveTo>
                      <a:pt x="718" y="1"/>
                    </a:moveTo>
                    <a:cubicBezTo>
                      <a:pt x="581" y="137"/>
                      <a:pt x="581" y="274"/>
                      <a:pt x="581" y="274"/>
                    </a:cubicBezTo>
                    <a:cubicBezTo>
                      <a:pt x="581" y="274"/>
                      <a:pt x="410" y="410"/>
                      <a:pt x="410" y="547"/>
                    </a:cubicBezTo>
                    <a:cubicBezTo>
                      <a:pt x="581" y="683"/>
                      <a:pt x="581" y="683"/>
                      <a:pt x="718" y="854"/>
                    </a:cubicBezTo>
                    <a:cubicBezTo>
                      <a:pt x="581" y="854"/>
                      <a:pt x="410" y="1127"/>
                      <a:pt x="581" y="1127"/>
                    </a:cubicBezTo>
                    <a:cubicBezTo>
                      <a:pt x="637" y="1183"/>
                      <a:pt x="693" y="1216"/>
                      <a:pt x="750" y="1236"/>
                    </a:cubicBezTo>
                    <a:lnTo>
                      <a:pt x="750" y="1236"/>
                    </a:lnTo>
                    <a:cubicBezTo>
                      <a:pt x="748" y="1236"/>
                      <a:pt x="746" y="1235"/>
                      <a:pt x="744" y="1235"/>
                    </a:cubicBezTo>
                    <a:cubicBezTo>
                      <a:pt x="542" y="1235"/>
                      <a:pt x="454" y="1536"/>
                      <a:pt x="718" y="1536"/>
                    </a:cubicBezTo>
                    <a:cubicBezTo>
                      <a:pt x="854" y="1707"/>
                      <a:pt x="854" y="1707"/>
                      <a:pt x="990" y="1707"/>
                    </a:cubicBezTo>
                    <a:cubicBezTo>
                      <a:pt x="990" y="1843"/>
                      <a:pt x="1127" y="1843"/>
                      <a:pt x="1127" y="1843"/>
                    </a:cubicBezTo>
                    <a:lnTo>
                      <a:pt x="410" y="1843"/>
                    </a:lnTo>
                    <a:cubicBezTo>
                      <a:pt x="137" y="1843"/>
                      <a:pt x="137" y="2116"/>
                      <a:pt x="274" y="2253"/>
                    </a:cubicBezTo>
                    <a:cubicBezTo>
                      <a:pt x="581" y="2389"/>
                      <a:pt x="854" y="2560"/>
                      <a:pt x="1127" y="2697"/>
                    </a:cubicBezTo>
                    <a:cubicBezTo>
                      <a:pt x="854" y="2697"/>
                      <a:pt x="718" y="2697"/>
                      <a:pt x="581" y="2560"/>
                    </a:cubicBezTo>
                    <a:lnTo>
                      <a:pt x="410" y="2560"/>
                    </a:lnTo>
                    <a:cubicBezTo>
                      <a:pt x="274" y="2560"/>
                      <a:pt x="137" y="2833"/>
                      <a:pt x="274" y="2833"/>
                    </a:cubicBezTo>
                    <a:cubicBezTo>
                      <a:pt x="410" y="2969"/>
                      <a:pt x="581" y="2969"/>
                      <a:pt x="718" y="2969"/>
                    </a:cubicBezTo>
                    <a:cubicBezTo>
                      <a:pt x="854" y="3106"/>
                      <a:pt x="1127" y="3242"/>
                      <a:pt x="1434" y="3413"/>
                    </a:cubicBezTo>
                    <a:cubicBezTo>
                      <a:pt x="990" y="3413"/>
                      <a:pt x="718" y="3413"/>
                      <a:pt x="274" y="3242"/>
                    </a:cubicBezTo>
                    <a:cubicBezTo>
                      <a:pt x="137" y="3242"/>
                      <a:pt x="1" y="3550"/>
                      <a:pt x="137" y="3550"/>
                    </a:cubicBezTo>
                    <a:cubicBezTo>
                      <a:pt x="581" y="3686"/>
                      <a:pt x="1127" y="3823"/>
                      <a:pt x="1434" y="4096"/>
                    </a:cubicBezTo>
                    <a:cubicBezTo>
                      <a:pt x="990" y="4096"/>
                      <a:pt x="410" y="3823"/>
                      <a:pt x="274" y="3823"/>
                    </a:cubicBezTo>
                    <a:cubicBezTo>
                      <a:pt x="234" y="3783"/>
                      <a:pt x="194" y="3766"/>
                      <a:pt x="157" y="3766"/>
                    </a:cubicBezTo>
                    <a:cubicBezTo>
                      <a:pt x="69" y="3766"/>
                      <a:pt x="1" y="3863"/>
                      <a:pt x="1" y="3959"/>
                    </a:cubicBezTo>
                    <a:cubicBezTo>
                      <a:pt x="274" y="4539"/>
                      <a:pt x="718" y="4812"/>
                      <a:pt x="990" y="5392"/>
                    </a:cubicBezTo>
                    <a:cubicBezTo>
                      <a:pt x="881" y="5356"/>
                      <a:pt x="769" y="5339"/>
                      <a:pt x="663" y="5339"/>
                    </a:cubicBezTo>
                    <a:cubicBezTo>
                      <a:pt x="375" y="5339"/>
                      <a:pt x="137" y="5465"/>
                      <a:pt x="137" y="5665"/>
                    </a:cubicBezTo>
                    <a:cubicBezTo>
                      <a:pt x="33" y="6110"/>
                      <a:pt x="751" y="6294"/>
                      <a:pt x="1230" y="6294"/>
                    </a:cubicBezTo>
                    <a:cubicBezTo>
                      <a:pt x="1376" y="6294"/>
                      <a:pt x="1499" y="6277"/>
                      <a:pt x="1571" y="6245"/>
                    </a:cubicBezTo>
                    <a:lnTo>
                      <a:pt x="1571" y="6109"/>
                    </a:lnTo>
                    <a:cubicBezTo>
                      <a:pt x="1263" y="5392"/>
                      <a:pt x="854" y="4812"/>
                      <a:pt x="581" y="4266"/>
                    </a:cubicBezTo>
                    <a:lnTo>
                      <a:pt x="581" y="4266"/>
                    </a:lnTo>
                    <a:cubicBezTo>
                      <a:pt x="871" y="4363"/>
                      <a:pt x="1245" y="4459"/>
                      <a:pt x="1537" y="4459"/>
                    </a:cubicBezTo>
                    <a:cubicBezTo>
                      <a:pt x="1657" y="4459"/>
                      <a:pt x="1764" y="4443"/>
                      <a:pt x="1844" y="4403"/>
                    </a:cubicBezTo>
                    <a:cubicBezTo>
                      <a:pt x="1980" y="4266"/>
                      <a:pt x="1980" y="4266"/>
                      <a:pt x="1844" y="4096"/>
                    </a:cubicBezTo>
                    <a:cubicBezTo>
                      <a:pt x="1844" y="3959"/>
                      <a:pt x="1571" y="3823"/>
                      <a:pt x="1434" y="3686"/>
                    </a:cubicBezTo>
                    <a:lnTo>
                      <a:pt x="1980" y="3686"/>
                    </a:lnTo>
                    <a:cubicBezTo>
                      <a:pt x="2117" y="3686"/>
                      <a:pt x="2117" y="3550"/>
                      <a:pt x="1980" y="3413"/>
                    </a:cubicBezTo>
                    <a:cubicBezTo>
                      <a:pt x="1844" y="3242"/>
                      <a:pt x="1707" y="3106"/>
                      <a:pt x="1571" y="2969"/>
                    </a:cubicBezTo>
                    <a:lnTo>
                      <a:pt x="1707" y="2833"/>
                    </a:lnTo>
                    <a:lnTo>
                      <a:pt x="1707" y="2560"/>
                    </a:lnTo>
                    <a:cubicBezTo>
                      <a:pt x="1571" y="2389"/>
                      <a:pt x="1434" y="2253"/>
                      <a:pt x="1263" y="2253"/>
                    </a:cubicBezTo>
                    <a:cubicBezTo>
                      <a:pt x="1434" y="2116"/>
                      <a:pt x="1707" y="2116"/>
                      <a:pt x="1707" y="1980"/>
                    </a:cubicBezTo>
                    <a:cubicBezTo>
                      <a:pt x="1707" y="1843"/>
                      <a:pt x="1707" y="1707"/>
                      <a:pt x="1571" y="1707"/>
                    </a:cubicBezTo>
                    <a:cubicBezTo>
                      <a:pt x="1707" y="1707"/>
                      <a:pt x="1707" y="1536"/>
                      <a:pt x="1707" y="1536"/>
                    </a:cubicBezTo>
                    <a:lnTo>
                      <a:pt x="1707" y="1400"/>
                    </a:lnTo>
                    <a:cubicBezTo>
                      <a:pt x="1844" y="1400"/>
                      <a:pt x="1707" y="1263"/>
                      <a:pt x="1707" y="1263"/>
                    </a:cubicBezTo>
                    <a:cubicBezTo>
                      <a:pt x="1707" y="1127"/>
                      <a:pt x="1707" y="1127"/>
                      <a:pt x="1571" y="1127"/>
                    </a:cubicBezTo>
                    <a:lnTo>
                      <a:pt x="1707" y="990"/>
                    </a:lnTo>
                    <a:cubicBezTo>
                      <a:pt x="1571" y="854"/>
                      <a:pt x="1571" y="683"/>
                      <a:pt x="1434" y="683"/>
                    </a:cubicBezTo>
                    <a:lnTo>
                      <a:pt x="1434" y="547"/>
                    </a:lnTo>
                    <a:cubicBezTo>
                      <a:pt x="1707" y="137"/>
                      <a:pt x="990" y="1"/>
                      <a:pt x="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363292" y="2442092"/>
                <a:ext cx="147614" cy="110044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516" extrusionOk="0">
                    <a:moveTo>
                      <a:pt x="2493" y="0"/>
                    </a:moveTo>
                    <a:cubicBezTo>
                      <a:pt x="2420" y="0"/>
                      <a:pt x="2240" y="200"/>
                      <a:pt x="2351" y="310"/>
                    </a:cubicBezTo>
                    <a:cubicBezTo>
                      <a:pt x="2351" y="447"/>
                      <a:pt x="2794" y="890"/>
                      <a:pt x="2794" y="1163"/>
                    </a:cubicBezTo>
                    <a:cubicBezTo>
                      <a:pt x="2794" y="1027"/>
                      <a:pt x="2521" y="1027"/>
                      <a:pt x="2351" y="1027"/>
                    </a:cubicBezTo>
                    <a:cubicBezTo>
                      <a:pt x="2214" y="1300"/>
                      <a:pt x="1805" y="1436"/>
                      <a:pt x="1668" y="1607"/>
                    </a:cubicBezTo>
                    <a:cubicBezTo>
                      <a:pt x="1361" y="1744"/>
                      <a:pt x="1088" y="2016"/>
                      <a:pt x="952" y="2016"/>
                    </a:cubicBezTo>
                    <a:lnTo>
                      <a:pt x="815" y="1880"/>
                    </a:lnTo>
                    <a:cubicBezTo>
                      <a:pt x="815" y="1880"/>
                      <a:pt x="815" y="1744"/>
                      <a:pt x="644" y="1744"/>
                    </a:cubicBezTo>
                    <a:cubicBezTo>
                      <a:pt x="371" y="1880"/>
                      <a:pt x="98" y="2016"/>
                      <a:pt x="98" y="2289"/>
                    </a:cubicBezTo>
                    <a:cubicBezTo>
                      <a:pt x="1" y="2411"/>
                      <a:pt x="112" y="2516"/>
                      <a:pt x="234" y="2516"/>
                    </a:cubicBezTo>
                    <a:cubicBezTo>
                      <a:pt x="282" y="2516"/>
                      <a:pt x="332" y="2499"/>
                      <a:pt x="371" y="2460"/>
                    </a:cubicBezTo>
                    <a:lnTo>
                      <a:pt x="644" y="2460"/>
                    </a:lnTo>
                    <a:cubicBezTo>
                      <a:pt x="952" y="2289"/>
                      <a:pt x="1224" y="2289"/>
                      <a:pt x="1497" y="2016"/>
                    </a:cubicBezTo>
                    <a:cubicBezTo>
                      <a:pt x="1805" y="1880"/>
                      <a:pt x="1941" y="1744"/>
                      <a:pt x="2214" y="1607"/>
                    </a:cubicBezTo>
                    <a:lnTo>
                      <a:pt x="2214" y="1744"/>
                    </a:lnTo>
                    <a:cubicBezTo>
                      <a:pt x="2214" y="1840"/>
                      <a:pt x="2282" y="1937"/>
                      <a:pt x="2383" y="1937"/>
                    </a:cubicBezTo>
                    <a:cubicBezTo>
                      <a:pt x="2424" y="1937"/>
                      <a:pt x="2471" y="1920"/>
                      <a:pt x="2521" y="1880"/>
                    </a:cubicBezTo>
                    <a:cubicBezTo>
                      <a:pt x="2658" y="1880"/>
                      <a:pt x="2658" y="1744"/>
                      <a:pt x="2794" y="1744"/>
                    </a:cubicBezTo>
                    <a:cubicBezTo>
                      <a:pt x="2794" y="1744"/>
                      <a:pt x="2931" y="1744"/>
                      <a:pt x="3067" y="1607"/>
                    </a:cubicBezTo>
                    <a:cubicBezTo>
                      <a:pt x="3374" y="1163"/>
                      <a:pt x="2931" y="447"/>
                      <a:pt x="2521" y="37"/>
                    </a:cubicBezTo>
                    <a:cubicBezTo>
                      <a:pt x="2521" y="11"/>
                      <a:pt x="2510" y="0"/>
                      <a:pt x="2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5292960" y="2241288"/>
                <a:ext cx="180636" cy="186016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4253" extrusionOk="0">
                    <a:moveTo>
                      <a:pt x="1706" y="1489"/>
                    </a:moveTo>
                    <a:cubicBezTo>
                      <a:pt x="1570" y="1762"/>
                      <a:pt x="1399" y="2069"/>
                      <a:pt x="1126" y="2342"/>
                    </a:cubicBezTo>
                    <a:cubicBezTo>
                      <a:pt x="1263" y="2069"/>
                      <a:pt x="1570" y="1762"/>
                      <a:pt x="1706" y="1489"/>
                    </a:cubicBezTo>
                    <a:close/>
                    <a:moveTo>
                      <a:pt x="1177" y="0"/>
                    </a:moveTo>
                    <a:cubicBezTo>
                      <a:pt x="1149" y="0"/>
                      <a:pt x="1126" y="17"/>
                      <a:pt x="1126" y="56"/>
                    </a:cubicBezTo>
                    <a:cubicBezTo>
                      <a:pt x="717" y="363"/>
                      <a:pt x="0" y="772"/>
                      <a:pt x="0" y="1353"/>
                    </a:cubicBezTo>
                    <a:cubicBezTo>
                      <a:pt x="0" y="1489"/>
                      <a:pt x="137" y="1489"/>
                      <a:pt x="273" y="1489"/>
                    </a:cubicBezTo>
                    <a:lnTo>
                      <a:pt x="717" y="1080"/>
                    </a:lnTo>
                    <a:lnTo>
                      <a:pt x="717" y="1080"/>
                    </a:lnTo>
                    <a:cubicBezTo>
                      <a:pt x="410" y="1489"/>
                      <a:pt x="137" y="1933"/>
                      <a:pt x="137" y="2342"/>
                    </a:cubicBezTo>
                    <a:cubicBezTo>
                      <a:pt x="137" y="2439"/>
                      <a:pt x="205" y="2535"/>
                      <a:pt x="293" y="2535"/>
                    </a:cubicBezTo>
                    <a:cubicBezTo>
                      <a:pt x="330" y="2535"/>
                      <a:pt x="370" y="2519"/>
                      <a:pt x="410" y="2479"/>
                    </a:cubicBezTo>
                    <a:cubicBezTo>
                      <a:pt x="546" y="2479"/>
                      <a:pt x="717" y="2342"/>
                      <a:pt x="853" y="2206"/>
                    </a:cubicBezTo>
                    <a:lnTo>
                      <a:pt x="853" y="2206"/>
                    </a:lnTo>
                    <a:cubicBezTo>
                      <a:pt x="717" y="2342"/>
                      <a:pt x="717" y="2479"/>
                      <a:pt x="717" y="2786"/>
                    </a:cubicBezTo>
                    <a:cubicBezTo>
                      <a:pt x="717" y="2786"/>
                      <a:pt x="853" y="2922"/>
                      <a:pt x="990" y="2922"/>
                    </a:cubicBezTo>
                    <a:cubicBezTo>
                      <a:pt x="1126" y="2922"/>
                      <a:pt x="1263" y="2786"/>
                      <a:pt x="1263" y="2786"/>
                    </a:cubicBezTo>
                    <a:lnTo>
                      <a:pt x="1263" y="3195"/>
                    </a:lnTo>
                    <a:cubicBezTo>
                      <a:pt x="1263" y="3332"/>
                      <a:pt x="1399" y="3332"/>
                      <a:pt x="1570" y="3332"/>
                    </a:cubicBezTo>
                    <a:cubicBezTo>
                      <a:pt x="1843" y="3195"/>
                      <a:pt x="2116" y="2615"/>
                      <a:pt x="2252" y="2342"/>
                    </a:cubicBezTo>
                    <a:lnTo>
                      <a:pt x="2252" y="2342"/>
                    </a:lnTo>
                    <a:cubicBezTo>
                      <a:pt x="2116" y="2615"/>
                      <a:pt x="2116" y="3059"/>
                      <a:pt x="2116" y="3468"/>
                    </a:cubicBezTo>
                    <a:cubicBezTo>
                      <a:pt x="2116" y="3553"/>
                      <a:pt x="2150" y="3596"/>
                      <a:pt x="2205" y="3596"/>
                    </a:cubicBezTo>
                    <a:cubicBezTo>
                      <a:pt x="2261" y="3596"/>
                      <a:pt x="2338" y="3553"/>
                      <a:pt x="2423" y="3468"/>
                    </a:cubicBezTo>
                    <a:cubicBezTo>
                      <a:pt x="2696" y="3332"/>
                      <a:pt x="2969" y="2922"/>
                      <a:pt x="2969" y="2615"/>
                    </a:cubicBezTo>
                    <a:lnTo>
                      <a:pt x="2969" y="2615"/>
                    </a:lnTo>
                    <a:cubicBezTo>
                      <a:pt x="2969" y="2922"/>
                      <a:pt x="2833" y="3059"/>
                      <a:pt x="3105" y="3195"/>
                    </a:cubicBezTo>
                    <a:cubicBezTo>
                      <a:pt x="3191" y="3263"/>
                      <a:pt x="3233" y="3298"/>
                      <a:pt x="3272" y="3298"/>
                    </a:cubicBezTo>
                    <a:cubicBezTo>
                      <a:pt x="3310" y="3298"/>
                      <a:pt x="3344" y="3263"/>
                      <a:pt x="3413" y="3195"/>
                    </a:cubicBezTo>
                    <a:cubicBezTo>
                      <a:pt x="3453" y="3155"/>
                      <a:pt x="3469" y="3139"/>
                      <a:pt x="3473" y="3139"/>
                    </a:cubicBezTo>
                    <a:lnTo>
                      <a:pt x="3473" y="3139"/>
                    </a:lnTo>
                    <a:cubicBezTo>
                      <a:pt x="3481" y="3139"/>
                      <a:pt x="3413" y="3235"/>
                      <a:pt x="3413" y="3332"/>
                    </a:cubicBezTo>
                    <a:cubicBezTo>
                      <a:pt x="3276" y="3639"/>
                      <a:pt x="3549" y="3639"/>
                      <a:pt x="3686" y="3639"/>
                    </a:cubicBezTo>
                    <a:lnTo>
                      <a:pt x="3686" y="4048"/>
                    </a:lnTo>
                    <a:cubicBezTo>
                      <a:pt x="3686" y="4185"/>
                      <a:pt x="3796" y="4253"/>
                      <a:pt x="3907" y="4253"/>
                    </a:cubicBezTo>
                    <a:cubicBezTo>
                      <a:pt x="4018" y="4253"/>
                      <a:pt x="4129" y="4185"/>
                      <a:pt x="4129" y="4048"/>
                    </a:cubicBezTo>
                    <a:cubicBezTo>
                      <a:pt x="4129" y="3775"/>
                      <a:pt x="3959" y="3195"/>
                      <a:pt x="3686" y="3195"/>
                    </a:cubicBezTo>
                    <a:lnTo>
                      <a:pt x="3686" y="2786"/>
                    </a:lnTo>
                    <a:cubicBezTo>
                      <a:pt x="3549" y="2786"/>
                      <a:pt x="3549" y="2615"/>
                      <a:pt x="3413" y="2615"/>
                    </a:cubicBezTo>
                    <a:lnTo>
                      <a:pt x="3413" y="2342"/>
                    </a:lnTo>
                    <a:cubicBezTo>
                      <a:pt x="3276" y="2206"/>
                      <a:pt x="3276" y="2206"/>
                      <a:pt x="3105" y="2206"/>
                    </a:cubicBezTo>
                    <a:cubicBezTo>
                      <a:pt x="2832" y="2206"/>
                      <a:pt x="2696" y="2479"/>
                      <a:pt x="2560" y="2786"/>
                    </a:cubicBezTo>
                    <a:cubicBezTo>
                      <a:pt x="2696" y="2342"/>
                      <a:pt x="2832" y="2069"/>
                      <a:pt x="2832" y="1626"/>
                    </a:cubicBezTo>
                    <a:cubicBezTo>
                      <a:pt x="2832" y="1489"/>
                      <a:pt x="2696" y="1489"/>
                      <a:pt x="2560" y="1489"/>
                    </a:cubicBezTo>
                    <a:cubicBezTo>
                      <a:pt x="2382" y="1544"/>
                      <a:pt x="2253" y="1648"/>
                      <a:pt x="2154" y="1779"/>
                    </a:cubicBezTo>
                    <a:lnTo>
                      <a:pt x="2154" y="1779"/>
                    </a:lnTo>
                    <a:cubicBezTo>
                      <a:pt x="2250" y="1589"/>
                      <a:pt x="2347" y="1399"/>
                      <a:pt x="2423" y="1216"/>
                    </a:cubicBezTo>
                    <a:cubicBezTo>
                      <a:pt x="2423" y="1080"/>
                      <a:pt x="2252" y="909"/>
                      <a:pt x="2116" y="909"/>
                    </a:cubicBezTo>
                    <a:cubicBezTo>
                      <a:pt x="1979" y="1080"/>
                      <a:pt x="1979" y="1216"/>
                      <a:pt x="1843" y="1216"/>
                    </a:cubicBezTo>
                    <a:cubicBezTo>
                      <a:pt x="1843" y="1216"/>
                      <a:pt x="1979" y="1080"/>
                      <a:pt x="1979" y="909"/>
                    </a:cubicBezTo>
                    <a:cubicBezTo>
                      <a:pt x="1979" y="812"/>
                      <a:pt x="1911" y="716"/>
                      <a:pt x="1823" y="716"/>
                    </a:cubicBezTo>
                    <a:cubicBezTo>
                      <a:pt x="1786" y="716"/>
                      <a:pt x="1746" y="732"/>
                      <a:pt x="1706" y="772"/>
                    </a:cubicBezTo>
                    <a:cubicBezTo>
                      <a:pt x="1263" y="1080"/>
                      <a:pt x="990" y="1489"/>
                      <a:pt x="546" y="1933"/>
                    </a:cubicBezTo>
                    <a:cubicBezTo>
                      <a:pt x="853" y="1353"/>
                      <a:pt x="1263" y="909"/>
                      <a:pt x="1399" y="499"/>
                    </a:cubicBezTo>
                    <a:cubicBezTo>
                      <a:pt x="1399" y="363"/>
                      <a:pt x="1263" y="226"/>
                      <a:pt x="1126" y="226"/>
                    </a:cubicBezTo>
                    <a:lnTo>
                      <a:pt x="1263" y="226"/>
                    </a:lnTo>
                    <a:cubicBezTo>
                      <a:pt x="1360" y="105"/>
                      <a:pt x="1249" y="0"/>
                      <a:pt x="1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167562" y="2103424"/>
                <a:ext cx="223936" cy="219037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008" extrusionOk="0">
                    <a:moveTo>
                      <a:pt x="376" y="0"/>
                    </a:moveTo>
                    <a:cubicBezTo>
                      <a:pt x="342" y="0"/>
                      <a:pt x="308" y="34"/>
                      <a:pt x="308" y="103"/>
                    </a:cubicBezTo>
                    <a:cubicBezTo>
                      <a:pt x="308" y="819"/>
                      <a:pt x="1" y="1502"/>
                      <a:pt x="172" y="2355"/>
                    </a:cubicBezTo>
                    <a:cubicBezTo>
                      <a:pt x="172" y="2440"/>
                      <a:pt x="206" y="2483"/>
                      <a:pt x="257" y="2483"/>
                    </a:cubicBezTo>
                    <a:cubicBezTo>
                      <a:pt x="308" y="2483"/>
                      <a:pt x="376" y="2440"/>
                      <a:pt x="445" y="2355"/>
                    </a:cubicBezTo>
                    <a:cubicBezTo>
                      <a:pt x="445" y="2662"/>
                      <a:pt x="445" y="2935"/>
                      <a:pt x="581" y="3071"/>
                    </a:cubicBezTo>
                    <a:cubicBezTo>
                      <a:pt x="581" y="3140"/>
                      <a:pt x="649" y="3174"/>
                      <a:pt x="718" y="3174"/>
                    </a:cubicBezTo>
                    <a:cubicBezTo>
                      <a:pt x="786" y="3174"/>
                      <a:pt x="854" y="3140"/>
                      <a:pt x="854" y="3071"/>
                    </a:cubicBezTo>
                    <a:cubicBezTo>
                      <a:pt x="1296" y="2527"/>
                      <a:pt x="1298" y="1813"/>
                      <a:pt x="1568" y="1234"/>
                    </a:cubicBezTo>
                    <a:lnTo>
                      <a:pt x="1568" y="1234"/>
                    </a:lnTo>
                    <a:cubicBezTo>
                      <a:pt x="1298" y="1813"/>
                      <a:pt x="1298" y="2527"/>
                      <a:pt x="1298" y="3071"/>
                    </a:cubicBezTo>
                    <a:cubicBezTo>
                      <a:pt x="1298" y="3247"/>
                      <a:pt x="1387" y="3322"/>
                      <a:pt x="1489" y="3322"/>
                    </a:cubicBezTo>
                    <a:cubicBezTo>
                      <a:pt x="1566" y="3322"/>
                      <a:pt x="1649" y="3281"/>
                      <a:pt x="1707" y="3208"/>
                    </a:cubicBezTo>
                    <a:cubicBezTo>
                      <a:pt x="2014" y="2798"/>
                      <a:pt x="2014" y="2218"/>
                      <a:pt x="2151" y="1809"/>
                    </a:cubicBezTo>
                    <a:lnTo>
                      <a:pt x="2151" y="1809"/>
                    </a:lnTo>
                    <a:cubicBezTo>
                      <a:pt x="2151" y="2218"/>
                      <a:pt x="1878" y="2662"/>
                      <a:pt x="2014" y="3071"/>
                    </a:cubicBezTo>
                    <a:cubicBezTo>
                      <a:pt x="2014" y="3140"/>
                      <a:pt x="2082" y="3174"/>
                      <a:pt x="2151" y="3174"/>
                    </a:cubicBezTo>
                    <a:cubicBezTo>
                      <a:pt x="2219" y="3174"/>
                      <a:pt x="2287" y="3140"/>
                      <a:pt x="2287" y="3071"/>
                    </a:cubicBezTo>
                    <a:cubicBezTo>
                      <a:pt x="2424" y="2935"/>
                      <a:pt x="2560" y="2525"/>
                      <a:pt x="2731" y="2218"/>
                    </a:cubicBezTo>
                    <a:lnTo>
                      <a:pt x="2731" y="2218"/>
                    </a:lnTo>
                    <a:cubicBezTo>
                      <a:pt x="2560" y="2662"/>
                      <a:pt x="2424" y="3071"/>
                      <a:pt x="2424" y="3378"/>
                    </a:cubicBezTo>
                    <a:cubicBezTo>
                      <a:pt x="2424" y="3538"/>
                      <a:pt x="2529" y="3605"/>
                      <a:pt x="2644" y="3605"/>
                    </a:cubicBezTo>
                    <a:cubicBezTo>
                      <a:pt x="2725" y="3605"/>
                      <a:pt x="2811" y="3571"/>
                      <a:pt x="2867" y="3515"/>
                    </a:cubicBezTo>
                    <a:cubicBezTo>
                      <a:pt x="2984" y="3253"/>
                      <a:pt x="3100" y="3016"/>
                      <a:pt x="3217" y="2782"/>
                    </a:cubicBezTo>
                    <a:lnTo>
                      <a:pt x="3217" y="2782"/>
                    </a:lnTo>
                    <a:cubicBezTo>
                      <a:pt x="3140" y="3037"/>
                      <a:pt x="3140" y="3563"/>
                      <a:pt x="3140" y="3788"/>
                    </a:cubicBezTo>
                    <a:cubicBezTo>
                      <a:pt x="3140" y="3884"/>
                      <a:pt x="3277" y="3981"/>
                      <a:pt x="3417" y="3981"/>
                    </a:cubicBezTo>
                    <a:cubicBezTo>
                      <a:pt x="3475" y="3981"/>
                      <a:pt x="3534" y="3964"/>
                      <a:pt x="3584" y="3924"/>
                    </a:cubicBezTo>
                    <a:cubicBezTo>
                      <a:pt x="3584" y="3788"/>
                      <a:pt x="3720" y="3788"/>
                      <a:pt x="3720" y="3651"/>
                    </a:cubicBezTo>
                    <a:lnTo>
                      <a:pt x="3720" y="4061"/>
                    </a:lnTo>
                    <a:cubicBezTo>
                      <a:pt x="3857" y="4232"/>
                      <a:pt x="3993" y="4232"/>
                      <a:pt x="4130" y="4232"/>
                    </a:cubicBezTo>
                    <a:cubicBezTo>
                      <a:pt x="4266" y="4061"/>
                      <a:pt x="4266" y="3924"/>
                      <a:pt x="4437" y="3788"/>
                    </a:cubicBezTo>
                    <a:cubicBezTo>
                      <a:pt x="4446" y="3779"/>
                      <a:pt x="4454" y="3775"/>
                      <a:pt x="4462" y="3775"/>
                    </a:cubicBezTo>
                    <a:cubicBezTo>
                      <a:pt x="4573" y="3775"/>
                      <a:pt x="4573" y="4650"/>
                      <a:pt x="4573" y="4778"/>
                    </a:cubicBezTo>
                    <a:cubicBezTo>
                      <a:pt x="4642" y="4931"/>
                      <a:pt x="4778" y="5008"/>
                      <a:pt x="4898" y="5008"/>
                    </a:cubicBezTo>
                    <a:cubicBezTo>
                      <a:pt x="5017" y="5008"/>
                      <a:pt x="5119" y="4931"/>
                      <a:pt x="5119" y="4778"/>
                    </a:cubicBezTo>
                    <a:cubicBezTo>
                      <a:pt x="4983" y="4505"/>
                      <a:pt x="5119" y="3378"/>
                      <a:pt x="4710" y="3378"/>
                    </a:cubicBezTo>
                    <a:cubicBezTo>
                      <a:pt x="4628" y="3327"/>
                      <a:pt x="4556" y="3307"/>
                      <a:pt x="4491" y="3307"/>
                    </a:cubicBezTo>
                    <a:cubicBezTo>
                      <a:pt x="4338" y="3307"/>
                      <a:pt x="4225" y="3419"/>
                      <a:pt x="4130" y="3515"/>
                    </a:cubicBezTo>
                    <a:cubicBezTo>
                      <a:pt x="4130" y="3208"/>
                      <a:pt x="4266" y="2798"/>
                      <a:pt x="4130" y="2662"/>
                    </a:cubicBezTo>
                    <a:cubicBezTo>
                      <a:pt x="3993" y="2525"/>
                      <a:pt x="3857" y="2525"/>
                      <a:pt x="3857" y="2525"/>
                    </a:cubicBezTo>
                    <a:lnTo>
                      <a:pt x="3720" y="2525"/>
                    </a:lnTo>
                    <a:cubicBezTo>
                      <a:pt x="3720" y="2218"/>
                      <a:pt x="3720" y="2082"/>
                      <a:pt x="3413" y="1945"/>
                    </a:cubicBezTo>
                    <a:cubicBezTo>
                      <a:pt x="3277" y="1945"/>
                      <a:pt x="3140" y="2082"/>
                      <a:pt x="3004" y="2218"/>
                    </a:cubicBezTo>
                    <a:cubicBezTo>
                      <a:pt x="3140" y="1945"/>
                      <a:pt x="3004" y="1809"/>
                      <a:pt x="3004" y="1672"/>
                    </a:cubicBezTo>
                    <a:cubicBezTo>
                      <a:pt x="3004" y="1502"/>
                      <a:pt x="2867" y="1502"/>
                      <a:pt x="2731" y="1502"/>
                    </a:cubicBezTo>
                    <a:lnTo>
                      <a:pt x="2560" y="1672"/>
                    </a:lnTo>
                    <a:cubicBezTo>
                      <a:pt x="2560" y="1502"/>
                      <a:pt x="2560" y="1365"/>
                      <a:pt x="2424" y="1229"/>
                    </a:cubicBezTo>
                    <a:cubicBezTo>
                      <a:pt x="2424" y="1092"/>
                      <a:pt x="2287" y="1092"/>
                      <a:pt x="2151" y="1092"/>
                    </a:cubicBezTo>
                    <a:cubicBezTo>
                      <a:pt x="2014" y="1229"/>
                      <a:pt x="2014" y="1502"/>
                      <a:pt x="1878" y="1672"/>
                    </a:cubicBezTo>
                    <a:cubicBezTo>
                      <a:pt x="1878" y="1365"/>
                      <a:pt x="1878" y="956"/>
                      <a:pt x="1707" y="819"/>
                    </a:cubicBezTo>
                    <a:cubicBezTo>
                      <a:pt x="1707" y="649"/>
                      <a:pt x="1571" y="649"/>
                      <a:pt x="1571" y="649"/>
                    </a:cubicBezTo>
                    <a:cubicBezTo>
                      <a:pt x="1298" y="819"/>
                      <a:pt x="1298" y="956"/>
                      <a:pt x="1161" y="1092"/>
                    </a:cubicBezTo>
                    <a:cubicBezTo>
                      <a:pt x="1161" y="1365"/>
                      <a:pt x="1025" y="1502"/>
                      <a:pt x="1025" y="1809"/>
                    </a:cubicBezTo>
                    <a:cubicBezTo>
                      <a:pt x="1025" y="1365"/>
                      <a:pt x="1161" y="1092"/>
                      <a:pt x="1161" y="649"/>
                    </a:cubicBezTo>
                    <a:cubicBezTo>
                      <a:pt x="1161" y="489"/>
                      <a:pt x="1056" y="422"/>
                      <a:pt x="968" y="422"/>
                    </a:cubicBezTo>
                    <a:cubicBezTo>
                      <a:pt x="907" y="422"/>
                      <a:pt x="854" y="456"/>
                      <a:pt x="854" y="512"/>
                    </a:cubicBezTo>
                    <a:cubicBezTo>
                      <a:pt x="718" y="956"/>
                      <a:pt x="581" y="1365"/>
                      <a:pt x="445" y="1809"/>
                    </a:cubicBezTo>
                    <a:cubicBezTo>
                      <a:pt x="445" y="1229"/>
                      <a:pt x="581" y="649"/>
                      <a:pt x="445" y="103"/>
                    </a:cubicBezTo>
                    <a:cubicBezTo>
                      <a:pt x="445" y="34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124304" y="2107886"/>
                <a:ext cx="211952" cy="15526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3550" extrusionOk="0">
                    <a:moveTo>
                      <a:pt x="1297" y="1"/>
                    </a:moveTo>
                    <a:cubicBezTo>
                      <a:pt x="853" y="1"/>
                      <a:pt x="444" y="274"/>
                      <a:pt x="137" y="547"/>
                    </a:cubicBezTo>
                    <a:cubicBezTo>
                      <a:pt x="0" y="717"/>
                      <a:pt x="137" y="854"/>
                      <a:pt x="307" y="854"/>
                    </a:cubicBezTo>
                    <a:cubicBezTo>
                      <a:pt x="444" y="717"/>
                      <a:pt x="1161" y="410"/>
                      <a:pt x="1161" y="410"/>
                    </a:cubicBezTo>
                    <a:lnTo>
                      <a:pt x="1161" y="717"/>
                    </a:lnTo>
                    <a:cubicBezTo>
                      <a:pt x="1161" y="814"/>
                      <a:pt x="1161" y="910"/>
                      <a:pt x="1209" y="910"/>
                    </a:cubicBezTo>
                    <a:cubicBezTo>
                      <a:pt x="1229" y="910"/>
                      <a:pt x="1257" y="894"/>
                      <a:pt x="1297" y="854"/>
                    </a:cubicBezTo>
                    <a:cubicBezTo>
                      <a:pt x="1570" y="854"/>
                      <a:pt x="1707" y="717"/>
                      <a:pt x="1843" y="717"/>
                    </a:cubicBezTo>
                    <a:cubicBezTo>
                      <a:pt x="1987" y="641"/>
                      <a:pt x="2078" y="611"/>
                      <a:pt x="2136" y="611"/>
                    </a:cubicBezTo>
                    <a:cubicBezTo>
                      <a:pt x="2313" y="611"/>
                      <a:pt x="2184" y="888"/>
                      <a:pt x="2287" y="990"/>
                    </a:cubicBezTo>
                    <a:cubicBezTo>
                      <a:pt x="2404" y="1166"/>
                      <a:pt x="2527" y="1216"/>
                      <a:pt x="2651" y="1216"/>
                    </a:cubicBezTo>
                    <a:cubicBezTo>
                      <a:pt x="2817" y="1216"/>
                      <a:pt x="2984" y="1127"/>
                      <a:pt x="3140" y="1127"/>
                    </a:cubicBezTo>
                    <a:cubicBezTo>
                      <a:pt x="3140" y="1263"/>
                      <a:pt x="3140" y="1570"/>
                      <a:pt x="3413" y="1570"/>
                    </a:cubicBezTo>
                    <a:cubicBezTo>
                      <a:pt x="3413" y="1400"/>
                      <a:pt x="3549" y="1400"/>
                      <a:pt x="3549" y="1400"/>
                    </a:cubicBezTo>
                    <a:lnTo>
                      <a:pt x="3549" y="1570"/>
                    </a:lnTo>
                    <a:cubicBezTo>
                      <a:pt x="3549" y="1667"/>
                      <a:pt x="3634" y="1763"/>
                      <a:pt x="3733" y="1763"/>
                    </a:cubicBezTo>
                    <a:cubicBezTo>
                      <a:pt x="3773" y="1763"/>
                      <a:pt x="3816" y="1747"/>
                      <a:pt x="3856" y="1707"/>
                    </a:cubicBezTo>
                    <a:lnTo>
                      <a:pt x="3993" y="1570"/>
                    </a:lnTo>
                    <a:cubicBezTo>
                      <a:pt x="3993" y="1707"/>
                      <a:pt x="3993" y="1843"/>
                      <a:pt x="4129" y="1980"/>
                    </a:cubicBezTo>
                    <a:lnTo>
                      <a:pt x="4266" y="2116"/>
                    </a:lnTo>
                    <a:lnTo>
                      <a:pt x="4266" y="2253"/>
                    </a:lnTo>
                    <a:cubicBezTo>
                      <a:pt x="3993" y="2423"/>
                      <a:pt x="3856" y="3106"/>
                      <a:pt x="3856" y="3413"/>
                    </a:cubicBezTo>
                    <a:cubicBezTo>
                      <a:pt x="3856" y="3549"/>
                      <a:pt x="4129" y="3549"/>
                      <a:pt x="4129" y="3549"/>
                    </a:cubicBezTo>
                    <a:cubicBezTo>
                      <a:pt x="4129" y="3413"/>
                      <a:pt x="4266" y="3413"/>
                      <a:pt x="4266" y="3276"/>
                    </a:cubicBezTo>
                    <a:cubicBezTo>
                      <a:pt x="4266" y="3413"/>
                      <a:pt x="4343" y="3481"/>
                      <a:pt x="4419" y="3481"/>
                    </a:cubicBezTo>
                    <a:cubicBezTo>
                      <a:pt x="4496" y="3481"/>
                      <a:pt x="4573" y="3413"/>
                      <a:pt x="4573" y="3276"/>
                    </a:cubicBezTo>
                    <a:lnTo>
                      <a:pt x="4573" y="2833"/>
                    </a:lnTo>
                    <a:lnTo>
                      <a:pt x="4266" y="2833"/>
                    </a:lnTo>
                    <a:cubicBezTo>
                      <a:pt x="4402" y="2560"/>
                      <a:pt x="4573" y="2423"/>
                      <a:pt x="4709" y="2253"/>
                    </a:cubicBezTo>
                    <a:cubicBezTo>
                      <a:pt x="4846" y="2253"/>
                      <a:pt x="4846" y="2116"/>
                      <a:pt x="4846" y="2116"/>
                    </a:cubicBezTo>
                    <a:cubicBezTo>
                      <a:pt x="4709" y="1843"/>
                      <a:pt x="4402" y="1707"/>
                      <a:pt x="4402" y="1263"/>
                    </a:cubicBezTo>
                    <a:cubicBezTo>
                      <a:pt x="4402" y="1127"/>
                      <a:pt x="4266" y="1127"/>
                      <a:pt x="4129" y="1127"/>
                    </a:cubicBezTo>
                    <a:lnTo>
                      <a:pt x="3993" y="1127"/>
                    </a:lnTo>
                    <a:lnTo>
                      <a:pt x="3993" y="990"/>
                    </a:lnTo>
                    <a:cubicBezTo>
                      <a:pt x="3856" y="854"/>
                      <a:pt x="3856" y="854"/>
                      <a:pt x="3720" y="854"/>
                    </a:cubicBezTo>
                    <a:lnTo>
                      <a:pt x="3549" y="717"/>
                    </a:lnTo>
                    <a:lnTo>
                      <a:pt x="3003" y="717"/>
                    </a:lnTo>
                    <a:cubicBezTo>
                      <a:pt x="2945" y="735"/>
                      <a:pt x="2895" y="743"/>
                      <a:pt x="2851" y="743"/>
                    </a:cubicBezTo>
                    <a:cubicBezTo>
                      <a:pt x="2557" y="743"/>
                      <a:pt x="2542" y="392"/>
                      <a:pt x="2423" y="274"/>
                    </a:cubicBezTo>
                    <a:cubicBezTo>
                      <a:pt x="2381" y="189"/>
                      <a:pt x="2309" y="157"/>
                      <a:pt x="2218" y="157"/>
                    </a:cubicBezTo>
                    <a:cubicBezTo>
                      <a:pt x="2015" y="157"/>
                      <a:pt x="1716" y="316"/>
                      <a:pt x="1434" y="410"/>
                    </a:cubicBezTo>
                    <a:cubicBezTo>
                      <a:pt x="1570" y="274"/>
                      <a:pt x="1570" y="137"/>
                      <a:pt x="12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5043694" y="2136097"/>
                <a:ext cx="216807" cy="122684"/>
              </a:xfrm>
              <a:custGeom>
                <a:avLst/>
                <a:gdLst/>
                <a:ahLst/>
                <a:cxnLst/>
                <a:rect l="l" t="t" r="r" b="b"/>
                <a:pathLst>
                  <a:path w="4957" h="2805" extrusionOk="0">
                    <a:moveTo>
                      <a:pt x="772" y="1"/>
                    </a:moveTo>
                    <a:cubicBezTo>
                      <a:pt x="546" y="1"/>
                      <a:pt x="233" y="113"/>
                      <a:pt x="137" y="209"/>
                    </a:cubicBezTo>
                    <a:cubicBezTo>
                      <a:pt x="1" y="209"/>
                      <a:pt x="137" y="482"/>
                      <a:pt x="274" y="482"/>
                    </a:cubicBezTo>
                    <a:cubicBezTo>
                      <a:pt x="509" y="406"/>
                      <a:pt x="638" y="373"/>
                      <a:pt x="707" y="373"/>
                    </a:cubicBezTo>
                    <a:cubicBezTo>
                      <a:pt x="888" y="373"/>
                      <a:pt x="656" y="604"/>
                      <a:pt x="854" y="925"/>
                    </a:cubicBezTo>
                    <a:cubicBezTo>
                      <a:pt x="854" y="1062"/>
                      <a:pt x="990" y="1062"/>
                      <a:pt x="990" y="1062"/>
                    </a:cubicBezTo>
                    <a:cubicBezTo>
                      <a:pt x="1205" y="966"/>
                      <a:pt x="1270" y="854"/>
                      <a:pt x="1289" y="854"/>
                    </a:cubicBezTo>
                    <a:cubicBezTo>
                      <a:pt x="1297" y="854"/>
                      <a:pt x="1297" y="874"/>
                      <a:pt x="1297" y="925"/>
                    </a:cubicBezTo>
                    <a:cubicBezTo>
                      <a:pt x="1297" y="1062"/>
                      <a:pt x="1297" y="1335"/>
                      <a:pt x="1434" y="1471"/>
                    </a:cubicBezTo>
                    <a:cubicBezTo>
                      <a:pt x="1434" y="1471"/>
                      <a:pt x="1495" y="1532"/>
                      <a:pt x="1535" y="1532"/>
                    </a:cubicBezTo>
                    <a:cubicBezTo>
                      <a:pt x="1555" y="1532"/>
                      <a:pt x="1570" y="1517"/>
                      <a:pt x="1570" y="1471"/>
                    </a:cubicBezTo>
                    <a:cubicBezTo>
                      <a:pt x="1843" y="1471"/>
                      <a:pt x="1843" y="1471"/>
                      <a:pt x="1980" y="1335"/>
                    </a:cubicBezTo>
                    <a:cubicBezTo>
                      <a:pt x="1980" y="1471"/>
                      <a:pt x="1980" y="1778"/>
                      <a:pt x="2150" y="1778"/>
                    </a:cubicBezTo>
                    <a:cubicBezTo>
                      <a:pt x="2287" y="1915"/>
                      <a:pt x="2833" y="1915"/>
                      <a:pt x="2833" y="1915"/>
                    </a:cubicBezTo>
                    <a:cubicBezTo>
                      <a:pt x="2833" y="2051"/>
                      <a:pt x="3277" y="2188"/>
                      <a:pt x="3413" y="2188"/>
                    </a:cubicBezTo>
                    <a:cubicBezTo>
                      <a:pt x="3686" y="2324"/>
                      <a:pt x="3857" y="2461"/>
                      <a:pt x="4130" y="2631"/>
                    </a:cubicBezTo>
                    <a:cubicBezTo>
                      <a:pt x="4266" y="2768"/>
                      <a:pt x="4403" y="2768"/>
                      <a:pt x="4710" y="2768"/>
                    </a:cubicBezTo>
                    <a:cubicBezTo>
                      <a:pt x="4736" y="2794"/>
                      <a:pt x="4761" y="2805"/>
                      <a:pt x="4785" y="2805"/>
                    </a:cubicBezTo>
                    <a:cubicBezTo>
                      <a:pt x="4888" y="2805"/>
                      <a:pt x="4957" y="2599"/>
                      <a:pt x="4846" y="2461"/>
                    </a:cubicBezTo>
                    <a:cubicBezTo>
                      <a:pt x="4539" y="2324"/>
                      <a:pt x="4130" y="2188"/>
                      <a:pt x="3857" y="1915"/>
                    </a:cubicBezTo>
                    <a:cubicBezTo>
                      <a:pt x="3686" y="1915"/>
                      <a:pt x="3277" y="1778"/>
                      <a:pt x="3140" y="1778"/>
                    </a:cubicBezTo>
                    <a:cubicBezTo>
                      <a:pt x="3004" y="1778"/>
                      <a:pt x="3004" y="1471"/>
                      <a:pt x="2833" y="1471"/>
                    </a:cubicBezTo>
                    <a:lnTo>
                      <a:pt x="2696" y="1471"/>
                    </a:lnTo>
                    <a:cubicBezTo>
                      <a:pt x="2423" y="1471"/>
                      <a:pt x="2287" y="1062"/>
                      <a:pt x="2287" y="755"/>
                    </a:cubicBezTo>
                    <a:cubicBezTo>
                      <a:pt x="2219" y="686"/>
                      <a:pt x="2142" y="652"/>
                      <a:pt x="2065" y="652"/>
                    </a:cubicBezTo>
                    <a:cubicBezTo>
                      <a:pt x="1988" y="652"/>
                      <a:pt x="1912" y="686"/>
                      <a:pt x="1843" y="755"/>
                    </a:cubicBezTo>
                    <a:cubicBezTo>
                      <a:pt x="1843" y="873"/>
                      <a:pt x="1778" y="1041"/>
                      <a:pt x="1737" y="1041"/>
                    </a:cubicBezTo>
                    <a:cubicBezTo>
                      <a:pt x="1720" y="1041"/>
                      <a:pt x="1707" y="1009"/>
                      <a:pt x="1707" y="925"/>
                    </a:cubicBezTo>
                    <a:cubicBezTo>
                      <a:pt x="1707" y="618"/>
                      <a:pt x="1707" y="482"/>
                      <a:pt x="1570" y="345"/>
                    </a:cubicBezTo>
                    <a:lnTo>
                      <a:pt x="1297" y="345"/>
                    </a:lnTo>
                    <a:lnTo>
                      <a:pt x="1127" y="482"/>
                    </a:lnTo>
                    <a:cubicBezTo>
                      <a:pt x="1127" y="345"/>
                      <a:pt x="1127" y="209"/>
                      <a:pt x="990" y="72"/>
                    </a:cubicBezTo>
                    <a:cubicBezTo>
                      <a:pt x="949" y="21"/>
                      <a:pt x="869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5176747" y="2203979"/>
                <a:ext cx="65388" cy="54366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243" extrusionOk="0">
                    <a:moveTo>
                      <a:pt x="233" y="0"/>
                    </a:moveTo>
                    <a:cubicBezTo>
                      <a:pt x="112" y="0"/>
                      <a:pt x="1" y="105"/>
                      <a:pt x="98" y="226"/>
                    </a:cubicBezTo>
                    <a:cubicBezTo>
                      <a:pt x="235" y="499"/>
                      <a:pt x="371" y="772"/>
                      <a:pt x="644" y="772"/>
                    </a:cubicBezTo>
                    <a:cubicBezTo>
                      <a:pt x="644" y="909"/>
                      <a:pt x="815" y="909"/>
                      <a:pt x="815" y="909"/>
                    </a:cubicBezTo>
                    <a:lnTo>
                      <a:pt x="951" y="1079"/>
                    </a:lnTo>
                    <a:cubicBezTo>
                      <a:pt x="1088" y="1079"/>
                      <a:pt x="1088" y="1216"/>
                      <a:pt x="1224" y="1216"/>
                    </a:cubicBezTo>
                    <a:cubicBezTo>
                      <a:pt x="1261" y="1234"/>
                      <a:pt x="1292" y="1242"/>
                      <a:pt x="1319" y="1242"/>
                    </a:cubicBezTo>
                    <a:cubicBezTo>
                      <a:pt x="1495" y="1242"/>
                      <a:pt x="1479" y="909"/>
                      <a:pt x="1361" y="909"/>
                    </a:cubicBezTo>
                    <a:cubicBezTo>
                      <a:pt x="1224" y="772"/>
                      <a:pt x="1088" y="636"/>
                      <a:pt x="951" y="636"/>
                    </a:cubicBezTo>
                    <a:cubicBezTo>
                      <a:pt x="644" y="499"/>
                      <a:pt x="508" y="363"/>
                      <a:pt x="371" y="56"/>
                    </a:cubicBezTo>
                    <a:cubicBezTo>
                      <a:pt x="332" y="17"/>
                      <a:pt x="282" y="0"/>
                      <a:pt x="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839216" y="2057149"/>
                <a:ext cx="298552" cy="162703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3720" extrusionOk="0">
                    <a:moveTo>
                      <a:pt x="2833" y="1161"/>
                    </a:moveTo>
                    <a:cubicBezTo>
                      <a:pt x="2833" y="1365"/>
                      <a:pt x="2833" y="1613"/>
                      <a:pt x="2850" y="1860"/>
                    </a:cubicBezTo>
                    <a:lnTo>
                      <a:pt x="2850" y="1860"/>
                    </a:lnTo>
                    <a:cubicBezTo>
                      <a:pt x="2799" y="1613"/>
                      <a:pt x="2765" y="1365"/>
                      <a:pt x="2833" y="1161"/>
                    </a:cubicBezTo>
                    <a:close/>
                    <a:moveTo>
                      <a:pt x="5256" y="1297"/>
                    </a:moveTo>
                    <a:cubicBezTo>
                      <a:pt x="5256" y="1434"/>
                      <a:pt x="5256" y="1570"/>
                      <a:pt x="5392" y="1877"/>
                    </a:cubicBezTo>
                    <a:lnTo>
                      <a:pt x="5256" y="1877"/>
                    </a:lnTo>
                    <a:lnTo>
                      <a:pt x="5256" y="1297"/>
                    </a:lnTo>
                    <a:close/>
                    <a:moveTo>
                      <a:pt x="4096" y="854"/>
                    </a:moveTo>
                    <a:lnTo>
                      <a:pt x="4096" y="854"/>
                    </a:lnTo>
                    <a:cubicBezTo>
                      <a:pt x="4266" y="1297"/>
                      <a:pt x="4266" y="1877"/>
                      <a:pt x="4266" y="2287"/>
                    </a:cubicBezTo>
                    <a:cubicBezTo>
                      <a:pt x="4266" y="1877"/>
                      <a:pt x="4096" y="1297"/>
                      <a:pt x="4096" y="854"/>
                    </a:cubicBezTo>
                    <a:close/>
                    <a:moveTo>
                      <a:pt x="3550" y="1297"/>
                    </a:moveTo>
                    <a:cubicBezTo>
                      <a:pt x="3550" y="1707"/>
                      <a:pt x="3686" y="2287"/>
                      <a:pt x="3823" y="2730"/>
                    </a:cubicBezTo>
                    <a:lnTo>
                      <a:pt x="3550" y="2730"/>
                    </a:lnTo>
                    <a:cubicBezTo>
                      <a:pt x="3550" y="2287"/>
                      <a:pt x="3550" y="1707"/>
                      <a:pt x="3413" y="1297"/>
                    </a:cubicBezTo>
                    <a:close/>
                    <a:moveTo>
                      <a:pt x="1400" y="1570"/>
                    </a:moveTo>
                    <a:cubicBezTo>
                      <a:pt x="1400" y="1877"/>
                      <a:pt x="1536" y="2287"/>
                      <a:pt x="1707" y="2730"/>
                    </a:cubicBezTo>
                    <a:lnTo>
                      <a:pt x="1707" y="3003"/>
                    </a:lnTo>
                    <a:cubicBezTo>
                      <a:pt x="1536" y="3140"/>
                      <a:pt x="1536" y="3140"/>
                      <a:pt x="1400" y="3140"/>
                    </a:cubicBezTo>
                    <a:lnTo>
                      <a:pt x="1400" y="2287"/>
                    </a:lnTo>
                    <a:lnTo>
                      <a:pt x="1400" y="1570"/>
                    </a:lnTo>
                    <a:close/>
                    <a:moveTo>
                      <a:pt x="4676" y="0"/>
                    </a:moveTo>
                    <a:cubicBezTo>
                      <a:pt x="4539" y="0"/>
                      <a:pt x="4539" y="0"/>
                      <a:pt x="4403" y="171"/>
                    </a:cubicBezTo>
                    <a:lnTo>
                      <a:pt x="4403" y="444"/>
                    </a:lnTo>
                    <a:cubicBezTo>
                      <a:pt x="4266" y="308"/>
                      <a:pt x="4266" y="308"/>
                      <a:pt x="4266" y="171"/>
                    </a:cubicBezTo>
                    <a:cubicBezTo>
                      <a:pt x="4096" y="171"/>
                      <a:pt x="3959" y="171"/>
                      <a:pt x="3823" y="308"/>
                    </a:cubicBezTo>
                    <a:lnTo>
                      <a:pt x="3823" y="581"/>
                    </a:lnTo>
                    <a:cubicBezTo>
                      <a:pt x="3686" y="444"/>
                      <a:pt x="3686" y="308"/>
                      <a:pt x="3686" y="308"/>
                    </a:cubicBezTo>
                    <a:cubicBezTo>
                      <a:pt x="3550" y="171"/>
                      <a:pt x="3413" y="171"/>
                      <a:pt x="3413" y="171"/>
                    </a:cubicBezTo>
                    <a:cubicBezTo>
                      <a:pt x="3106" y="308"/>
                      <a:pt x="3106" y="581"/>
                      <a:pt x="3106" y="717"/>
                    </a:cubicBezTo>
                    <a:lnTo>
                      <a:pt x="3106" y="1024"/>
                    </a:lnTo>
                    <a:cubicBezTo>
                      <a:pt x="3106" y="854"/>
                      <a:pt x="2970" y="717"/>
                      <a:pt x="2970" y="581"/>
                    </a:cubicBezTo>
                    <a:cubicBezTo>
                      <a:pt x="2901" y="512"/>
                      <a:pt x="2833" y="478"/>
                      <a:pt x="2765" y="478"/>
                    </a:cubicBezTo>
                    <a:cubicBezTo>
                      <a:pt x="2697" y="478"/>
                      <a:pt x="2628" y="512"/>
                      <a:pt x="2560" y="581"/>
                    </a:cubicBezTo>
                    <a:cubicBezTo>
                      <a:pt x="2389" y="717"/>
                      <a:pt x="2389" y="1024"/>
                      <a:pt x="2389" y="1297"/>
                    </a:cubicBezTo>
                    <a:cubicBezTo>
                      <a:pt x="2389" y="1161"/>
                      <a:pt x="2253" y="1024"/>
                      <a:pt x="2253" y="854"/>
                    </a:cubicBezTo>
                    <a:cubicBezTo>
                      <a:pt x="2185" y="785"/>
                      <a:pt x="2116" y="751"/>
                      <a:pt x="2048" y="751"/>
                    </a:cubicBezTo>
                    <a:cubicBezTo>
                      <a:pt x="1980" y="751"/>
                      <a:pt x="1912" y="785"/>
                      <a:pt x="1844" y="854"/>
                    </a:cubicBezTo>
                    <a:lnTo>
                      <a:pt x="1844" y="2014"/>
                    </a:lnTo>
                    <a:cubicBezTo>
                      <a:pt x="1707" y="1570"/>
                      <a:pt x="1707" y="1161"/>
                      <a:pt x="1400" y="717"/>
                    </a:cubicBezTo>
                    <a:cubicBezTo>
                      <a:pt x="1400" y="717"/>
                      <a:pt x="1339" y="656"/>
                      <a:pt x="1299" y="656"/>
                    </a:cubicBezTo>
                    <a:cubicBezTo>
                      <a:pt x="1279" y="656"/>
                      <a:pt x="1263" y="672"/>
                      <a:pt x="1263" y="717"/>
                    </a:cubicBezTo>
                    <a:cubicBezTo>
                      <a:pt x="990" y="854"/>
                      <a:pt x="990" y="1024"/>
                      <a:pt x="990" y="1297"/>
                    </a:cubicBezTo>
                    <a:cubicBezTo>
                      <a:pt x="990" y="1570"/>
                      <a:pt x="1127" y="2014"/>
                      <a:pt x="1127" y="2287"/>
                    </a:cubicBezTo>
                    <a:cubicBezTo>
                      <a:pt x="1127" y="2150"/>
                      <a:pt x="990" y="2014"/>
                      <a:pt x="990" y="2014"/>
                    </a:cubicBezTo>
                    <a:cubicBezTo>
                      <a:pt x="990" y="1707"/>
                      <a:pt x="990" y="1434"/>
                      <a:pt x="683" y="1161"/>
                    </a:cubicBezTo>
                    <a:cubicBezTo>
                      <a:pt x="683" y="1121"/>
                      <a:pt x="660" y="1104"/>
                      <a:pt x="627" y="1104"/>
                    </a:cubicBezTo>
                    <a:cubicBezTo>
                      <a:pt x="547" y="1104"/>
                      <a:pt x="410" y="1201"/>
                      <a:pt x="410" y="1297"/>
                    </a:cubicBezTo>
                    <a:cubicBezTo>
                      <a:pt x="274" y="1706"/>
                      <a:pt x="410" y="2286"/>
                      <a:pt x="410" y="2729"/>
                    </a:cubicBezTo>
                    <a:lnTo>
                      <a:pt x="410" y="2729"/>
                    </a:lnTo>
                    <a:cubicBezTo>
                      <a:pt x="410" y="2286"/>
                      <a:pt x="274" y="2013"/>
                      <a:pt x="274" y="1570"/>
                    </a:cubicBezTo>
                    <a:cubicBezTo>
                      <a:pt x="206" y="1502"/>
                      <a:pt x="137" y="1468"/>
                      <a:pt x="86" y="1468"/>
                    </a:cubicBezTo>
                    <a:cubicBezTo>
                      <a:pt x="35" y="1468"/>
                      <a:pt x="1" y="1502"/>
                      <a:pt x="1" y="1570"/>
                    </a:cubicBezTo>
                    <a:cubicBezTo>
                      <a:pt x="1" y="2287"/>
                      <a:pt x="137" y="2867"/>
                      <a:pt x="410" y="3413"/>
                    </a:cubicBezTo>
                    <a:cubicBezTo>
                      <a:pt x="410" y="3583"/>
                      <a:pt x="547" y="3583"/>
                      <a:pt x="683" y="3583"/>
                    </a:cubicBezTo>
                    <a:cubicBezTo>
                      <a:pt x="854" y="3413"/>
                      <a:pt x="854" y="3276"/>
                      <a:pt x="854" y="3003"/>
                    </a:cubicBezTo>
                    <a:cubicBezTo>
                      <a:pt x="854" y="3140"/>
                      <a:pt x="990" y="3140"/>
                      <a:pt x="990" y="3276"/>
                    </a:cubicBezTo>
                    <a:cubicBezTo>
                      <a:pt x="683" y="3276"/>
                      <a:pt x="854" y="3720"/>
                      <a:pt x="1127" y="3720"/>
                    </a:cubicBezTo>
                    <a:cubicBezTo>
                      <a:pt x="1400" y="3583"/>
                      <a:pt x="1707" y="3583"/>
                      <a:pt x="2116" y="3413"/>
                    </a:cubicBezTo>
                    <a:lnTo>
                      <a:pt x="2116" y="3276"/>
                    </a:lnTo>
                    <a:lnTo>
                      <a:pt x="2253" y="3276"/>
                    </a:lnTo>
                    <a:cubicBezTo>
                      <a:pt x="2389" y="3276"/>
                      <a:pt x="2389" y="3140"/>
                      <a:pt x="2389" y="3140"/>
                    </a:cubicBezTo>
                    <a:cubicBezTo>
                      <a:pt x="2560" y="3140"/>
                      <a:pt x="2697" y="3140"/>
                      <a:pt x="2833" y="3003"/>
                    </a:cubicBezTo>
                    <a:cubicBezTo>
                      <a:pt x="2970" y="2935"/>
                      <a:pt x="3072" y="2901"/>
                      <a:pt x="3162" y="2901"/>
                    </a:cubicBezTo>
                    <a:cubicBezTo>
                      <a:pt x="3251" y="2901"/>
                      <a:pt x="3328" y="2935"/>
                      <a:pt x="3413" y="3003"/>
                    </a:cubicBezTo>
                    <a:cubicBezTo>
                      <a:pt x="3550" y="3140"/>
                      <a:pt x="3686" y="3140"/>
                      <a:pt x="3686" y="3140"/>
                    </a:cubicBezTo>
                    <a:cubicBezTo>
                      <a:pt x="3823" y="3140"/>
                      <a:pt x="3959" y="3003"/>
                      <a:pt x="3959" y="3003"/>
                    </a:cubicBezTo>
                    <a:cubicBezTo>
                      <a:pt x="4096" y="3003"/>
                      <a:pt x="4266" y="3003"/>
                      <a:pt x="4266" y="2867"/>
                    </a:cubicBezTo>
                    <a:cubicBezTo>
                      <a:pt x="4403" y="2730"/>
                      <a:pt x="4403" y="2730"/>
                      <a:pt x="4539" y="2560"/>
                    </a:cubicBezTo>
                    <a:cubicBezTo>
                      <a:pt x="4580" y="2611"/>
                      <a:pt x="4621" y="2631"/>
                      <a:pt x="4658" y="2631"/>
                    </a:cubicBezTo>
                    <a:cubicBezTo>
                      <a:pt x="4745" y="2631"/>
                      <a:pt x="4812" y="2519"/>
                      <a:pt x="4812" y="2423"/>
                    </a:cubicBezTo>
                    <a:lnTo>
                      <a:pt x="4949" y="2287"/>
                    </a:lnTo>
                    <a:cubicBezTo>
                      <a:pt x="4949" y="2631"/>
                      <a:pt x="4949" y="2955"/>
                      <a:pt x="5220" y="2955"/>
                    </a:cubicBezTo>
                    <a:cubicBezTo>
                      <a:pt x="5298" y="2955"/>
                      <a:pt x="5399" y="2928"/>
                      <a:pt x="5529" y="2867"/>
                    </a:cubicBezTo>
                    <a:cubicBezTo>
                      <a:pt x="5665" y="2730"/>
                      <a:pt x="5972" y="2560"/>
                      <a:pt x="6109" y="2423"/>
                    </a:cubicBezTo>
                    <a:cubicBezTo>
                      <a:pt x="6109" y="2469"/>
                      <a:pt x="6124" y="2484"/>
                      <a:pt x="6149" y="2484"/>
                    </a:cubicBezTo>
                    <a:cubicBezTo>
                      <a:pt x="6200" y="2484"/>
                      <a:pt x="6291" y="2423"/>
                      <a:pt x="6382" y="2423"/>
                    </a:cubicBezTo>
                    <a:cubicBezTo>
                      <a:pt x="6422" y="2463"/>
                      <a:pt x="6462" y="2480"/>
                      <a:pt x="6503" y="2480"/>
                    </a:cubicBezTo>
                    <a:cubicBezTo>
                      <a:pt x="6601" y="2480"/>
                      <a:pt x="6705" y="2383"/>
                      <a:pt x="6825" y="2287"/>
                    </a:cubicBezTo>
                    <a:cubicBezTo>
                      <a:pt x="6825" y="1877"/>
                      <a:pt x="6655" y="1434"/>
                      <a:pt x="6518" y="1024"/>
                    </a:cubicBezTo>
                    <a:cubicBezTo>
                      <a:pt x="6518" y="854"/>
                      <a:pt x="6382" y="854"/>
                      <a:pt x="6382" y="854"/>
                    </a:cubicBezTo>
                    <a:lnTo>
                      <a:pt x="6109" y="854"/>
                    </a:lnTo>
                    <a:cubicBezTo>
                      <a:pt x="6109" y="581"/>
                      <a:pt x="5972" y="444"/>
                      <a:pt x="5802" y="308"/>
                    </a:cubicBezTo>
                    <a:lnTo>
                      <a:pt x="5529" y="308"/>
                    </a:lnTo>
                    <a:lnTo>
                      <a:pt x="5529" y="444"/>
                    </a:lnTo>
                    <a:cubicBezTo>
                      <a:pt x="5392" y="308"/>
                      <a:pt x="5256" y="171"/>
                      <a:pt x="5119" y="171"/>
                    </a:cubicBezTo>
                    <a:cubicBezTo>
                      <a:pt x="4949" y="171"/>
                      <a:pt x="4949" y="171"/>
                      <a:pt x="4949" y="308"/>
                    </a:cubicBezTo>
                    <a:cubicBezTo>
                      <a:pt x="4812" y="171"/>
                      <a:pt x="4812" y="171"/>
                      <a:pt x="46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4707913" y="2082517"/>
                <a:ext cx="280620" cy="197037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4505" extrusionOk="0">
                    <a:moveTo>
                      <a:pt x="5340" y="656"/>
                    </a:moveTo>
                    <a:cubicBezTo>
                      <a:pt x="5441" y="656"/>
                      <a:pt x="5608" y="717"/>
                      <a:pt x="5699" y="717"/>
                    </a:cubicBezTo>
                    <a:cubicBezTo>
                      <a:pt x="5598" y="818"/>
                      <a:pt x="5404" y="919"/>
                      <a:pt x="5200" y="964"/>
                    </a:cubicBezTo>
                    <a:lnTo>
                      <a:pt x="5200" y="964"/>
                    </a:lnTo>
                    <a:cubicBezTo>
                      <a:pt x="5255" y="919"/>
                      <a:pt x="5255" y="818"/>
                      <a:pt x="5255" y="717"/>
                    </a:cubicBezTo>
                    <a:cubicBezTo>
                      <a:pt x="5255" y="672"/>
                      <a:pt x="5289" y="656"/>
                      <a:pt x="5340" y="656"/>
                    </a:cubicBezTo>
                    <a:close/>
                    <a:moveTo>
                      <a:pt x="5972" y="1"/>
                    </a:moveTo>
                    <a:cubicBezTo>
                      <a:pt x="5835" y="1"/>
                      <a:pt x="5699" y="1"/>
                      <a:pt x="5699" y="137"/>
                    </a:cubicBezTo>
                    <a:cubicBezTo>
                      <a:pt x="5670" y="166"/>
                      <a:pt x="5633" y="176"/>
                      <a:pt x="5591" y="176"/>
                    </a:cubicBezTo>
                    <a:cubicBezTo>
                      <a:pt x="5476" y="176"/>
                      <a:pt x="5318" y="98"/>
                      <a:pt x="5158" y="98"/>
                    </a:cubicBezTo>
                    <a:cubicBezTo>
                      <a:pt x="5099" y="98"/>
                      <a:pt x="5040" y="108"/>
                      <a:pt x="4982" y="137"/>
                    </a:cubicBezTo>
                    <a:cubicBezTo>
                      <a:pt x="4982" y="274"/>
                      <a:pt x="4846" y="274"/>
                      <a:pt x="4846" y="444"/>
                    </a:cubicBezTo>
                    <a:cubicBezTo>
                      <a:pt x="4846" y="444"/>
                      <a:pt x="4846" y="274"/>
                      <a:pt x="4709" y="274"/>
                    </a:cubicBezTo>
                    <a:cubicBezTo>
                      <a:pt x="4621" y="235"/>
                      <a:pt x="4547" y="218"/>
                      <a:pt x="4487" y="218"/>
                    </a:cubicBezTo>
                    <a:cubicBezTo>
                      <a:pt x="4335" y="218"/>
                      <a:pt x="4265" y="322"/>
                      <a:pt x="4265" y="444"/>
                    </a:cubicBezTo>
                    <a:cubicBezTo>
                      <a:pt x="4265" y="581"/>
                      <a:pt x="4265" y="581"/>
                      <a:pt x="4129" y="581"/>
                    </a:cubicBezTo>
                    <a:cubicBezTo>
                      <a:pt x="4129" y="581"/>
                      <a:pt x="4129" y="444"/>
                      <a:pt x="3992" y="274"/>
                    </a:cubicBezTo>
                    <a:lnTo>
                      <a:pt x="3856" y="274"/>
                    </a:lnTo>
                    <a:cubicBezTo>
                      <a:pt x="3549" y="444"/>
                      <a:pt x="3549" y="581"/>
                      <a:pt x="3549" y="717"/>
                    </a:cubicBezTo>
                    <a:cubicBezTo>
                      <a:pt x="3412" y="444"/>
                      <a:pt x="3276" y="444"/>
                      <a:pt x="3003" y="444"/>
                    </a:cubicBezTo>
                    <a:cubicBezTo>
                      <a:pt x="2832" y="581"/>
                      <a:pt x="2832" y="854"/>
                      <a:pt x="2832" y="1127"/>
                    </a:cubicBezTo>
                    <a:lnTo>
                      <a:pt x="2832" y="990"/>
                    </a:lnTo>
                    <a:cubicBezTo>
                      <a:pt x="2792" y="950"/>
                      <a:pt x="2741" y="934"/>
                      <a:pt x="2687" y="934"/>
                    </a:cubicBezTo>
                    <a:cubicBezTo>
                      <a:pt x="2559" y="934"/>
                      <a:pt x="2423" y="1030"/>
                      <a:pt x="2423" y="1127"/>
                    </a:cubicBezTo>
                    <a:cubicBezTo>
                      <a:pt x="2423" y="1434"/>
                      <a:pt x="2423" y="1570"/>
                      <a:pt x="2559" y="1843"/>
                    </a:cubicBezTo>
                    <a:cubicBezTo>
                      <a:pt x="2423" y="1707"/>
                      <a:pt x="2286" y="1570"/>
                      <a:pt x="2150" y="1434"/>
                    </a:cubicBezTo>
                    <a:cubicBezTo>
                      <a:pt x="2064" y="1365"/>
                      <a:pt x="1988" y="1331"/>
                      <a:pt x="1932" y="1331"/>
                    </a:cubicBezTo>
                    <a:cubicBezTo>
                      <a:pt x="1877" y="1331"/>
                      <a:pt x="1843" y="1365"/>
                      <a:pt x="1843" y="1434"/>
                    </a:cubicBezTo>
                    <a:cubicBezTo>
                      <a:pt x="1706" y="1707"/>
                      <a:pt x="1843" y="1980"/>
                      <a:pt x="1979" y="2423"/>
                    </a:cubicBezTo>
                    <a:cubicBezTo>
                      <a:pt x="1843" y="2150"/>
                      <a:pt x="1706" y="1980"/>
                      <a:pt x="1706" y="1843"/>
                    </a:cubicBezTo>
                    <a:cubicBezTo>
                      <a:pt x="1638" y="1775"/>
                      <a:pt x="1570" y="1741"/>
                      <a:pt x="1501" y="1741"/>
                    </a:cubicBezTo>
                    <a:cubicBezTo>
                      <a:pt x="1433" y="1741"/>
                      <a:pt x="1365" y="1775"/>
                      <a:pt x="1297" y="1843"/>
                    </a:cubicBezTo>
                    <a:cubicBezTo>
                      <a:pt x="1126" y="2287"/>
                      <a:pt x="1570" y="2833"/>
                      <a:pt x="1570" y="3276"/>
                    </a:cubicBezTo>
                    <a:cubicBezTo>
                      <a:pt x="1297" y="2833"/>
                      <a:pt x="1126" y="2423"/>
                      <a:pt x="990" y="2150"/>
                    </a:cubicBezTo>
                    <a:lnTo>
                      <a:pt x="717" y="2150"/>
                    </a:lnTo>
                    <a:cubicBezTo>
                      <a:pt x="444" y="2560"/>
                      <a:pt x="580" y="3003"/>
                      <a:pt x="717" y="3549"/>
                    </a:cubicBezTo>
                    <a:cubicBezTo>
                      <a:pt x="580" y="3276"/>
                      <a:pt x="580" y="3140"/>
                      <a:pt x="273" y="3003"/>
                    </a:cubicBezTo>
                    <a:cubicBezTo>
                      <a:pt x="273" y="2952"/>
                      <a:pt x="249" y="2932"/>
                      <a:pt x="214" y="2932"/>
                    </a:cubicBezTo>
                    <a:cubicBezTo>
                      <a:pt x="134" y="2932"/>
                      <a:pt x="0" y="3044"/>
                      <a:pt x="0" y="3140"/>
                    </a:cubicBezTo>
                    <a:cubicBezTo>
                      <a:pt x="0" y="3276"/>
                      <a:pt x="137" y="3549"/>
                      <a:pt x="137" y="3686"/>
                    </a:cubicBezTo>
                    <a:cubicBezTo>
                      <a:pt x="205" y="3771"/>
                      <a:pt x="282" y="3814"/>
                      <a:pt x="341" y="3814"/>
                    </a:cubicBezTo>
                    <a:cubicBezTo>
                      <a:pt x="401" y="3814"/>
                      <a:pt x="444" y="3771"/>
                      <a:pt x="444" y="3686"/>
                    </a:cubicBezTo>
                    <a:cubicBezTo>
                      <a:pt x="580" y="3993"/>
                      <a:pt x="717" y="4266"/>
                      <a:pt x="853" y="4402"/>
                    </a:cubicBezTo>
                    <a:cubicBezTo>
                      <a:pt x="853" y="4471"/>
                      <a:pt x="921" y="4505"/>
                      <a:pt x="990" y="4505"/>
                    </a:cubicBezTo>
                    <a:cubicBezTo>
                      <a:pt x="1058" y="4505"/>
                      <a:pt x="1126" y="4471"/>
                      <a:pt x="1126" y="4402"/>
                    </a:cubicBezTo>
                    <a:cubicBezTo>
                      <a:pt x="1297" y="3993"/>
                      <a:pt x="990" y="3276"/>
                      <a:pt x="853" y="2833"/>
                    </a:cubicBezTo>
                    <a:lnTo>
                      <a:pt x="853" y="2833"/>
                    </a:lnTo>
                    <a:cubicBezTo>
                      <a:pt x="1126" y="3140"/>
                      <a:pt x="1297" y="3549"/>
                      <a:pt x="1570" y="3856"/>
                    </a:cubicBezTo>
                    <a:lnTo>
                      <a:pt x="1843" y="3856"/>
                    </a:lnTo>
                    <a:cubicBezTo>
                      <a:pt x="1979" y="3549"/>
                      <a:pt x="1843" y="3140"/>
                      <a:pt x="1706" y="2833"/>
                    </a:cubicBezTo>
                    <a:lnTo>
                      <a:pt x="1706" y="2833"/>
                    </a:lnTo>
                    <a:cubicBezTo>
                      <a:pt x="1843" y="3140"/>
                      <a:pt x="1979" y="3413"/>
                      <a:pt x="2286" y="3549"/>
                    </a:cubicBezTo>
                    <a:cubicBezTo>
                      <a:pt x="2423" y="3549"/>
                      <a:pt x="2559" y="3413"/>
                      <a:pt x="2559" y="3276"/>
                    </a:cubicBezTo>
                    <a:cubicBezTo>
                      <a:pt x="2559" y="3004"/>
                      <a:pt x="2424" y="2698"/>
                      <a:pt x="2288" y="2291"/>
                    </a:cubicBezTo>
                    <a:lnTo>
                      <a:pt x="2288" y="2291"/>
                    </a:lnTo>
                    <a:cubicBezTo>
                      <a:pt x="2424" y="2698"/>
                      <a:pt x="2560" y="3004"/>
                      <a:pt x="2832" y="3276"/>
                    </a:cubicBezTo>
                    <a:cubicBezTo>
                      <a:pt x="2882" y="3316"/>
                      <a:pt x="2941" y="3333"/>
                      <a:pt x="2999" y="3333"/>
                    </a:cubicBezTo>
                    <a:cubicBezTo>
                      <a:pt x="3139" y="3333"/>
                      <a:pt x="3276" y="3236"/>
                      <a:pt x="3276" y="3140"/>
                    </a:cubicBezTo>
                    <a:cubicBezTo>
                      <a:pt x="3276" y="3025"/>
                      <a:pt x="3276" y="2790"/>
                      <a:pt x="3195" y="2637"/>
                    </a:cubicBezTo>
                    <a:lnTo>
                      <a:pt x="3195" y="2637"/>
                    </a:lnTo>
                    <a:cubicBezTo>
                      <a:pt x="3226" y="2665"/>
                      <a:pt x="3259" y="2677"/>
                      <a:pt x="3294" y="2677"/>
                    </a:cubicBezTo>
                    <a:cubicBezTo>
                      <a:pt x="3419" y="2677"/>
                      <a:pt x="3549" y="2517"/>
                      <a:pt x="3549" y="2423"/>
                    </a:cubicBezTo>
                    <a:cubicBezTo>
                      <a:pt x="3549" y="2150"/>
                      <a:pt x="3412" y="1843"/>
                      <a:pt x="3412" y="1570"/>
                    </a:cubicBezTo>
                    <a:cubicBezTo>
                      <a:pt x="3412" y="1541"/>
                      <a:pt x="3412" y="1519"/>
                      <a:pt x="3411" y="1499"/>
                    </a:cubicBezTo>
                    <a:lnTo>
                      <a:pt x="3411" y="1499"/>
                    </a:lnTo>
                    <a:cubicBezTo>
                      <a:pt x="3446" y="1569"/>
                      <a:pt x="3480" y="1638"/>
                      <a:pt x="3549" y="1707"/>
                    </a:cubicBezTo>
                    <a:cubicBezTo>
                      <a:pt x="3617" y="1775"/>
                      <a:pt x="3694" y="1809"/>
                      <a:pt x="3771" y="1809"/>
                    </a:cubicBezTo>
                    <a:cubicBezTo>
                      <a:pt x="3847" y="1809"/>
                      <a:pt x="3924" y="1775"/>
                      <a:pt x="3992" y="1707"/>
                    </a:cubicBezTo>
                    <a:lnTo>
                      <a:pt x="3992" y="1434"/>
                    </a:lnTo>
                    <a:cubicBezTo>
                      <a:pt x="4123" y="1499"/>
                      <a:pt x="4270" y="1525"/>
                      <a:pt x="4425" y="1525"/>
                    </a:cubicBezTo>
                    <a:cubicBezTo>
                      <a:pt x="4922" y="1525"/>
                      <a:pt x="5497" y="1257"/>
                      <a:pt x="5835" y="1127"/>
                    </a:cubicBezTo>
                    <a:cubicBezTo>
                      <a:pt x="6415" y="990"/>
                      <a:pt x="6245" y="274"/>
                      <a:pt x="5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4788479" y="2064628"/>
                <a:ext cx="174688" cy="57733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1320" extrusionOk="0">
                    <a:moveTo>
                      <a:pt x="3720" y="0"/>
                    </a:moveTo>
                    <a:cubicBezTo>
                      <a:pt x="2560" y="0"/>
                      <a:pt x="1434" y="410"/>
                      <a:pt x="444" y="853"/>
                    </a:cubicBezTo>
                    <a:cubicBezTo>
                      <a:pt x="308" y="853"/>
                      <a:pt x="137" y="853"/>
                      <a:pt x="137" y="990"/>
                    </a:cubicBezTo>
                    <a:cubicBezTo>
                      <a:pt x="1" y="1126"/>
                      <a:pt x="1" y="1263"/>
                      <a:pt x="308" y="1263"/>
                    </a:cubicBezTo>
                    <a:cubicBezTo>
                      <a:pt x="308" y="1263"/>
                      <a:pt x="444" y="1263"/>
                      <a:pt x="444" y="1126"/>
                    </a:cubicBezTo>
                    <a:cubicBezTo>
                      <a:pt x="581" y="1126"/>
                      <a:pt x="581" y="1263"/>
                      <a:pt x="717" y="1263"/>
                    </a:cubicBezTo>
                    <a:cubicBezTo>
                      <a:pt x="757" y="1303"/>
                      <a:pt x="797" y="1319"/>
                      <a:pt x="830" y="1319"/>
                    </a:cubicBezTo>
                    <a:cubicBezTo>
                      <a:pt x="910" y="1319"/>
                      <a:pt x="950" y="1223"/>
                      <a:pt x="854" y="1126"/>
                    </a:cubicBezTo>
                    <a:lnTo>
                      <a:pt x="854" y="990"/>
                    </a:lnTo>
                    <a:cubicBezTo>
                      <a:pt x="1707" y="683"/>
                      <a:pt x="2696" y="410"/>
                      <a:pt x="3720" y="273"/>
                    </a:cubicBezTo>
                    <a:cubicBezTo>
                      <a:pt x="3993" y="273"/>
                      <a:pt x="3857" y="0"/>
                      <a:pt x="3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4727289" y="2113878"/>
                <a:ext cx="61232" cy="4579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47" extrusionOk="0">
                    <a:moveTo>
                      <a:pt x="547" y="0"/>
                    </a:moveTo>
                    <a:cubicBezTo>
                      <a:pt x="547" y="137"/>
                      <a:pt x="410" y="137"/>
                      <a:pt x="274" y="273"/>
                    </a:cubicBezTo>
                    <a:cubicBezTo>
                      <a:pt x="137" y="273"/>
                      <a:pt x="137" y="410"/>
                      <a:pt x="137" y="410"/>
                    </a:cubicBezTo>
                    <a:cubicBezTo>
                      <a:pt x="137" y="580"/>
                      <a:pt x="1" y="717"/>
                      <a:pt x="1" y="853"/>
                    </a:cubicBezTo>
                    <a:cubicBezTo>
                      <a:pt x="1" y="950"/>
                      <a:pt x="69" y="1046"/>
                      <a:pt x="157" y="1046"/>
                    </a:cubicBezTo>
                    <a:cubicBezTo>
                      <a:pt x="194" y="1046"/>
                      <a:pt x="234" y="1030"/>
                      <a:pt x="274" y="990"/>
                    </a:cubicBezTo>
                    <a:cubicBezTo>
                      <a:pt x="410" y="853"/>
                      <a:pt x="410" y="717"/>
                      <a:pt x="547" y="580"/>
                    </a:cubicBezTo>
                    <a:cubicBezTo>
                      <a:pt x="547" y="410"/>
                      <a:pt x="547" y="410"/>
                      <a:pt x="683" y="410"/>
                    </a:cubicBezTo>
                    <a:lnTo>
                      <a:pt x="683" y="273"/>
                    </a:lnTo>
                    <a:lnTo>
                      <a:pt x="854" y="410"/>
                    </a:lnTo>
                    <a:lnTo>
                      <a:pt x="990" y="410"/>
                    </a:lnTo>
                    <a:cubicBezTo>
                      <a:pt x="990" y="580"/>
                      <a:pt x="1127" y="580"/>
                      <a:pt x="1127" y="580"/>
                    </a:cubicBezTo>
                    <a:cubicBezTo>
                      <a:pt x="1263" y="410"/>
                      <a:pt x="1400" y="410"/>
                      <a:pt x="1400" y="273"/>
                    </a:cubicBezTo>
                    <a:cubicBezTo>
                      <a:pt x="1400" y="137"/>
                      <a:pt x="1400" y="137"/>
                      <a:pt x="1263" y="137"/>
                    </a:cubicBezTo>
                    <a:lnTo>
                      <a:pt x="990" y="137"/>
                    </a:lnTo>
                    <a:cubicBezTo>
                      <a:pt x="990" y="0"/>
                      <a:pt x="990" y="0"/>
                      <a:pt x="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4597079" y="2158710"/>
                <a:ext cx="222580" cy="196994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4504" extrusionOk="0">
                    <a:moveTo>
                      <a:pt x="4236" y="1"/>
                    </a:moveTo>
                    <a:cubicBezTo>
                      <a:pt x="4113" y="1"/>
                      <a:pt x="4011" y="64"/>
                      <a:pt x="3967" y="238"/>
                    </a:cubicBezTo>
                    <a:lnTo>
                      <a:pt x="3967" y="545"/>
                    </a:lnTo>
                    <a:lnTo>
                      <a:pt x="3967" y="818"/>
                    </a:lnTo>
                    <a:cubicBezTo>
                      <a:pt x="3831" y="681"/>
                      <a:pt x="3524" y="545"/>
                      <a:pt x="3251" y="545"/>
                    </a:cubicBezTo>
                    <a:cubicBezTo>
                      <a:pt x="3211" y="505"/>
                      <a:pt x="3182" y="488"/>
                      <a:pt x="3162" y="488"/>
                    </a:cubicBezTo>
                    <a:cubicBezTo>
                      <a:pt x="3114" y="488"/>
                      <a:pt x="3114" y="585"/>
                      <a:pt x="3114" y="681"/>
                    </a:cubicBezTo>
                    <a:lnTo>
                      <a:pt x="3114" y="818"/>
                    </a:lnTo>
                    <a:cubicBezTo>
                      <a:pt x="2978" y="681"/>
                      <a:pt x="2807" y="545"/>
                      <a:pt x="2671" y="545"/>
                    </a:cubicBezTo>
                    <a:cubicBezTo>
                      <a:pt x="2625" y="499"/>
                      <a:pt x="2580" y="484"/>
                      <a:pt x="2539" y="484"/>
                    </a:cubicBezTo>
                    <a:cubicBezTo>
                      <a:pt x="2458" y="484"/>
                      <a:pt x="2398" y="545"/>
                      <a:pt x="2398" y="545"/>
                    </a:cubicBezTo>
                    <a:cubicBezTo>
                      <a:pt x="2290" y="760"/>
                      <a:pt x="2352" y="975"/>
                      <a:pt x="2450" y="1206"/>
                    </a:cubicBezTo>
                    <a:lnTo>
                      <a:pt x="2450" y="1206"/>
                    </a:lnTo>
                    <a:cubicBezTo>
                      <a:pt x="2200" y="1038"/>
                      <a:pt x="1940" y="818"/>
                      <a:pt x="1817" y="818"/>
                    </a:cubicBezTo>
                    <a:cubicBezTo>
                      <a:pt x="1749" y="750"/>
                      <a:pt x="1681" y="715"/>
                      <a:pt x="1630" y="715"/>
                    </a:cubicBezTo>
                    <a:cubicBezTo>
                      <a:pt x="1579" y="715"/>
                      <a:pt x="1544" y="750"/>
                      <a:pt x="1544" y="818"/>
                    </a:cubicBezTo>
                    <a:lnTo>
                      <a:pt x="1544" y="1091"/>
                    </a:lnTo>
                    <a:cubicBezTo>
                      <a:pt x="1408" y="1091"/>
                      <a:pt x="1271" y="1261"/>
                      <a:pt x="1271" y="1261"/>
                    </a:cubicBezTo>
                    <a:cubicBezTo>
                      <a:pt x="1408" y="1398"/>
                      <a:pt x="1408" y="1534"/>
                      <a:pt x="1544" y="1671"/>
                    </a:cubicBezTo>
                    <a:cubicBezTo>
                      <a:pt x="1408" y="1534"/>
                      <a:pt x="1408" y="1534"/>
                      <a:pt x="1271" y="1534"/>
                    </a:cubicBezTo>
                    <a:cubicBezTo>
                      <a:pt x="1271" y="1494"/>
                      <a:pt x="1245" y="1478"/>
                      <a:pt x="1208" y="1478"/>
                    </a:cubicBezTo>
                    <a:cubicBezTo>
                      <a:pt x="1118" y="1478"/>
                      <a:pt x="964" y="1574"/>
                      <a:pt x="964" y="1671"/>
                    </a:cubicBezTo>
                    <a:cubicBezTo>
                      <a:pt x="964" y="1807"/>
                      <a:pt x="1101" y="1944"/>
                      <a:pt x="1271" y="2114"/>
                    </a:cubicBezTo>
                    <a:cubicBezTo>
                      <a:pt x="1101" y="2114"/>
                      <a:pt x="964" y="1944"/>
                      <a:pt x="691" y="1944"/>
                    </a:cubicBezTo>
                    <a:cubicBezTo>
                      <a:pt x="691" y="1944"/>
                      <a:pt x="555" y="2114"/>
                      <a:pt x="555" y="2251"/>
                    </a:cubicBezTo>
                    <a:cubicBezTo>
                      <a:pt x="691" y="2524"/>
                      <a:pt x="964" y="2797"/>
                      <a:pt x="1101" y="2968"/>
                    </a:cubicBezTo>
                    <a:cubicBezTo>
                      <a:pt x="1101" y="2968"/>
                      <a:pt x="964" y="2797"/>
                      <a:pt x="828" y="2797"/>
                    </a:cubicBezTo>
                    <a:cubicBezTo>
                      <a:pt x="691" y="2797"/>
                      <a:pt x="555" y="2968"/>
                      <a:pt x="555" y="3104"/>
                    </a:cubicBezTo>
                    <a:cubicBezTo>
                      <a:pt x="691" y="3241"/>
                      <a:pt x="828" y="3514"/>
                      <a:pt x="964" y="3650"/>
                    </a:cubicBezTo>
                    <a:cubicBezTo>
                      <a:pt x="828" y="3514"/>
                      <a:pt x="555" y="3377"/>
                      <a:pt x="418" y="3241"/>
                    </a:cubicBezTo>
                    <a:cubicBezTo>
                      <a:pt x="386" y="3214"/>
                      <a:pt x="350" y="3203"/>
                      <a:pt x="313" y="3203"/>
                    </a:cubicBezTo>
                    <a:cubicBezTo>
                      <a:pt x="158" y="3203"/>
                      <a:pt x="1" y="3403"/>
                      <a:pt x="111" y="3514"/>
                    </a:cubicBezTo>
                    <a:cubicBezTo>
                      <a:pt x="555" y="3821"/>
                      <a:pt x="828" y="4094"/>
                      <a:pt x="1271" y="4367"/>
                    </a:cubicBezTo>
                    <a:lnTo>
                      <a:pt x="1408" y="4367"/>
                    </a:lnTo>
                    <a:cubicBezTo>
                      <a:pt x="1544" y="4367"/>
                      <a:pt x="1681" y="4503"/>
                      <a:pt x="1681" y="4503"/>
                    </a:cubicBezTo>
                    <a:cubicBezTo>
                      <a:pt x="1817" y="4503"/>
                      <a:pt x="1954" y="4367"/>
                      <a:pt x="1954" y="4230"/>
                    </a:cubicBezTo>
                    <a:cubicBezTo>
                      <a:pt x="1817" y="3957"/>
                      <a:pt x="1544" y="3650"/>
                      <a:pt x="1271" y="3514"/>
                    </a:cubicBezTo>
                    <a:cubicBezTo>
                      <a:pt x="1408" y="3514"/>
                      <a:pt x="1544" y="3650"/>
                      <a:pt x="1681" y="3821"/>
                    </a:cubicBezTo>
                    <a:cubicBezTo>
                      <a:pt x="1817" y="3821"/>
                      <a:pt x="1954" y="3821"/>
                      <a:pt x="1954" y="3514"/>
                    </a:cubicBezTo>
                    <a:cubicBezTo>
                      <a:pt x="1817" y="3241"/>
                      <a:pt x="1544" y="2797"/>
                      <a:pt x="1101" y="2524"/>
                    </a:cubicBezTo>
                    <a:lnTo>
                      <a:pt x="1101" y="2524"/>
                    </a:lnTo>
                    <a:cubicBezTo>
                      <a:pt x="1544" y="2660"/>
                      <a:pt x="1681" y="3104"/>
                      <a:pt x="1954" y="3241"/>
                    </a:cubicBezTo>
                    <a:cubicBezTo>
                      <a:pt x="2125" y="3241"/>
                      <a:pt x="2398" y="3104"/>
                      <a:pt x="2261" y="2968"/>
                    </a:cubicBezTo>
                    <a:cubicBezTo>
                      <a:pt x="2261" y="2797"/>
                      <a:pt x="1954" y="2524"/>
                      <a:pt x="1817" y="2387"/>
                    </a:cubicBezTo>
                    <a:cubicBezTo>
                      <a:pt x="1954" y="2387"/>
                      <a:pt x="1954" y="2524"/>
                      <a:pt x="2125" y="2524"/>
                    </a:cubicBezTo>
                    <a:cubicBezTo>
                      <a:pt x="2165" y="2564"/>
                      <a:pt x="2216" y="2580"/>
                      <a:pt x="2266" y="2580"/>
                    </a:cubicBezTo>
                    <a:cubicBezTo>
                      <a:pt x="2386" y="2580"/>
                      <a:pt x="2494" y="2484"/>
                      <a:pt x="2398" y="2387"/>
                    </a:cubicBezTo>
                    <a:cubicBezTo>
                      <a:pt x="2398" y="2251"/>
                      <a:pt x="2261" y="1944"/>
                      <a:pt x="2125" y="1807"/>
                    </a:cubicBezTo>
                    <a:cubicBezTo>
                      <a:pt x="2248" y="1807"/>
                      <a:pt x="2260" y="1697"/>
                      <a:pt x="2261" y="1575"/>
                    </a:cubicBezTo>
                    <a:lnTo>
                      <a:pt x="2261" y="1575"/>
                    </a:lnTo>
                    <a:cubicBezTo>
                      <a:pt x="2352" y="1625"/>
                      <a:pt x="2443" y="1716"/>
                      <a:pt x="2534" y="1807"/>
                    </a:cubicBezTo>
                    <a:cubicBezTo>
                      <a:pt x="2671" y="1944"/>
                      <a:pt x="2807" y="2114"/>
                      <a:pt x="2978" y="2114"/>
                    </a:cubicBezTo>
                    <a:cubicBezTo>
                      <a:pt x="3017" y="2153"/>
                      <a:pt x="3056" y="2170"/>
                      <a:pt x="3091" y="2170"/>
                    </a:cubicBezTo>
                    <a:cubicBezTo>
                      <a:pt x="3181" y="2170"/>
                      <a:pt x="3251" y="2066"/>
                      <a:pt x="3251" y="1944"/>
                    </a:cubicBezTo>
                    <a:cubicBezTo>
                      <a:pt x="3251" y="1807"/>
                      <a:pt x="2978" y="1398"/>
                      <a:pt x="2807" y="1091"/>
                    </a:cubicBezTo>
                    <a:lnTo>
                      <a:pt x="2807" y="1091"/>
                    </a:lnTo>
                    <a:lnTo>
                      <a:pt x="3524" y="1807"/>
                    </a:lnTo>
                    <a:cubicBezTo>
                      <a:pt x="3564" y="1847"/>
                      <a:pt x="3606" y="1864"/>
                      <a:pt x="3647" y="1864"/>
                    </a:cubicBezTo>
                    <a:cubicBezTo>
                      <a:pt x="3745" y="1864"/>
                      <a:pt x="3831" y="1767"/>
                      <a:pt x="3831" y="1671"/>
                    </a:cubicBezTo>
                    <a:cubicBezTo>
                      <a:pt x="3831" y="1534"/>
                      <a:pt x="3831" y="1398"/>
                      <a:pt x="3660" y="1261"/>
                    </a:cubicBezTo>
                    <a:lnTo>
                      <a:pt x="3660" y="1261"/>
                    </a:lnTo>
                    <a:cubicBezTo>
                      <a:pt x="3831" y="1398"/>
                      <a:pt x="4104" y="1534"/>
                      <a:pt x="4240" y="1534"/>
                    </a:cubicBezTo>
                    <a:cubicBezTo>
                      <a:pt x="4377" y="1534"/>
                      <a:pt x="4377" y="1398"/>
                      <a:pt x="4513" y="1398"/>
                    </a:cubicBezTo>
                    <a:cubicBezTo>
                      <a:pt x="4513" y="1091"/>
                      <a:pt x="4513" y="1091"/>
                      <a:pt x="4377" y="954"/>
                    </a:cubicBezTo>
                    <a:cubicBezTo>
                      <a:pt x="4308" y="681"/>
                      <a:pt x="4343" y="613"/>
                      <a:pt x="4432" y="613"/>
                    </a:cubicBezTo>
                    <a:cubicBezTo>
                      <a:pt x="4522" y="613"/>
                      <a:pt x="4667" y="681"/>
                      <a:pt x="4820" y="681"/>
                    </a:cubicBezTo>
                    <a:cubicBezTo>
                      <a:pt x="4872" y="707"/>
                      <a:pt x="4915" y="718"/>
                      <a:pt x="4948" y="718"/>
                    </a:cubicBezTo>
                    <a:cubicBezTo>
                      <a:pt x="5088" y="718"/>
                      <a:pt x="5067" y="519"/>
                      <a:pt x="4957" y="408"/>
                    </a:cubicBezTo>
                    <a:cubicBezTo>
                      <a:pt x="4864" y="292"/>
                      <a:pt x="4501" y="1"/>
                      <a:pt x="4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4658619" y="2188496"/>
                <a:ext cx="229884" cy="123908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2833" extrusionOk="0">
                    <a:moveTo>
                      <a:pt x="4812" y="0"/>
                    </a:moveTo>
                    <a:cubicBezTo>
                      <a:pt x="4744" y="69"/>
                      <a:pt x="4676" y="69"/>
                      <a:pt x="4608" y="69"/>
                    </a:cubicBezTo>
                    <a:cubicBezTo>
                      <a:pt x="4539" y="69"/>
                      <a:pt x="4471" y="69"/>
                      <a:pt x="4403" y="137"/>
                    </a:cubicBezTo>
                    <a:cubicBezTo>
                      <a:pt x="4403" y="273"/>
                      <a:pt x="4266" y="410"/>
                      <a:pt x="4130" y="410"/>
                    </a:cubicBezTo>
                    <a:cubicBezTo>
                      <a:pt x="3823" y="410"/>
                      <a:pt x="3823" y="717"/>
                      <a:pt x="3550" y="717"/>
                    </a:cubicBezTo>
                    <a:cubicBezTo>
                      <a:pt x="3277" y="717"/>
                      <a:pt x="2970" y="990"/>
                      <a:pt x="2833" y="1126"/>
                    </a:cubicBezTo>
                    <a:cubicBezTo>
                      <a:pt x="2697" y="990"/>
                      <a:pt x="2697" y="853"/>
                      <a:pt x="2560" y="853"/>
                    </a:cubicBezTo>
                    <a:cubicBezTo>
                      <a:pt x="2515" y="808"/>
                      <a:pt x="2465" y="793"/>
                      <a:pt x="2420" y="793"/>
                    </a:cubicBezTo>
                    <a:cubicBezTo>
                      <a:pt x="2329" y="793"/>
                      <a:pt x="2253" y="853"/>
                      <a:pt x="2253" y="853"/>
                    </a:cubicBezTo>
                    <a:cubicBezTo>
                      <a:pt x="2253" y="990"/>
                      <a:pt x="2117" y="1263"/>
                      <a:pt x="1980" y="1263"/>
                    </a:cubicBezTo>
                    <a:cubicBezTo>
                      <a:pt x="1844" y="1126"/>
                      <a:pt x="1707" y="990"/>
                      <a:pt x="1571" y="990"/>
                    </a:cubicBezTo>
                    <a:lnTo>
                      <a:pt x="1264" y="990"/>
                    </a:lnTo>
                    <a:lnTo>
                      <a:pt x="1264" y="853"/>
                    </a:lnTo>
                    <a:cubicBezTo>
                      <a:pt x="1127" y="717"/>
                      <a:pt x="1127" y="717"/>
                      <a:pt x="991" y="717"/>
                    </a:cubicBezTo>
                    <a:cubicBezTo>
                      <a:pt x="854" y="853"/>
                      <a:pt x="718" y="1126"/>
                      <a:pt x="718" y="1433"/>
                    </a:cubicBezTo>
                    <a:cubicBezTo>
                      <a:pt x="547" y="1706"/>
                      <a:pt x="547" y="1843"/>
                      <a:pt x="410" y="2116"/>
                    </a:cubicBezTo>
                    <a:cubicBezTo>
                      <a:pt x="410" y="1843"/>
                      <a:pt x="410" y="1706"/>
                      <a:pt x="547" y="1570"/>
                    </a:cubicBezTo>
                    <a:cubicBezTo>
                      <a:pt x="547" y="1490"/>
                      <a:pt x="453" y="1398"/>
                      <a:pt x="347" y="1398"/>
                    </a:cubicBezTo>
                    <a:cubicBezTo>
                      <a:pt x="273" y="1398"/>
                      <a:pt x="194" y="1443"/>
                      <a:pt x="137" y="1570"/>
                    </a:cubicBezTo>
                    <a:lnTo>
                      <a:pt x="137" y="1979"/>
                    </a:lnTo>
                    <a:cubicBezTo>
                      <a:pt x="1" y="2116"/>
                      <a:pt x="1" y="2116"/>
                      <a:pt x="137" y="2287"/>
                    </a:cubicBezTo>
                    <a:cubicBezTo>
                      <a:pt x="137" y="2423"/>
                      <a:pt x="137" y="2696"/>
                      <a:pt x="274" y="2833"/>
                    </a:cubicBezTo>
                    <a:lnTo>
                      <a:pt x="547" y="2833"/>
                    </a:lnTo>
                    <a:cubicBezTo>
                      <a:pt x="718" y="2560"/>
                      <a:pt x="718" y="2287"/>
                      <a:pt x="854" y="1979"/>
                    </a:cubicBezTo>
                    <a:cubicBezTo>
                      <a:pt x="854" y="1706"/>
                      <a:pt x="991" y="1570"/>
                      <a:pt x="991" y="1263"/>
                    </a:cubicBezTo>
                    <a:lnTo>
                      <a:pt x="991" y="1706"/>
                    </a:lnTo>
                    <a:cubicBezTo>
                      <a:pt x="991" y="1803"/>
                      <a:pt x="1059" y="1899"/>
                      <a:pt x="1147" y="1899"/>
                    </a:cubicBezTo>
                    <a:cubicBezTo>
                      <a:pt x="1184" y="1899"/>
                      <a:pt x="1224" y="1883"/>
                      <a:pt x="1264" y="1843"/>
                    </a:cubicBezTo>
                    <a:cubicBezTo>
                      <a:pt x="1477" y="1653"/>
                      <a:pt x="1460" y="1382"/>
                      <a:pt x="1578" y="1382"/>
                    </a:cubicBezTo>
                    <a:cubicBezTo>
                      <a:pt x="1630" y="1382"/>
                      <a:pt x="1708" y="1434"/>
                      <a:pt x="1844" y="1570"/>
                    </a:cubicBezTo>
                    <a:cubicBezTo>
                      <a:pt x="1980" y="1570"/>
                      <a:pt x="2117" y="1706"/>
                      <a:pt x="2253" y="1706"/>
                    </a:cubicBezTo>
                    <a:cubicBezTo>
                      <a:pt x="2424" y="1570"/>
                      <a:pt x="2424" y="1433"/>
                      <a:pt x="2560" y="1263"/>
                    </a:cubicBezTo>
                    <a:lnTo>
                      <a:pt x="2560" y="1433"/>
                    </a:lnTo>
                    <a:cubicBezTo>
                      <a:pt x="2560" y="1433"/>
                      <a:pt x="2697" y="1433"/>
                      <a:pt x="2697" y="1570"/>
                    </a:cubicBezTo>
                    <a:lnTo>
                      <a:pt x="2833" y="1570"/>
                    </a:lnTo>
                    <a:lnTo>
                      <a:pt x="3106" y="1433"/>
                    </a:lnTo>
                    <a:cubicBezTo>
                      <a:pt x="3372" y="1433"/>
                      <a:pt x="3408" y="1100"/>
                      <a:pt x="3590" y="1100"/>
                    </a:cubicBezTo>
                    <a:cubicBezTo>
                      <a:pt x="3618" y="1100"/>
                      <a:pt x="3650" y="1108"/>
                      <a:pt x="3686" y="1126"/>
                    </a:cubicBezTo>
                    <a:cubicBezTo>
                      <a:pt x="3823" y="1126"/>
                      <a:pt x="3823" y="1126"/>
                      <a:pt x="3823" y="990"/>
                    </a:cubicBezTo>
                    <a:cubicBezTo>
                      <a:pt x="3976" y="922"/>
                      <a:pt x="4053" y="922"/>
                      <a:pt x="4126" y="922"/>
                    </a:cubicBezTo>
                    <a:cubicBezTo>
                      <a:pt x="4198" y="922"/>
                      <a:pt x="4266" y="922"/>
                      <a:pt x="4403" y="853"/>
                    </a:cubicBezTo>
                    <a:cubicBezTo>
                      <a:pt x="4676" y="853"/>
                      <a:pt x="4676" y="580"/>
                      <a:pt x="4983" y="410"/>
                    </a:cubicBezTo>
                    <a:cubicBezTo>
                      <a:pt x="5256" y="273"/>
                      <a:pt x="5119" y="0"/>
                      <a:pt x="4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4943707" y="2924835"/>
                <a:ext cx="280620" cy="109956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514" extrusionOk="0">
                    <a:moveTo>
                      <a:pt x="2980" y="1"/>
                    </a:moveTo>
                    <a:cubicBezTo>
                      <a:pt x="2914" y="1"/>
                      <a:pt x="2867" y="67"/>
                      <a:pt x="2867" y="227"/>
                    </a:cubicBezTo>
                    <a:cubicBezTo>
                      <a:pt x="2730" y="227"/>
                      <a:pt x="2730" y="363"/>
                      <a:pt x="2730" y="363"/>
                    </a:cubicBezTo>
                    <a:cubicBezTo>
                      <a:pt x="2730" y="363"/>
                      <a:pt x="2730" y="227"/>
                      <a:pt x="2560" y="227"/>
                    </a:cubicBezTo>
                    <a:cubicBezTo>
                      <a:pt x="2491" y="159"/>
                      <a:pt x="2423" y="124"/>
                      <a:pt x="2372" y="124"/>
                    </a:cubicBezTo>
                    <a:cubicBezTo>
                      <a:pt x="2321" y="124"/>
                      <a:pt x="2287" y="159"/>
                      <a:pt x="2287" y="227"/>
                    </a:cubicBezTo>
                    <a:cubicBezTo>
                      <a:pt x="2150" y="363"/>
                      <a:pt x="2150" y="500"/>
                      <a:pt x="2150" y="500"/>
                    </a:cubicBezTo>
                    <a:cubicBezTo>
                      <a:pt x="2150" y="500"/>
                      <a:pt x="2150" y="363"/>
                      <a:pt x="2014" y="227"/>
                    </a:cubicBezTo>
                    <a:cubicBezTo>
                      <a:pt x="2014" y="170"/>
                      <a:pt x="1961" y="137"/>
                      <a:pt x="1899" y="137"/>
                    </a:cubicBezTo>
                    <a:cubicBezTo>
                      <a:pt x="1812" y="137"/>
                      <a:pt x="1707" y="203"/>
                      <a:pt x="1707" y="363"/>
                    </a:cubicBezTo>
                    <a:cubicBezTo>
                      <a:pt x="1570" y="636"/>
                      <a:pt x="1707" y="1080"/>
                      <a:pt x="1707" y="1489"/>
                    </a:cubicBezTo>
                    <a:cubicBezTo>
                      <a:pt x="1570" y="1080"/>
                      <a:pt x="1570" y="807"/>
                      <a:pt x="1570" y="363"/>
                    </a:cubicBezTo>
                    <a:cubicBezTo>
                      <a:pt x="1502" y="295"/>
                      <a:pt x="1400" y="261"/>
                      <a:pt x="1314" y="261"/>
                    </a:cubicBezTo>
                    <a:cubicBezTo>
                      <a:pt x="1229" y="261"/>
                      <a:pt x="1161" y="295"/>
                      <a:pt x="1161" y="363"/>
                    </a:cubicBezTo>
                    <a:cubicBezTo>
                      <a:pt x="1161" y="500"/>
                      <a:pt x="1024" y="636"/>
                      <a:pt x="1024" y="943"/>
                    </a:cubicBezTo>
                    <a:cubicBezTo>
                      <a:pt x="1024" y="807"/>
                      <a:pt x="1024" y="636"/>
                      <a:pt x="854" y="500"/>
                    </a:cubicBezTo>
                    <a:cubicBezTo>
                      <a:pt x="814" y="460"/>
                      <a:pt x="774" y="443"/>
                      <a:pt x="737" y="443"/>
                    </a:cubicBezTo>
                    <a:cubicBezTo>
                      <a:pt x="649" y="443"/>
                      <a:pt x="581" y="540"/>
                      <a:pt x="581" y="636"/>
                    </a:cubicBezTo>
                    <a:cubicBezTo>
                      <a:pt x="444" y="807"/>
                      <a:pt x="444" y="1216"/>
                      <a:pt x="444" y="1489"/>
                    </a:cubicBezTo>
                    <a:cubicBezTo>
                      <a:pt x="308" y="1080"/>
                      <a:pt x="308" y="807"/>
                      <a:pt x="308" y="500"/>
                    </a:cubicBezTo>
                    <a:cubicBezTo>
                      <a:pt x="308" y="432"/>
                      <a:pt x="231" y="397"/>
                      <a:pt x="154" y="397"/>
                    </a:cubicBezTo>
                    <a:cubicBezTo>
                      <a:pt x="77" y="397"/>
                      <a:pt x="0" y="432"/>
                      <a:pt x="0" y="500"/>
                    </a:cubicBezTo>
                    <a:cubicBezTo>
                      <a:pt x="171" y="943"/>
                      <a:pt x="0" y="1489"/>
                      <a:pt x="171" y="1933"/>
                    </a:cubicBezTo>
                    <a:cubicBezTo>
                      <a:pt x="171" y="2070"/>
                      <a:pt x="308" y="2070"/>
                      <a:pt x="444" y="2070"/>
                    </a:cubicBezTo>
                    <a:cubicBezTo>
                      <a:pt x="717" y="1933"/>
                      <a:pt x="717" y="1660"/>
                      <a:pt x="717" y="1353"/>
                    </a:cubicBezTo>
                    <a:cubicBezTo>
                      <a:pt x="854" y="1797"/>
                      <a:pt x="717" y="2206"/>
                      <a:pt x="1024" y="2513"/>
                    </a:cubicBezTo>
                    <a:cubicBezTo>
                      <a:pt x="1161" y="2513"/>
                      <a:pt x="1297" y="2513"/>
                      <a:pt x="1297" y="2342"/>
                    </a:cubicBezTo>
                    <a:cubicBezTo>
                      <a:pt x="1297" y="2206"/>
                      <a:pt x="1434" y="2070"/>
                      <a:pt x="1434" y="1933"/>
                    </a:cubicBezTo>
                    <a:cubicBezTo>
                      <a:pt x="1434" y="2070"/>
                      <a:pt x="1434" y="2206"/>
                      <a:pt x="1570" y="2342"/>
                    </a:cubicBezTo>
                    <a:cubicBezTo>
                      <a:pt x="1570" y="2399"/>
                      <a:pt x="1604" y="2418"/>
                      <a:pt x="1650" y="2418"/>
                    </a:cubicBezTo>
                    <a:cubicBezTo>
                      <a:pt x="1741" y="2418"/>
                      <a:pt x="1877" y="2342"/>
                      <a:pt x="1877" y="2342"/>
                    </a:cubicBezTo>
                    <a:cubicBezTo>
                      <a:pt x="2014" y="2206"/>
                      <a:pt x="2014" y="2070"/>
                      <a:pt x="2014" y="1933"/>
                    </a:cubicBezTo>
                    <a:cubicBezTo>
                      <a:pt x="2014" y="2070"/>
                      <a:pt x="2150" y="2206"/>
                      <a:pt x="2150" y="2342"/>
                    </a:cubicBezTo>
                    <a:cubicBezTo>
                      <a:pt x="2241" y="2342"/>
                      <a:pt x="2332" y="2418"/>
                      <a:pt x="2423" y="2418"/>
                    </a:cubicBezTo>
                    <a:cubicBezTo>
                      <a:pt x="2469" y="2418"/>
                      <a:pt x="2514" y="2399"/>
                      <a:pt x="2560" y="2342"/>
                    </a:cubicBezTo>
                    <a:cubicBezTo>
                      <a:pt x="2730" y="2070"/>
                      <a:pt x="2730" y="1797"/>
                      <a:pt x="2730" y="1489"/>
                    </a:cubicBezTo>
                    <a:cubicBezTo>
                      <a:pt x="2730" y="1797"/>
                      <a:pt x="2867" y="2070"/>
                      <a:pt x="2867" y="2206"/>
                    </a:cubicBezTo>
                    <a:cubicBezTo>
                      <a:pt x="2923" y="2333"/>
                      <a:pt x="3003" y="2378"/>
                      <a:pt x="3077" y="2378"/>
                    </a:cubicBezTo>
                    <a:cubicBezTo>
                      <a:pt x="3182" y="2378"/>
                      <a:pt x="3276" y="2286"/>
                      <a:pt x="3276" y="2206"/>
                    </a:cubicBezTo>
                    <a:lnTo>
                      <a:pt x="3276" y="1797"/>
                    </a:lnTo>
                    <a:cubicBezTo>
                      <a:pt x="3413" y="1933"/>
                      <a:pt x="3413" y="2070"/>
                      <a:pt x="3413" y="2070"/>
                    </a:cubicBezTo>
                    <a:cubicBezTo>
                      <a:pt x="3463" y="2109"/>
                      <a:pt x="3522" y="2126"/>
                      <a:pt x="3580" y="2126"/>
                    </a:cubicBezTo>
                    <a:cubicBezTo>
                      <a:pt x="3720" y="2126"/>
                      <a:pt x="3856" y="2030"/>
                      <a:pt x="3856" y="1933"/>
                    </a:cubicBezTo>
                    <a:cubicBezTo>
                      <a:pt x="3896" y="1973"/>
                      <a:pt x="3948" y="1990"/>
                      <a:pt x="4001" y="1990"/>
                    </a:cubicBezTo>
                    <a:cubicBezTo>
                      <a:pt x="4129" y="1990"/>
                      <a:pt x="4266" y="1893"/>
                      <a:pt x="4266" y="1797"/>
                    </a:cubicBezTo>
                    <a:lnTo>
                      <a:pt x="4266" y="1660"/>
                    </a:lnTo>
                    <a:cubicBezTo>
                      <a:pt x="4311" y="1696"/>
                      <a:pt x="4363" y="1713"/>
                      <a:pt x="4415" y="1713"/>
                    </a:cubicBezTo>
                    <a:cubicBezTo>
                      <a:pt x="4561" y="1713"/>
                      <a:pt x="4709" y="1579"/>
                      <a:pt x="4709" y="1353"/>
                    </a:cubicBezTo>
                    <a:lnTo>
                      <a:pt x="4709" y="943"/>
                    </a:lnTo>
                    <a:lnTo>
                      <a:pt x="4982" y="1353"/>
                    </a:lnTo>
                    <a:cubicBezTo>
                      <a:pt x="5039" y="1480"/>
                      <a:pt x="5124" y="1525"/>
                      <a:pt x="5205" y="1525"/>
                    </a:cubicBezTo>
                    <a:cubicBezTo>
                      <a:pt x="5320" y="1525"/>
                      <a:pt x="5426" y="1433"/>
                      <a:pt x="5426" y="1353"/>
                    </a:cubicBezTo>
                    <a:cubicBezTo>
                      <a:pt x="5426" y="1216"/>
                      <a:pt x="5563" y="1080"/>
                      <a:pt x="5563" y="943"/>
                    </a:cubicBezTo>
                    <a:cubicBezTo>
                      <a:pt x="5563" y="943"/>
                      <a:pt x="5699" y="1080"/>
                      <a:pt x="5836" y="1080"/>
                    </a:cubicBezTo>
                    <a:cubicBezTo>
                      <a:pt x="5836" y="1148"/>
                      <a:pt x="5870" y="1182"/>
                      <a:pt x="5925" y="1182"/>
                    </a:cubicBezTo>
                    <a:cubicBezTo>
                      <a:pt x="5981" y="1182"/>
                      <a:pt x="6057" y="1148"/>
                      <a:pt x="6143" y="1080"/>
                    </a:cubicBezTo>
                    <a:cubicBezTo>
                      <a:pt x="6416" y="943"/>
                      <a:pt x="6143" y="636"/>
                      <a:pt x="5972" y="636"/>
                    </a:cubicBezTo>
                    <a:cubicBezTo>
                      <a:pt x="5836" y="500"/>
                      <a:pt x="5836" y="363"/>
                      <a:pt x="5699" y="363"/>
                    </a:cubicBezTo>
                    <a:cubicBezTo>
                      <a:pt x="5699" y="227"/>
                      <a:pt x="5563" y="227"/>
                      <a:pt x="5563" y="227"/>
                    </a:cubicBezTo>
                    <a:cubicBezTo>
                      <a:pt x="5290" y="363"/>
                      <a:pt x="5290" y="500"/>
                      <a:pt x="5119" y="636"/>
                    </a:cubicBezTo>
                    <a:cubicBezTo>
                      <a:pt x="4982" y="363"/>
                      <a:pt x="4846" y="227"/>
                      <a:pt x="4709" y="227"/>
                    </a:cubicBezTo>
                    <a:cubicBezTo>
                      <a:pt x="4573" y="363"/>
                      <a:pt x="4436" y="363"/>
                      <a:pt x="4436" y="363"/>
                    </a:cubicBezTo>
                    <a:cubicBezTo>
                      <a:pt x="4436" y="363"/>
                      <a:pt x="4266" y="363"/>
                      <a:pt x="4266" y="227"/>
                    </a:cubicBezTo>
                    <a:cubicBezTo>
                      <a:pt x="4129" y="227"/>
                      <a:pt x="3993" y="227"/>
                      <a:pt x="3993" y="363"/>
                    </a:cubicBezTo>
                    <a:cubicBezTo>
                      <a:pt x="3856" y="363"/>
                      <a:pt x="3856" y="500"/>
                      <a:pt x="3856" y="500"/>
                    </a:cubicBezTo>
                    <a:cubicBezTo>
                      <a:pt x="3856" y="363"/>
                      <a:pt x="3720" y="227"/>
                      <a:pt x="3583" y="227"/>
                    </a:cubicBezTo>
                    <a:cubicBezTo>
                      <a:pt x="3527" y="181"/>
                      <a:pt x="3473" y="166"/>
                      <a:pt x="3428" y="166"/>
                    </a:cubicBezTo>
                    <a:cubicBezTo>
                      <a:pt x="3337" y="166"/>
                      <a:pt x="3276" y="227"/>
                      <a:pt x="3276" y="227"/>
                    </a:cubicBezTo>
                    <a:lnTo>
                      <a:pt x="3140" y="90"/>
                    </a:lnTo>
                    <a:cubicBezTo>
                      <a:pt x="3083" y="34"/>
                      <a:pt x="302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5063114" y="2915344"/>
                <a:ext cx="37352" cy="3136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17" extrusionOk="0">
                    <a:moveTo>
                      <a:pt x="546" y="0"/>
                    </a:moveTo>
                    <a:lnTo>
                      <a:pt x="137" y="444"/>
                    </a:lnTo>
                    <a:cubicBezTo>
                      <a:pt x="0" y="444"/>
                      <a:pt x="137" y="717"/>
                      <a:pt x="273" y="717"/>
                    </a:cubicBezTo>
                    <a:cubicBezTo>
                      <a:pt x="410" y="717"/>
                      <a:pt x="410" y="580"/>
                      <a:pt x="546" y="580"/>
                    </a:cubicBezTo>
                    <a:lnTo>
                      <a:pt x="683" y="444"/>
                    </a:lnTo>
                    <a:lnTo>
                      <a:pt x="683" y="307"/>
                    </a:lnTo>
                    <a:cubicBezTo>
                      <a:pt x="853" y="171"/>
                      <a:pt x="683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4990245" y="2936207"/>
                <a:ext cx="308699" cy="113324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2591" extrusionOk="0">
                    <a:moveTo>
                      <a:pt x="6631" y="1"/>
                    </a:moveTo>
                    <a:cubicBezTo>
                      <a:pt x="6554" y="1"/>
                      <a:pt x="6478" y="35"/>
                      <a:pt x="6478" y="103"/>
                    </a:cubicBezTo>
                    <a:cubicBezTo>
                      <a:pt x="6478" y="683"/>
                      <a:pt x="6205" y="240"/>
                      <a:pt x="5932" y="683"/>
                    </a:cubicBezTo>
                    <a:cubicBezTo>
                      <a:pt x="5715" y="780"/>
                      <a:pt x="5805" y="876"/>
                      <a:pt x="5767" y="876"/>
                    </a:cubicBezTo>
                    <a:cubicBezTo>
                      <a:pt x="5752" y="876"/>
                      <a:pt x="5715" y="860"/>
                      <a:pt x="5625" y="820"/>
                    </a:cubicBezTo>
                    <a:cubicBezTo>
                      <a:pt x="5579" y="774"/>
                      <a:pt x="5549" y="759"/>
                      <a:pt x="5523" y="759"/>
                    </a:cubicBezTo>
                    <a:cubicBezTo>
                      <a:pt x="5473" y="759"/>
                      <a:pt x="5443" y="820"/>
                      <a:pt x="5352" y="820"/>
                    </a:cubicBezTo>
                    <a:cubicBezTo>
                      <a:pt x="5146" y="923"/>
                      <a:pt x="5173" y="1199"/>
                      <a:pt x="5068" y="1199"/>
                    </a:cubicBezTo>
                    <a:cubicBezTo>
                      <a:pt x="5033" y="1199"/>
                      <a:pt x="4984" y="1169"/>
                      <a:pt x="4908" y="1093"/>
                    </a:cubicBezTo>
                    <a:lnTo>
                      <a:pt x="4635" y="1093"/>
                    </a:lnTo>
                    <a:cubicBezTo>
                      <a:pt x="4499" y="1229"/>
                      <a:pt x="4499" y="1229"/>
                      <a:pt x="4362" y="1400"/>
                    </a:cubicBezTo>
                    <a:lnTo>
                      <a:pt x="4362" y="1537"/>
                    </a:lnTo>
                    <a:cubicBezTo>
                      <a:pt x="4362" y="1400"/>
                      <a:pt x="4362" y="1400"/>
                      <a:pt x="4226" y="1400"/>
                    </a:cubicBezTo>
                    <a:cubicBezTo>
                      <a:pt x="4177" y="1381"/>
                      <a:pt x="4133" y="1373"/>
                      <a:pt x="4094" y="1373"/>
                    </a:cubicBezTo>
                    <a:cubicBezTo>
                      <a:pt x="3858" y="1373"/>
                      <a:pt x="3776" y="1665"/>
                      <a:pt x="3599" y="1665"/>
                    </a:cubicBezTo>
                    <a:cubicBezTo>
                      <a:pt x="3538" y="1665"/>
                      <a:pt x="3466" y="1630"/>
                      <a:pt x="3372" y="1537"/>
                    </a:cubicBezTo>
                    <a:lnTo>
                      <a:pt x="3202" y="1537"/>
                    </a:lnTo>
                    <a:cubicBezTo>
                      <a:pt x="3009" y="1633"/>
                      <a:pt x="2952" y="1730"/>
                      <a:pt x="2839" y="1730"/>
                    </a:cubicBezTo>
                    <a:cubicBezTo>
                      <a:pt x="2792" y="1730"/>
                      <a:pt x="2736" y="1713"/>
                      <a:pt x="2656" y="1673"/>
                    </a:cubicBezTo>
                    <a:cubicBezTo>
                      <a:pt x="2656" y="1537"/>
                      <a:pt x="2349" y="1537"/>
                      <a:pt x="2212" y="1537"/>
                    </a:cubicBezTo>
                    <a:cubicBezTo>
                      <a:pt x="2155" y="1652"/>
                      <a:pt x="2097" y="1694"/>
                      <a:pt x="2029" y="1694"/>
                    </a:cubicBezTo>
                    <a:cubicBezTo>
                      <a:pt x="1936" y="1694"/>
                      <a:pt x="1824" y="1615"/>
                      <a:pt x="1666" y="1537"/>
                    </a:cubicBezTo>
                    <a:cubicBezTo>
                      <a:pt x="1413" y="1537"/>
                      <a:pt x="1276" y="2023"/>
                      <a:pt x="1083" y="2023"/>
                    </a:cubicBezTo>
                    <a:cubicBezTo>
                      <a:pt x="1042" y="2023"/>
                      <a:pt x="998" y="2000"/>
                      <a:pt x="950" y="1946"/>
                    </a:cubicBezTo>
                    <a:cubicBezTo>
                      <a:pt x="813" y="1946"/>
                      <a:pt x="643" y="1946"/>
                      <a:pt x="643" y="2082"/>
                    </a:cubicBezTo>
                    <a:cubicBezTo>
                      <a:pt x="600" y="2178"/>
                      <a:pt x="571" y="2214"/>
                      <a:pt x="542" y="2214"/>
                    </a:cubicBezTo>
                    <a:cubicBezTo>
                      <a:pt x="480" y="2214"/>
                      <a:pt x="421" y="2040"/>
                      <a:pt x="233" y="1946"/>
                    </a:cubicBezTo>
                    <a:cubicBezTo>
                      <a:pt x="193" y="1906"/>
                      <a:pt x="153" y="1889"/>
                      <a:pt x="120" y="1889"/>
                    </a:cubicBezTo>
                    <a:cubicBezTo>
                      <a:pt x="40" y="1889"/>
                      <a:pt x="0" y="1986"/>
                      <a:pt x="97" y="2082"/>
                    </a:cubicBezTo>
                    <a:cubicBezTo>
                      <a:pt x="276" y="2373"/>
                      <a:pt x="455" y="2591"/>
                      <a:pt x="643" y="2591"/>
                    </a:cubicBezTo>
                    <a:cubicBezTo>
                      <a:pt x="742" y="2591"/>
                      <a:pt x="844" y="2531"/>
                      <a:pt x="950" y="2390"/>
                    </a:cubicBezTo>
                    <a:cubicBezTo>
                      <a:pt x="950" y="2458"/>
                      <a:pt x="984" y="2492"/>
                      <a:pt x="1035" y="2492"/>
                    </a:cubicBezTo>
                    <a:cubicBezTo>
                      <a:pt x="1086" y="2492"/>
                      <a:pt x="1154" y="2458"/>
                      <a:pt x="1223" y="2390"/>
                    </a:cubicBezTo>
                    <a:cubicBezTo>
                      <a:pt x="1335" y="2277"/>
                      <a:pt x="1564" y="2048"/>
                      <a:pt x="1794" y="2048"/>
                    </a:cubicBezTo>
                    <a:cubicBezTo>
                      <a:pt x="1843" y="2048"/>
                      <a:pt x="1892" y="2059"/>
                      <a:pt x="1939" y="2082"/>
                    </a:cubicBezTo>
                    <a:cubicBezTo>
                      <a:pt x="1939" y="2082"/>
                      <a:pt x="2076" y="2253"/>
                      <a:pt x="2212" y="2253"/>
                    </a:cubicBezTo>
                    <a:cubicBezTo>
                      <a:pt x="2552" y="2253"/>
                      <a:pt x="2452" y="1994"/>
                      <a:pt x="2523" y="1994"/>
                    </a:cubicBezTo>
                    <a:cubicBezTo>
                      <a:pt x="2545" y="1994"/>
                      <a:pt x="2584" y="2018"/>
                      <a:pt x="2656" y="2082"/>
                    </a:cubicBezTo>
                    <a:cubicBezTo>
                      <a:pt x="2724" y="2168"/>
                      <a:pt x="2827" y="2210"/>
                      <a:pt x="2912" y="2210"/>
                    </a:cubicBezTo>
                    <a:cubicBezTo>
                      <a:pt x="2997" y="2210"/>
                      <a:pt x="3065" y="2168"/>
                      <a:pt x="3065" y="2082"/>
                    </a:cubicBezTo>
                    <a:cubicBezTo>
                      <a:pt x="3090" y="2058"/>
                      <a:pt x="3116" y="2048"/>
                      <a:pt x="3144" y="2048"/>
                    </a:cubicBezTo>
                    <a:cubicBezTo>
                      <a:pt x="3267" y="2048"/>
                      <a:pt x="3422" y="2253"/>
                      <a:pt x="3645" y="2253"/>
                    </a:cubicBezTo>
                    <a:cubicBezTo>
                      <a:pt x="3669" y="2277"/>
                      <a:pt x="3697" y="2287"/>
                      <a:pt x="3728" y="2287"/>
                    </a:cubicBezTo>
                    <a:cubicBezTo>
                      <a:pt x="3869" y="2287"/>
                      <a:pt x="4055" y="2059"/>
                      <a:pt x="4055" y="1946"/>
                    </a:cubicBezTo>
                    <a:cubicBezTo>
                      <a:pt x="4091" y="1917"/>
                      <a:pt x="4126" y="1907"/>
                      <a:pt x="4160" y="1907"/>
                    </a:cubicBezTo>
                    <a:cubicBezTo>
                      <a:pt x="4255" y="1907"/>
                      <a:pt x="4350" y="1985"/>
                      <a:pt x="4479" y="1985"/>
                    </a:cubicBezTo>
                    <a:cubicBezTo>
                      <a:pt x="4526" y="1985"/>
                      <a:pt x="4577" y="1975"/>
                      <a:pt x="4635" y="1946"/>
                    </a:cubicBezTo>
                    <a:cubicBezTo>
                      <a:pt x="4856" y="1836"/>
                      <a:pt x="4719" y="1636"/>
                      <a:pt x="4731" y="1636"/>
                    </a:cubicBezTo>
                    <a:cubicBezTo>
                      <a:pt x="4734" y="1636"/>
                      <a:pt x="4745" y="1647"/>
                      <a:pt x="4772" y="1673"/>
                    </a:cubicBezTo>
                    <a:cubicBezTo>
                      <a:pt x="4908" y="1810"/>
                      <a:pt x="5079" y="1810"/>
                      <a:pt x="5079" y="1810"/>
                    </a:cubicBezTo>
                    <a:cubicBezTo>
                      <a:pt x="5215" y="1673"/>
                      <a:pt x="5625" y="1229"/>
                      <a:pt x="5488" y="1229"/>
                    </a:cubicBezTo>
                    <a:cubicBezTo>
                      <a:pt x="5579" y="1229"/>
                      <a:pt x="5609" y="1305"/>
                      <a:pt x="5660" y="1305"/>
                    </a:cubicBezTo>
                    <a:cubicBezTo>
                      <a:pt x="5685" y="1305"/>
                      <a:pt x="5716" y="1286"/>
                      <a:pt x="5761" y="1229"/>
                    </a:cubicBezTo>
                    <a:cubicBezTo>
                      <a:pt x="5932" y="1229"/>
                      <a:pt x="6068" y="956"/>
                      <a:pt x="6205" y="956"/>
                    </a:cubicBezTo>
                    <a:lnTo>
                      <a:pt x="6478" y="956"/>
                    </a:lnTo>
                    <a:cubicBezTo>
                      <a:pt x="6785" y="820"/>
                      <a:pt x="7058" y="547"/>
                      <a:pt x="6785" y="103"/>
                    </a:cubicBezTo>
                    <a:cubicBezTo>
                      <a:pt x="6785" y="35"/>
                      <a:pt x="6708" y="1"/>
                      <a:pt x="6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4925818" y="2891462"/>
                <a:ext cx="129857" cy="92549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116" extrusionOk="0">
                    <a:moveTo>
                      <a:pt x="1570" y="0"/>
                    </a:moveTo>
                    <a:cubicBezTo>
                      <a:pt x="1433" y="0"/>
                      <a:pt x="1263" y="137"/>
                      <a:pt x="1433" y="273"/>
                    </a:cubicBezTo>
                    <a:cubicBezTo>
                      <a:pt x="1433" y="410"/>
                      <a:pt x="1570" y="717"/>
                      <a:pt x="1706" y="853"/>
                    </a:cubicBezTo>
                    <a:cubicBezTo>
                      <a:pt x="1706" y="922"/>
                      <a:pt x="1774" y="956"/>
                      <a:pt x="1826" y="956"/>
                    </a:cubicBezTo>
                    <a:cubicBezTo>
                      <a:pt x="1877" y="956"/>
                      <a:pt x="1911" y="922"/>
                      <a:pt x="1843" y="853"/>
                    </a:cubicBezTo>
                    <a:lnTo>
                      <a:pt x="1843" y="410"/>
                    </a:lnTo>
                    <a:cubicBezTo>
                      <a:pt x="1979" y="410"/>
                      <a:pt x="2116" y="546"/>
                      <a:pt x="2286" y="546"/>
                    </a:cubicBezTo>
                    <a:cubicBezTo>
                      <a:pt x="2559" y="717"/>
                      <a:pt x="2423" y="990"/>
                      <a:pt x="2116" y="1263"/>
                    </a:cubicBezTo>
                    <a:lnTo>
                      <a:pt x="1979" y="1399"/>
                    </a:lnTo>
                    <a:cubicBezTo>
                      <a:pt x="1979" y="1354"/>
                      <a:pt x="1964" y="1339"/>
                      <a:pt x="1944" y="1339"/>
                    </a:cubicBezTo>
                    <a:cubicBezTo>
                      <a:pt x="1903" y="1339"/>
                      <a:pt x="1843" y="1399"/>
                      <a:pt x="1843" y="1399"/>
                    </a:cubicBezTo>
                    <a:cubicBezTo>
                      <a:pt x="1843" y="1399"/>
                      <a:pt x="1706" y="1399"/>
                      <a:pt x="1706" y="1570"/>
                    </a:cubicBezTo>
                    <a:cubicBezTo>
                      <a:pt x="1631" y="1523"/>
                      <a:pt x="1542" y="1502"/>
                      <a:pt x="1445" y="1502"/>
                    </a:cubicBezTo>
                    <a:cubicBezTo>
                      <a:pt x="1190" y="1502"/>
                      <a:pt x="876" y="1646"/>
                      <a:pt x="580" y="1843"/>
                    </a:cubicBezTo>
                    <a:cubicBezTo>
                      <a:pt x="580" y="1706"/>
                      <a:pt x="409" y="1706"/>
                      <a:pt x="409" y="1570"/>
                    </a:cubicBezTo>
                    <a:lnTo>
                      <a:pt x="0" y="1570"/>
                    </a:lnTo>
                    <a:cubicBezTo>
                      <a:pt x="0" y="1706"/>
                      <a:pt x="0" y="1843"/>
                      <a:pt x="136" y="1843"/>
                    </a:cubicBezTo>
                    <a:cubicBezTo>
                      <a:pt x="136" y="1843"/>
                      <a:pt x="273" y="1979"/>
                      <a:pt x="409" y="2116"/>
                    </a:cubicBezTo>
                    <a:lnTo>
                      <a:pt x="580" y="2116"/>
                    </a:lnTo>
                    <a:cubicBezTo>
                      <a:pt x="853" y="1979"/>
                      <a:pt x="990" y="1979"/>
                      <a:pt x="1263" y="1843"/>
                    </a:cubicBezTo>
                    <a:cubicBezTo>
                      <a:pt x="1390" y="1786"/>
                      <a:pt x="1488" y="1753"/>
                      <a:pt x="1578" y="1753"/>
                    </a:cubicBezTo>
                    <a:cubicBezTo>
                      <a:pt x="1706" y="1753"/>
                      <a:pt x="1819" y="1820"/>
                      <a:pt x="1979" y="1979"/>
                    </a:cubicBezTo>
                    <a:cubicBezTo>
                      <a:pt x="2019" y="2019"/>
                      <a:pt x="2062" y="2036"/>
                      <a:pt x="2103" y="2036"/>
                    </a:cubicBezTo>
                    <a:cubicBezTo>
                      <a:pt x="2201" y="2036"/>
                      <a:pt x="2286" y="1939"/>
                      <a:pt x="2286" y="1843"/>
                    </a:cubicBezTo>
                    <a:lnTo>
                      <a:pt x="2286" y="1706"/>
                    </a:lnTo>
                    <a:cubicBezTo>
                      <a:pt x="2559" y="1570"/>
                      <a:pt x="2832" y="1263"/>
                      <a:pt x="2832" y="990"/>
                    </a:cubicBezTo>
                    <a:cubicBezTo>
                      <a:pt x="2969" y="853"/>
                      <a:pt x="2832" y="546"/>
                      <a:pt x="2696" y="410"/>
                    </a:cubicBezTo>
                    <a:cubicBezTo>
                      <a:pt x="2559" y="410"/>
                      <a:pt x="2423" y="273"/>
                      <a:pt x="2286" y="137"/>
                    </a:cubicBezTo>
                    <a:cubicBezTo>
                      <a:pt x="2116" y="137"/>
                      <a:pt x="1843" y="137"/>
                      <a:pt x="17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4676552" y="2815926"/>
                <a:ext cx="229884" cy="15019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3434" extrusionOk="0">
                    <a:moveTo>
                      <a:pt x="2486" y="1913"/>
                    </a:moveTo>
                    <a:cubicBezTo>
                      <a:pt x="2468" y="1988"/>
                      <a:pt x="2448" y="2063"/>
                      <a:pt x="2423" y="2137"/>
                    </a:cubicBezTo>
                    <a:cubicBezTo>
                      <a:pt x="2442" y="2063"/>
                      <a:pt x="2463" y="1988"/>
                      <a:pt x="2486" y="1913"/>
                    </a:cubicBezTo>
                    <a:close/>
                    <a:moveTo>
                      <a:pt x="549" y="0"/>
                    </a:moveTo>
                    <a:cubicBezTo>
                      <a:pt x="493" y="0"/>
                      <a:pt x="444" y="42"/>
                      <a:pt x="444" y="158"/>
                    </a:cubicBezTo>
                    <a:cubicBezTo>
                      <a:pt x="308" y="431"/>
                      <a:pt x="0" y="874"/>
                      <a:pt x="137" y="1284"/>
                    </a:cubicBezTo>
                    <a:cubicBezTo>
                      <a:pt x="137" y="1352"/>
                      <a:pt x="180" y="1386"/>
                      <a:pt x="222" y="1386"/>
                    </a:cubicBezTo>
                    <a:cubicBezTo>
                      <a:pt x="265" y="1386"/>
                      <a:pt x="308" y="1352"/>
                      <a:pt x="308" y="1284"/>
                    </a:cubicBezTo>
                    <a:cubicBezTo>
                      <a:pt x="717" y="1147"/>
                      <a:pt x="853" y="738"/>
                      <a:pt x="854" y="431"/>
                    </a:cubicBezTo>
                    <a:lnTo>
                      <a:pt x="854" y="431"/>
                    </a:lnTo>
                    <a:cubicBezTo>
                      <a:pt x="853" y="874"/>
                      <a:pt x="717" y="1284"/>
                      <a:pt x="717" y="1727"/>
                    </a:cubicBezTo>
                    <a:cubicBezTo>
                      <a:pt x="717" y="1864"/>
                      <a:pt x="854" y="1864"/>
                      <a:pt x="990" y="1864"/>
                    </a:cubicBezTo>
                    <a:cubicBezTo>
                      <a:pt x="1161" y="1727"/>
                      <a:pt x="1297" y="1420"/>
                      <a:pt x="1434" y="1147"/>
                    </a:cubicBezTo>
                    <a:lnTo>
                      <a:pt x="1434" y="1147"/>
                    </a:lnTo>
                    <a:cubicBezTo>
                      <a:pt x="1434" y="1284"/>
                      <a:pt x="1297" y="1591"/>
                      <a:pt x="1297" y="1727"/>
                    </a:cubicBezTo>
                    <a:cubicBezTo>
                      <a:pt x="1297" y="2000"/>
                      <a:pt x="1161" y="2137"/>
                      <a:pt x="1297" y="2444"/>
                    </a:cubicBezTo>
                    <a:cubicBezTo>
                      <a:pt x="1297" y="2444"/>
                      <a:pt x="1297" y="2580"/>
                      <a:pt x="1434" y="2580"/>
                    </a:cubicBezTo>
                    <a:cubicBezTo>
                      <a:pt x="1707" y="2580"/>
                      <a:pt x="1843" y="2273"/>
                      <a:pt x="2014" y="1864"/>
                    </a:cubicBezTo>
                    <a:lnTo>
                      <a:pt x="2014" y="1864"/>
                    </a:lnTo>
                    <a:cubicBezTo>
                      <a:pt x="2014" y="2137"/>
                      <a:pt x="1843" y="2580"/>
                      <a:pt x="2014" y="2853"/>
                    </a:cubicBezTo>
                    <a:cubicBezTo>
                      <a:pt x="2014" y="2853"/>
                      <a:pt x="2074" y="2914"/>
                      <a:pt x="2155" y="2914"/>
                    </a:cubicBezTo>
                    <a:cubicBezTo>
                      <a:pt x="2196" y="2914"/>
                      <a:pt x="2241" y="2899"/>
                      <a:pt x="2287" y="2853"/>
                    </a:cubicBezTo>
                    <a:cubicBezTo>
                      <a:pt x="2423" y="2853"/>
                      <a:pt x="2560" y="2717"/>
                      <a:pt x="2560" y="2580"/>
                    </a:cubicBezTo>
                    <a:cubicBezTo>
                      <a:pt x="2560" y="2717"/>
                      <a:pt x="2696" y="2853"/>
                      <a:pt x="2867" y="2990"/>
                    </a:cubicBezTo>
                    <a:lnTo>
                      <a:pt x="3003" y="2990"/>
                    </a:lnTo>
                    <a:cubicBezTo>
                      <a:pt x="3140" y="2853"/>
                      <a:pt x="3276" y="2853"/>
                      <a:pt x="3276" y="2717"/>
                    </a:cubicBezTo>
                    <a:cubicBezTo>
                      <a:pt x="3276" y="2990"/>
                      <a:pt x="3276" y="3126"/>
                      <a:pt x="3413" y="3297"/>
                    </a:cubicBezTo>
                    <a:cubicBezTo>
                      <a:pt x="3458" y="3342"/>
                      <a:pt x="3508" y="3358"/>
                      <a:pt x="3553" y="3358"/>
                    </a:cubicBezTo>
                    <a:cubicBezTo>
                      <a:pt x="3644" y="3358"/>
                      <a:pt x="3720" y="3297"/>
                      <a:pt x="3720" y="3297"/>
                    </a:cubicBezTo>
                    <a:lnTo>
                      <a:pt x="3993" y="2990"/>
                    </a:lnTo>
                    <a:cubicBezTo>
                      <a:pt x="3993" y="3126"/>
                      <a:pt x="3993" y="3297"/>
                      <a:pt x="4129" y="3297"/>
                    </a:cubicBezTo>
                    <a:cubicBezTo>
                      <a:pt x="4129" y="3365"/>
                      <a:pt x="4163" y="3399"/>
                      <a:pt x="4215" y="3399"/>
                    </a:cubicBezTo>
                    <a:cubicBezTo>
                      <a:pt x="4266" y="3399"/>
                      <a:pt x="4334" y="3365"/>
                      <a:pt x="4402" y="3297"/>
                    </a:cubicBezTo>
                    <a:lnTo>
                      <a:pt x="4573" y="3126"/>
                    </a:lnTo>
                    <a:cubicBezTo>
                      <a:pt x="4573" y="3297"/>
                      <a:pt x="4573" y="3297"/>
                      <a:pt x="4709" y="3433"/>
                    </a:cubicBezTo>
                    <a:lnTo>
                      <a:pt x="4982" y="3433"/>
                    </a:lnTo>
                    <a:cubicBezTo>
                      <a:pt x="5119" y="3297"/>
                      <a:pt x="5119" y="3126"/>
                      <a:pt x="5255" y="2990"/>
                    </a:cubicBezTo>
                    <a:lnTo>
                      <a:pt x="5255" y="2853"/>
                    </a:lnTo>
                    <a:cubicBezTo>
                      <a:pt x="5255" y="2693"/>
                      <a:pt x="5209" y="2627"/>
                      <a:pt x="5142" y="2627"/>
                    </a:cubicBezTo>
                    <a:cubicBezTo>
                      <a:pt x="5095" y="2627"/>
                      <a:pt x="5039" y="2660"/>
                      <a:pt x="4982" y="2717"/>
                    </a:cubicBezTo>
                    <a:lnTo>
                      <a:pt x="4846" y="2717"/>
                    </a:lnTo>
                    <a:cubicBezTo>
                      <a:pt x="4846" y="2444"/>
                      <a:pt x="4846" y="2444"/>
                      <a:pt x="4709" y="2137"/>
                    </a:cubicBezTo>
                    <a:cubicBezTo>
                      <a:pt x="4709" y="2137"/>
                      <a:pt x="4402" y="2137"/>
                      <a:pt x="4402" y="2273"/>
                    </a:cubicBezTo>
                    <a:cubicBezTo>
                      <a:pt x="4402" y="2273"/>
                      <a:pt x="4402" y="2444"/>
                      <a:pt x="4266" y="2444"/>
                    </a:cubicBezTo>
                    <a:cubicBezTo>
                      <a:pt x="4266" y="2273"/>
                      <a:pt x="4402" y="2000"/>
                      <a:pt x="4266" y="2000"/>
                    </a:cubicBezTo>
                    <a:cubicBezTo>
                      <a:pt x="4266" y="1840"/>
                      <a:pt x="4219" y="1774"/>
                      <a:pt x="4153" y="1774"/>
                    </a:cubicBezTo>
                    <a:cubicBezTo>
                      <a:pt x="4106" y="1774"/>
                      <a:pt x="4049" y="1807"/>
                      <a:pt x="3993" y="1864"/>
                    </a:cubicBezTo>
                    <a:cubicBezTo>
                      <a:pt x="3856" y="2000"/>
                      <a:pt x="3720" y="2273"/>
                      <a:pt x="3720" y="2444"/>
                    </a:cubicBezTo>
                    <a:cubicBezTo>
                      <a:pt x="3720" y="2137"/>
                      <a:pt x="3856" y="1864"/>
                      <a:pt x="3720" y="1727"/>
                    </a:cubicBezTo>
                    <a:cubicBezTo>
                      <a:pt x="3720" y="1632"/>
                      <a:pt x="3636" y="1519"/>
                      <a:pt x="3539" y="1519"/>
                    </a:cubicBezTo>
                    <a:cubicBezTo>
                      <a:pt x="3498" y="1519"/>
                      <a:pt x="3454" y="1540"/>
                      <a:pt x="3413" y="1591"/>
                    </a:cubicBezTo>
                    <a:cubicBezTo>
                      <a:pt x="3140" y="1864"/>
                      <a:pt x="3140" y="2137"/>
                      <a:pt x="3003" y="2580"/>
                    </a:cubicBezTo>
                    <a:cubicBezTo>
                      <a:pt x="3140" y="2137"/>
                      <a:pt x="3140" y="1591"/>
                      <a:pt x="3140" y="1147"/>
                    </a:cubicBezTo>
                    <a:cubicBezTo>
                      <a:pt x="3140" y="1051"/>
                      <a:pt x="3072" y="954"/>
                      <a:pt x="2983" y="954"/>
                    </a:cubicBezTo>
                    <a:cubicBezTo>
                      <a:pt x="2947" y="954"/>
                      <a:pt x="2907" y="971"/>
                      <a:pt x="2867" y="1011"/>
                    </a:cubicBezTo>
                    <a:cubicBezTo>
                      <a:pt x="2780" y="1088"/>
                      <a:pt x="2717" y="1180"/>
                      <a:pt x="2669" y="1280"/>
                    </a:cubicBezTo>
                    <a:lnTo>
                      <a:pt x="2669" y="1280"/>
                    </a:lnTo>
                    <a:cubicBezTo>
                      <a:pt x="2712" y="1056"/>
                      <a:pt x="2702" y="864"/>
                      <a:pt x="2560" y="738"/>
                    </a:cubicBezTo>
                    <a:cubicBezTo>
                      <a:pt x="2491" y="652"/>
                      <a:pt x="2423" y="610"/>
                      <a:pt x="2372" y="610"/>
                    </a:cubicBezTo>
                    <a:cubicBezTo>
                      <a:pt x="2321" y="610"/>
                      <a:pt x="2287" y="652"/>
                      <a:pt x="2287" y="738"/>
                    </a:cubicBezTo>
                    <a:cubicBezTo>
                      <a:pt x="2150" y="874"/>
                      <a:pt x="2014" y="1011"/>
                      <a:pt x="1843" y="1284"/>
                    </a:cubicBezTo>
                    <a:cubicBezTo>
                      <a:pt x="1843" y="1420"/>
                      <a:pt x="1707" y="1591"/>
                      <a:pt x="1707" y="1727"/>
                    </a:cubicBezTo>
                    <a:cubicBezTo>
                      <a:pt x="1707" y="1284"/>
                      <a:pt x="1843" y="874"/>
                      <a:pt x="1707" y="431"/>
                    </a:cubicBezTo>
                    <a:lnTo>
                      <a:pt x="1570" y="431"/>
                    </a:lnTo>
                    <a:cubicBezTo>
                      <a:pt x="1297" y="567"/>
                      <a:pt x="1297" y="874"/>
                      <a:pt x="1161" y="1011"/>
                    </a:cubicBezTo>
                    <a:cubicBezTo>
                      <a:pt x="1161" y="738"/>
                      <a:pt x="1297" y="431"/>
                      <a:pt x="1161" y="158"/>
                    </a:cubicBezTo>
                    <a:cubicBezTo>
                      <a:pt x="1161" y="158"/>
                      <a:pt x="1161" y="21"/>
                      <a:pt x="990" y="21"/>
                    </a:cubicBezTo>
                    <a:cubicBezTo>
                      <a:pt x="717" y="158"/>
                      <a:pt x="581" y="431"/>
                      <a:pt x="444" y="738"/>
                    </a:cubicBezTo>
                    <a:cubicBezTo>
                      <a:pt x="581" y="431"/>
                      <a:pt x="581" y="294"/>
                      <a:pt x="717" y="158"/>
                    </a:cubicBezTo>
                    <a:cubicBezTo>
                      <a:pt x="717" y="79"/>
                      <a:pt x="626" y="0"/>
                      <a:pt x="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4701921" y="2819819"/>
                <a:ext cx="174644" cy="14529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322" extrusionOk="0">
                    <a:moveTo>
                      <a:pt x="564" y="0"/>
                    </a:moveTo>
                    <a:cubicBezTo>
                      <a:pt x="350" y="0"/>
                      <a:pt x="137" y="69"/>
                      <a:pt x="1" y="205"/>
                    </a:cubicBezTo>
                    <a:lnTo>
                      <a:pt x="1" y="478"/>
                    </a:lnTo>
                    <a:cubicBezTo>
                      <a:pt x="137" y="649"/>
                      <a:pt x="274" y="649"/>
                      <a:pt x="410" y="649"/>
                    </a:cubicBezTo>
                    <a:cubicBezTo>
                      <a:pt x="274" y="649"/>
                      <a:pt x="274" y="785"/>
                      <a:pt x="274" y="785"/>
                    </a:cubicBezTo>
                    <a:cubicBezTo>
                      <a:pt x="205" y="717"/>
                      <a:pt x="137" y="683"/>
                      <a:pt x="86" y="683"/>
                    </a:cubicBezTo>
                    <a:cubicBezTo>
                      <a:pt x="35" y="683"/>
                      <a:pt x="1" y="717"/>
                      <a:pt x="1" y="785"/>
                    </a:cubicBezTo>
                    <a:cubicBezTo>
                      <a:pt x="1" y="922"/>
                      <a:pt x="137" y="922"/>
                      <a:pt x="137" y="922"/>
                    </a:cubicBezTo>
                    <a:cubicBezTo>
                      <a:pt x="33" y="1129"/>
                      <a:pt x="87" y="1435"/>
                      <a:pt x="239" y="1435"/>
                    </a:cubicBezTo>
                    <a:cubicBezTo>
                      <a:pt x="287" y="1435"/>
                      <a:pt x="345" y="1405"/>
                      <a:pt x="410" y="1331"/>
                    </a:cubicBezTo>
                    <a:lnTo>
                      <a:pt x="410" y="1502"/>
                    </a:lnTo>
                    <a:cubicBezTo>
                      <a:pt x="410" y="1638"/>
                      <a:pt x="717" y="1638"/>
                      <a:pt x="854" y="1638"/>
                    </a:cubicBezTo>
                    <a:cubicBezTo>
                      <a:pt x="854" y="1638"/>
                      <a:pt x="854" y="1775"/>
                      <a:pt x="990" y="1911"/>
                    </a:cubicBezTo>
                    <a:cubicBezTo>
                      <a:pt x="1042" y="2016"/>
                      <a:pt x="1119" y="2060"/>
                      <a:pt x="1210" y="2060"/>
                    </a:cubicBezTo>
                    <a:cubicBezTo>
                      <a:pt x="1356" y="2060"/>
                      <a:pt x="1538" y="1943"/>
                      <a:pt x="1707" y="1775"/>
                    </a:cubicBezTo>
                    <a:lnTo>
                      <a:pt x="1707" y="1775"/>
                    </a:lnTo>
                    <a:cubicBezTo>
                      <a:pt x="1570" y="2184"/>
                      <a:pt x="1434" y="2628"/>
                      <a:pt x="1707" y="2901"/>
                    </a:cubicBezTo>
                    <a:cubicBezTo>
                      <a:pt x="1787" y="2941"/>
                      <a:pt x="1855" y="2957"/>
                      <a:pt x="1916" y="2957"/>
                    </a:cubicBezTo>
                    <a:cubicBezTo>
                      <a:pt x="2063" y="2957"/>
                      <a:pt x="2166" y="2861"/>
                      <a:pt x="2287" y="2764"/>
                    </a:cubicBezTo>
                    <a:cubicBezTo>
                      <a:pt x="2287" y="2901"/>
                      <a:pt x="2287" y="3037"/>
                      <a:pt x="2423" y="3208"/>
                    </a:cubicBezTo>
                    <a:cubicBezTo>
                      <a:pt x="2478" y="3290"/>
                      <a:pt x="2545" y="3321"/>
                      <a:pt x="2619" y="3321"/>
                    </a:cubicBezTo>
                    <a:cubicBezTo>
                      <a:pt x="2863" y="3321"/>
                      <a:pt x="3187" y="2982"/>
                      <a:pt x="3415" y="2982"/>
                    </a:cubicBezTo>
                    <a:cubicBezTo>
                      <a:pt x="3465" y="2982"/>
                      <a:pt x="3510" y="2998"/>
                      <a:pt x="3549" y="3037"/>
                    </a:cubicBezTo>
                    <a:cubicBezTo>
                      <a:pt x="3549" y="3123"/>
                      <a:pt x="3618" y="3165"/>
                      <a:pt x="3686" y="3165"/>
                    </a:cubicBezTo>
                    <a:cubicBezTo>
                      <a:pt x="3754" y="3165"/>
                      <a:pt x="3822" y="3123"/>
                      <a:pt x="3822" y="3037"/>
                    </a:cubicBezTo>
                    <a:cubicBezTo>
                      <a:pt x="3993" y="2901"/>
                      <a:pt x="3822" y="2764"/>
                      <a:pt x="3686" y="2764"/>
                    </a:cubicBezTo>
                    <a:cubicBezTo>
                      <a:pt x="3686" y="2668"/>
                      <a:pt x="3618" y="2571"/>
                      <a:pt x="3481" y="2571"/>
                    </a:cubicBezTo>
                    <a:cubicBezTo>
                      <a:pt x="3425" y="2571"/>
                      <a:pt x="3356" y="2588"/>
                      <a:pt x="3276" y="2628"/>
                    </a:cubicBezTo>
                    <a:cubicBezTo>
                      <a:pt x="3144" y="2628"/>
                      <a:pt x="2979" y="2757"/>
                      <a:pt x="2845" y="2764"/>
                    </a:cubicBezTo>
                    <a:lnTo>
                      <a:pt x="2845" y="2764"/>
                    </a:lnTo>
                    <a:cubicBezTo>
                      <a:pt x="2878" y="2665"/>
                      <a:pt x="2969" y="2184"/>
                      <a:pt x="2969" y="2184"/>
                    </a:cubicBezTo>
                    <a:cubicBezTo>
                      <a:pt x="2969" y="2048"/>
                      <a:pt x="2833" y="1911"/>
                      <a:pt x="2696" y="1911"/>
                    </a:cubicBezTo>
                    <a:cubicBezTo>
                      <a:pt x="2423" y="2048"/>
                      <a:pt x="2287" y="2355"/>
                      <a:pt x="2116" y="2491"/>
                    </a:cubicBezTo>
                    <a:cubicBezTo>
                      <a:pt x="2104" y="2503"/>
                      <a:pt x="2094" y="2509"/>
                      <a:pt x="2086" y="2509"/>
                    </a:cubicBezTo>
                    <a:cubicBezTo>
                      <a:pt x="2002" y="2509"/>
                      <a:pt x="2116" y="1911"/>
                      <a:pt x="2116" y="1911"/>
                    </a:cubicBezTo>
                    <a:cubicBezTo>
                      <a:pt x="2287" y="1638"/>
                      <a:pt x="2287" y="1502"/>
                      <a:pt x="2423" y="1195"/>
                    </a:cubicBezTo>
                    <a:cubicBezTo>
                      <a:pt x="2423" y="1098"/>
                      <a:pt x="2270" y="1002"/>
                      <a:pt x="2132" y="1002"/>
                    </a:cubicBezTo>
                    <a:cubicBezTo>
                      <a:pt x="2074" y="1002"/>
                      <a:pt x="2020" y="1018"/>
                      <a:pt x="1980" y="1058"/>
                    </a:cubicBezTo>
                    <a:cubicBezTo>
                      <a:pt x="1843" y="1195"/>
                      <a:pt x="1707" y="1331"/>
                      <a:pt x="1570" y="1502"/>
                    </a:cubicBezTo>
                    <a:lnTo>
                      <a:pt x="1434" y="1502"/>
                    </a:lnTo>
                    <a:cubicBezTo>
                      <a:pt x="1434" y="1331"/>
                      <a:pt x="1570" y="1195"/>
                      <a:pt x="1707" y="1195"/>
                    </a:cubicBezTo>
                    <a:cubicBezTo>
                      <a:pt x="1843" y="1058"/>
                      <a:pt x="1843" y="922"/>
                      <a:pt x="1980" y="922"/>
                    </a:cubicBezTo>
                    <a:cubicBezTo>
                      <a:pt x="2088" y="814"/>
                      <a:pt x="2025" y="598"/>
                      <a:pt x="1858" y="598"/>
                    </a:cubicBezTo>
                    <a:cubicBezTo>
                      <a:pt x="1814" y="598"/>
                      <a:pt x="1763" y="613"/>
                      <a:pt x="1707" y="649"/>
                    </a:cubicBezTo>
                    <a:cubicBezTo>
                      <a:pt x="1707" y="649"/>
                      <a:pt x="1570" y="649"/>
                      <a:pt x="1570" y="785"/>
                    </a:cubicBezTo>
                    <a:lnTo>
                      <a:pt x="1570" y="649"/>
                    </a:lnTo>
                    <a:lnTo>
                      <a:pt x="1570" y="478"/>
                    </a:lnTo>
                    <a:cubicBezTo>
                      <a:pt x="1434" y="342"/>
                      <a:pt x="1263" y="342"/>
                      <a:pt x="1127" y="342"/>
                    </a:cubicBezTo>
                    <a:lnTo>
                      <a:pt x="1127" y="205"/>
                    </a:lnTo>
                    <a:cubicBezTo>
                      <a:pt x="990" y="69"/>
                      <a:pt x="777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4776539" y="2854153"/>
                <a:ext cx="161216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1400" extrusionOk="0">
                    <a:moveTo>
                      <a:pt x="274" y="0"/>
                    </a:moveTo>
                    <a:cubicBezTo>
                      <a:pt x="1" y="0"/>
                      <a:pt x="1" y="273"/>
                      <a:pt x="137" y="273"/>
                    </a:cubicBezTo>
                    <a:cubicBezTo>
                      <a:pt x="246" y="273"/>
                      <a:pt x="902" y="448"/>
                      <a:pt x="1159" y="448"/>
                    </a:cubicBezTo>
                    <a:cubicBezTo>
                      <a:pt x="1224" y="448"/>
                      <a:pt x="1263" y="437"/>
                      <a:pt x="1263" y="410"/>
                    </a:cubicBezTo>
                    <a:cubicBezTo>
                      <a:pt x="1263" y="546"/>
                      <a:pt x="1434" y="990"/>
                      <a:pt x="1707" y="990"/>
                    </a:cubicBezTo>
                    <a:cubicBezTo>
                      <a:pt x="1843" y="990"/>
                      <a:pt x="1843" y="990"/>
                      <a:pt x="1980" y="853"/>
                    </a:cubicBezTo>
                    <a:cubicBezTo>
                      <a:pt x="2116" y="853"/>
                      <a:pt x="2116" y="990"/>
                      <a:pt x="2287" y="1126"/>
                    </a:cubicBezTo>
                    <a:cubicBezTo>
                      <a:pt x="2560" y="1126"/>
                      <a:pt x="2969" y="1126"/>
                      <a:pt x="3140" y="1263"/>
                    </a:cubicBezTo>
                    <a:lnTo>
                      <a:pt x="3277" y="1399"/>
                    </a:lnTo>
                    <a:cubicBezTo>
                      <a:pt x="3549" y="1399"/>
                      <a:pt x="3686" y="1263"/>
                      <a:pt x="3549" y="1126"/>
                    </a:cubicBezTo>
                    <a:cubicBezTo>
                      <a:pt x="3277" y="853"/>
                      <a:pt x="2969" y="717"/>
                      <a:pt x="2696" y="717"/>
                    </a:cubicBezTo>
                    <a:cubicBezTo>
                      <a:pt x="2651" y="660"/>
                      <a:pt x="2605" y="641"/>
                      <a:pt x="2565" y="641"/>
                    </a:cubicBezTo>
                    <a:cubicBezTo>
                      <a:pt x="2484" y="641"/>
                      <a:pt x="2423" y="717"/>
                      <a:pt x="2423" y="717"/>
                    </a:cubicBezTo>
                    <a:cubicBezTo>
                      <a:pt x="2287" y="546"/>
                      <a:pt x="2287" y="410"/>
                      <a:pt x="1980" y="410"/>
                    </a:cubicBezTo>
                    <a:cubicBezTo>
                      <a:pt x="1980" y="410"/>
                      <a:pt x="1843" y="410"/>
                      <a:pt x="1843" y="546"/>
                    </a:cubicBezTo>
                    <a:cubicBezTo>
                      <a:pt x="1826" y="568"/>
                      <a:pt x="1808" y="578"/>
                      <a:pt x="1791" y="578"/>
                    </a:cubicBezTo>
                    <a:cubicBezTo>
                      <a:pt x="1674" y="578"/>
                      <a:pt x="1570" y="137"/>
                      <a:pt x="1570" y="137"/>
                    </a:cubicBezTo>
                    <a:cubicBezTo>
                      <a:pt x="1434" y="137"/>
                      <a:pt x="1434" y="0"/>
                      <a:pt x="1263" y="0"/>
                    </a:cubicBezTo>
                    <a:cubicBezTo>
                      <a:pt x="1081" y="0"/>
                      <a:pt x="839" y="61"/>
                      <a:pt x="606" y="61"/>
                    </a:cubicBezTo>
                    <a:cubicBezTo>
                      <a:pt x="490" y="61"/>
                      <a:pt x="376" y="46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4815072" y="2889800"/>
                <a:ext cx="91368" cy="39014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892" extrusionOk="0">
                    <a:moveTo>
                      <a:pt x="166" y="0"/>
                    </a:moveTo>
                    <a:cubicBezTo>
                      <a:pt x="66" y="0"/>
                      <a:pt x="0" y="175"/>
                      <a:pt x="109" y="175"/>
                    </a:cubicBezTo>
                    <a:cubicBezTo>
                      <a:pt x="553" y="311"/>
                      <a:pt x="826" y="448"/>
                      <a:pt x="1099" y="584"/>
                    </a:cubicBezTo>
                    <a:cubicBezTo>
                      <a:pt x="1406" y="755"/>
                      <a:pt x="1542" y="891"/>
                      <a:pt x="1815" y="891"/>
                    </a:cubicBezTo>
                    <a:cubicBezTo>
                      <a:pt x="1952" y="891"/>
                      <a:pt x="2088" y="755"/>
                      <a:pt x="1952" y="584"/>
                    </a:cubicBezTo>
                    <a:cubicBezTo>
                      <a:pt x="1406" y="311"/>
                      <a:pt x="826" y="38"/>
                      <a:pt x="246" y="38"/>
                    </a:cubicBezTo>
                    <a:cubicBezTo>
                      <a:pt x="218" y="11"/>
                      <a:pt x="191" y="0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4589994" y="2788983"/>
                <a:ext cx="129900" cy="9128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87" extrusionOk="0">
                    <a:moveTo>
                      <a:pt x="722" y="0"/>
                    </a:moveTo>
                    <a:cubicBezTo>
                      <a:pt x="672" y="0"/>
                      <a:pt x="620" y="17"/>
                      <a:pt x="580" y="57"/>
                    </a:cubicBezTo>
                    <a:cubicBezTo>
                      <a:pt x="410" y="330"/>
                      <a:pt x="0" y="774"/>
                      <a:pt x="273" y="1047"/>
                    </a:cubicBezTo>
                    <a:cubicBezTo>
                      <a:pt x="273" y="1047"/>
                      <a:pt x="273" y="1183"/>
                      <a:pt x="410" y="1183"/>
                    </a:cubicBezTo>
                    <a:cubicBezTo>
                      <a:pt x="495" y="1268"/>
                      <a:pt x="538" y="1311"/>
                      <a:pt x="576" y="1311"/>
                    </a:cubicBezTo>
                    <a:cubicBezTo>
                      <a:pt x="615" y="1311"/>
                      <a:pt x="649" y="1268"/>
                      <a:pt x="717" y="1183"/>
                    </a:cubicBezTo>
                    <a:cubicBezTo>
                      <a:pt x="990" y="1183"/>
                      <a:pt x="853" y="1183"/>
                      <a:pt x="990" y="1354"/>
                    </a:cubicBezTo>
                    <a:lnTo>
                      <a:pt x="990" y="1490"/>
                    </a:lnTo>
                    <a:cubicBezTo>
                      <a:pt x="1212" y="1558"/>
                      <a:pt x="1459" y="1558"/>
                      <a:pt x="1706" y="1558"/>
                    </a:cubicBezTo>
                    <a:cubicBezTo>
                      <a:pt x="1954" y="1558"/>
                      <a:pt x="2201" y="1558"/>
                      <a:pt x="2423" y="1627"/>
                    </a:cubicBezTo>
                    <a:cubicBezTo>
                      <a:pt x="2423" y="1763"/>
                      <a:pt x="2287" y="1763"/>
                      <a:pt x="2287" y="1763"/>
                    </a:cubicBezTo>
                    <a:cubicBezTo>
                      <a:pt x="2151" y="1871"/>
                      <a:pt x="2230" y="2086"/>
                      <a:pt x="2337" y="2086"/>
                    </a:cubicBezTo>
                    <a:cubicBezTo>
                      <a:pt x="2365" y="2086"/>
                      <a:pt x="2395" y="2072"/>
                      <a:pt x="2423" y="2036"/>
                    </a:cubicBezTo>
                    <a:cubicBezTo>
                      <a:pt x="2560" y="2036"/>
                      <a:pt x="2696" y="1900"/>
                      <a:pt x="2833" y="1763"/>
                    </a:cubicBezTo>
                    <a:cubicBezTo>
                      <a:pt x="2969" y="1763"/>
                      <a:pt x="2969" y="1627"/>
                      <a:pt x="2833" y="1490"/>
                    </a:cubicBezTo>
                    <a:cubicBezTo>
                      <a:pt x="2423" y="1354"/>
                      <a:pt x="1843" y="1183"/>
                      <a:pt x="1263" y="1183"/>
                    </a:cubicBezTo>
                    <a:cubicBezTo>
                      <a:pt x="1172" y="1183"/>
                      <a:pt x="1142" y="1259"/>
                      <a:pt x="1131" y="1259"/>
                    </a:cubicBezTo>
                    <a:cubicBezTo>
                      <a:pt x="1126" y="1259"/>
                      <a:pt x="1126" y="1240"/>
                      <a:pt x="1126" y="1183"/>
                    </a:cubicBezTo>
                    <a:lnTo>
                      <a:pt x="1126" y="910"/>
                    </a:lnTo>
                    <a:lnTo>
                      <a:pt x="717" y="910"/>
                    </a:lnTo>
                    <a:cubicBezTo>
                      <a:pt x="853" y="910"/>
                      <a:pt x="853" y="774"/>
                      <a:pt x="853" y="637"/>
                    </a:cubicBezTo>
                    <a:cubicBezTo>
                      <a:pt x="990" y="501"/>
                      <a:pt x="717" y="501"/>
                      <a:pt x="717" y="501"/>
                    </a:cubicBezTo>
                    <a:lnTo>
                      <a:pt x="580" y="501"/>
                    </a:lnTo>
                    <a:cubicBezTo>
                      <a:pt x="717" y="330"/>
                      <a:pt x="853" y="330"/>
                      <a:pt x="853" y="194"/>
                    </a:cubicBezTo>
                    <a:cubicBezTo>
                      <a:pt x="950" y="97"/>
                      <a:pt x="842" y="0"/>
                      <a:pt x="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4546692" y="2295961"/>
                <a:ext cx="186628" cy="520914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11910" extrusionOk="0">
                    <a:moveTo>
                      <a:pt x="2645" y="0"/>
                    </a:moveTo>
                    <a:cubicBezTo>
                      <a:pt x="2594" y="0"/>
                      <a:pt x="2560" y="34"/>
                      <a:pt x="2560" y="103"/>
                    </a:cubicBezTo>
                    <a:cubicBezTo>
                      <a:pt x="2440" y="343"/>
                      <a:pt x="2425" y="478"/>
                      <a:pt x="2517" y="716"/>
                    </a:cubicBezTo>
                    <a:lnTo>
                      <a:pt x="2517" y="716"/>
                    </a:lnTo>
                    <a:cubicBezTo>
                      <a:pt x="2477" y="683"/>
                      <a:pt x="2423" y="683"/>
                      <a:pt x="2423" y="683"/>
                    </a:cubicBezTo>
                    <a:cubicBezTo>
                      <a:pt x="2372" y="632"/>
                      <a:pt x="2324" y="611"/>
                      <a:pt x="2282" y="611"/>
                    </a:cubicBezTo>
                    <a:cubicBezTo>
                      <a:pt x="2183" y="611"/>
                      <a:pt x="2116" y="723"/>
                      <a:pt x="2116" y="819"/>
                    </a:cubicBezTo>
                    <a:lnTo>
                      <a:pt x="2116" y="683"/>
                    </a:lnTo>
                    <a:cubicBezTo>
                      <a:pt x="2041" y="635"/>
                      <a:pt x="1965" y="614"/>
                      <a:pt x="1898" y="614"/>
                    </a:cubicBezTo>
                    <a:cubicBezTo>
                      <a:pt x="1724" y="614"/>
                      <a:pt x="1608" y="758"/>
                      <a:pt x="1707" y="956"/>
                    </a:cubicBezTo>
                    <a:cubicBezTo>
                      <a:pt x="1707" y="1092"/>
                      <a:pt x="1843" y="1228"/>
                      <a:pt x="1843" y="1365"/>
                    </a:cubicBezTo>
                    <a:lnTo>
                      <a:pt x="1843" y="1365"/>
                    </a:lnTo>
                    <a:cubicBezTo>
                      <a:pt x="1843" y="1229"/>
                      <a:pt x="1707" y="1229"/>
                      <a:pt x="1707" y="1229"/>
                    </a:cubicBezTo>
                    <a:cubicBezTo>
                      <a:pt x="1671" y="1193"/>
                      <a:pt x="1623" y="1176"/>
                      <a:pt x="1575" y="1176"/>
                    </a:cubicBezTo>
                    <a:cubicBezTo>
                      <a:pt x="1440" y="1176"/>
                      <a:pt x="1299" y="1309"/>
                      <a:pt x="1400" y="1536"/>
                    </a:cubicBezTo>
                    <a:cubicBezTo>
                      <a:pt x="1400" y="1672"/>
                      <a:pt x="1570" y="1809"/>
                      <a:pt x="1707" y="1945"/>
                    </a:cubicBezTo>
                    <a:cubicBezTo>
                      <a:pt x="1570" y="1945"/>
                      <a:pt x="1570" y="1809"/>
                      <a:pt x="1400" y="1809"/>
                    </a:cubicBezTo>
                    <a:cubicBezTo>
                      <a:pt x="1374" y="1783"/>
                      <a:pt x="1343" y="1771"/>
                      <a:pt x="1310" y="1771"/>
                    </a:cubicBezTo>
                    <a:cubicBezTo>
                      <a:pt x="1174" y="1771"/>
                      <a:pt x="1016" y="1971"/>
                      <a:pt x="1127" y="2082"/>
                    </a:cubicBezTo>
                    <a:cubicBezTo>
                      <a:pt x="1127" y="2198"/>
                      <a:pt x="1324" y="2437"/>
                      <a:pt x="1488" y="2673"/>
                    </a:cubicBezTo>
                    <a:lnTo>
                      <a:pt x="1488" y="2673"/>
                    </a:lnTo>
                    <a:cubicBezTo>
                      <a:pt x="1426" y="2635"/>
                      <a:pt x="1339" y="2601"/>
                      <a:pt x="1263" y="2525"/>
                    </a:cubicBezTo>
                    <a:cubicBezTo>
                      <a:pt x="1127" y="2525"/>
                      <a:pt x="990" y="2662"/>
                      <a:pt x="990" y="2798"/>
                    </a:cubicBezTo>
                    <a:cubicBezTo>
                      <a:pt x="1127" y="3242"/>
                      <a:pt x="1400" y="3515"/>
                      <a:pt x="1570" y="3788"/>
                    </a:cubicBezTo>
                    <a:cubicBezTo>
                      <a:pt x="1400" y="3515"/>
                      <a:pt x="1127" y="3378"/>
                      <a:pt x="854" y="3378"/>
                    </a:cubicBezTo>
                    <a:cubicBezTo>
                      <a:pt x="717" y="3378"/>
                      <a:pt x="547" y="3378"/>
                      <a:pt x="547" y="3515"/>
                    </a:cubicBezTo>
                    <a:cubicBezTo>
                      <a:pt x="547" y="3788"/>
                      <a:pt x="717" y="3924"/>
                      <a:pt x="854" y="4231"/>
                    </a:cubicBezTo>
                    <a:cubicBezTo>
                      <a:pt x="717" y="4231"/>
                      <a:pt x="547" y="4368"/>
                      <a:pt x="547" y="4504"/>
                    </a:cubicBezTo>
                    <a:cubicBezTo>
                      <a:pt x="717" y="4641"/>
                      <a:pt x="717" y="4948"/>
                      <a:pt x="854" y="5085"/>
                    </a:cubicBezTo>
                    <a:lnTo>
                      <a:pt x="410" y="5085"/>
                    </a:lnTo>
                    <a:cubicBezTo>
                      <a:pt x="410" y="5085"/>
                      <a:pt x="274" y="5221"/>
                      <a:pt x="274" y="5357"/>
                    </a:cubicBezTo>
                    <a:cubicBezTo>
                      <a:pt x="410" y="5630"/>
                      <a:pt x="717" y="5938"/>
                      <a:pt x="854" y="6074"/>
                    </a:cubicBezTo>
                    <a:lnTo>
                      <a:pt x="717" y="6074"/>
                    </a:lnTo>
                    <a:cubicBezTo>
                      <a:pt x="410" y="6074"/>
                      <a:pt x="410" y="6347"/>
                      <a:pt x="410" y="6484"/>
                    </a:cubicBezTo>
                    <a:cubicBezTo>
                      <a:pt x="547" y="6654"/>
                      <a:pt x="717" y="6791"/>
                      <a:pt x="854" y="6927"/>
                    </a:cubicBezTo>
                    <a:cubicBezTo>
                      <a:pt x="717" y="6791"/>
                      <a:pt x="410" y="6791"/>
                      <a:pt x="274" y="6791"/>
                    </a:cubicBezTo>
                    <a:cubicBezTo>
                      <a:pt x="274" y="6791"/>
                      <a:pt x="137" y="6791"/>
                      <a:pt x="137" y="6927"/>
                    </a:cubicBezTo>
                    <a:cubicBezTo>
                      <a:pt x="1" y="7200"/>
                      <a:pt x="274" y="7507"/>
                      <a:pt x="547" y="7780"/>
                    </a:cubicBezTo>
                    <a:lnTo>
                      <a:pt x="410" y="7780"/>
                    </a:lnTo>
                    <a:cubicBezTo>
                      <a:pt x="274" y="7780"/>
                      <a:pt x="274" y="7780"/>
                      <a:pt x="274" y="7917"/>
                    </a:cubicBezTo>
                    <a:cubicBezTo>
                      <a:pt x="137" y="8190"/>
                      <a:pt x="410" y="8497"/>
                      <a:pt x="717" y="8633"/>
                    </a:cubicBezTo>
                    <a:lnTo>
                      <a:pt x="547" y="8633"/>
                    </a:lnTo>
                    <a:cubicBezTo>
                      <a:pt x="410" y="8770"/>
                      <a:pt x="274" y="8906"/>
                      <a:pt x="410" y="9043"/>
                    </a:cubicBezTo>
                    <a:cubicBezTo>
                      <a:pt x="547" y="9486"/>
                      <a:pt x="990" y="9759"/>
                      <a:pt x="1570" y="9896"/>
                    </a:cubicBezTo>
                    <a:lnTo>
                      <a:pt x="854" y="9896"/>
                    </a:lnTo>
                    <a:cubicBezTo>
                      <a:pt x="547" y="9896"/>
                      <a:pt x="547" y="10203"/>
                      <a:pt x="717" y="10203"/>
                    </a:cubicBezTo>
                    <a:cubicBezTo>
                      <a:pt x="854" y="10339"/>
                      <a:pt x="990" y="10339"/>
                      <a:pt x="1263" y="10476"/>
                    </a:cubicBezTo>
                    <a:cubicBezTo>
                      <a:pt x="1127" y="10476"/>
                      <a:pt x="990" y="10612"/>
                      <a:pt x="1127" y="10749"/>
                    </a:cubicBezTo>
                    <a:cubicBezTo>
                      <a:pt x="1400" y="10920"/>
                      <a:pt x="1707" y="11056"/>
                      <a:pt x="1980" y="11193"/>
                    </a:cubicBezTo>
                    <a:lnTo>
                      <a:pt x="1843" y="11193"/>
                    </a:lnTo>
                    <a:cubicBezTo>
                      <a:pt x="1570" y="11193"/>
                      <a:pt x="1570" y="11466"/>
                      <a:pt x="1707" y="11466"/>
                    </a:cubicBezTo>
                    <a:lnTo>
                      <a:pt x="1843" y="11602"/>
                    </a:lnTo>
                    <a:lnTo>
                      <a:pt x="1707" y="11602"/>
                    </a:lnTo>
                    <a:cubicBezTo>
                      <a:pt x="1570" y="11602"/>
                      <a:pt x="1570" y="11773"/>
                      <a:pt x="1707" y="11773"/>
                    </a:cubicBezTo>
                    <a:cubicBezTo>
                      <a:pt x="2560" y="11773"/>
                      <a:pt x="3277" y="11909"/>
                      <a:pt x="4130" y="11909"/>
                    </a:cubicBezTo>
                    <a:cubicBezTo>
                      <a:pt x="4266" y="11909"/>
                      <a:pt x="4266" y="11773"/>
                      <a:pt x="4130" y="11602"/>
                    </a:cubicBezTo>
                    <a:cubicBezTo>
                      <a:pt x="4130" y="11602"/>
                      <a:pt x="4130" y="11466"/>
                      <a:pt x="3959" y="11466"/>
                    </a:cubicBezTo>
                    <a:cubicBezTo>
                      <a:pt x="3686" y="11329"/>
                      <a:pt x="3277" y="11193"/>
                      <a:pt x="2969" y="11193"/>
                    </a:cubicBezTo>
                    <a:cubicBezTo>
                      <a:pt x="2696" y="11056"/>
                      <a:pt x="2253" y="10920"/>
                      <a:pt x="1843" y="10749"/>
                    </a:cubicBezTo>
                    <a:cubicBezTo>
                      <a:pt x="2423" y="10749"/>
                      <a:pt x="3106" y="11193"/>
                      <a:pt x="3550" y="11193"/>
                    </a:cubicBezTo>
                    <a:cubicBezTo>
                      <a:pt x="3602" y="11219"/>
                      <a:pt x="3649" y="11230"/>
                      <a:pt x="3689" y="11230"/>
                    </a:cubicBezTo>
                    <a:cubicBezTo>
                      <a:pt x="3860" y="11230"/>
                      <a:pt x="3907" y="11030"/>
                      <a:pt x="3686" y="10920"/>
                    </a:cubicBezTo>
                    <a:cubicBezTo>
                      <a:pt x="3550" y="10749"/>
                      <a:pt x="3277" y="10749"/>
                      <a:pt x="3106" y="10612"/>
                    </a:cubicBezTo>
                    <a:cubicBezTo>
                      <a:pt x="3277" y="10612"/>
                      <a:pt x="3413" y="10476"/>
                      <a:pt x="3277" y="10339"/>
                    </a:cubicBezTo>
                    <a:cubicBezTo>
                      <a:pt x="2696" y="9896"/>
                      <a:pt x="1570" y="9759"/>
                      <a:pt x="990" y="9043"/>
                    </a:cubicBezTo>
                    <a:lnTo>
                      <a:pt x="990" y="9043"/>
                    </a:lnTo>
                    <a:cubicBezTo>
                      <a:pt x="1400" y="9213"/>
                      <a:pt x="1980" y="9623"/>
                      <a:pt x="2423" y="9623"/>
                    </a:cubicBezTo>
                    <a:cubicBezTo>
                      <a:pt x="2696" y="9623"/>
                      <a:pt x="2833" y="9350"/>
                      <a:pt x="2696" y="9213"/>
                    </a:cubicBezTo>
                    <a:cubicBezTo>
                      <a:pt x="2136" y="8917"/>
                      <a:pt x="1608" y="8779"/>
                      <a:pt x="1173" y="8401"/>
                    </a:cubicBezTo>
                    <a:lnTo>
                      <a:pt x="1173" y="8401"/>
                    </a:lnTo>
                    <a:cubicBezTo>
                      <a:pt x="1294" y="8499"/>
                      <a:pt x="1419" y="8512"/>
                      <a:pt x="1570" y="8633"/>
                    </a:cubicBezTo>
                    <a:cubicBezTo>
                      <a:pt x="1843" y="8633"/>
                      <a:pt x="1980" y="8770"/>
                      <a:pt x="2116" y="8770"/>
                    </a:cubicBezTo>
                    <a:cubicBezTo>
                      <a:pt x="2253" y="8770"/>
                      <a:pt x="2423" y="8497"/>
                      <a:pt x="2253" y="8360"/>
                    </a:cubicBezTo>
                    <a:cubicBezTo>
                      <a:pt x="1843" y="8053"/>
                      <a:pt x="1400" y="7780"/>
                      <a:pt x="990" y="7507"/>
                    </a:cubicBezTo>
                    <a:lnTo>
                      <a:pt x="990" y="7507"/>
                    </a:lnTo>
                    <a:cubicBezTo>
                      <a:pt x="1400" y="7644"/>
                      <a:pt x="1707" y="7780"/>
                      <a:pt x="2116" y="7917"/>
                    </a:cubicBezTo>
                    <a:cubicBezTo>
                      <a:pt x="2253" y="7917"/>
                      <a:pt x="2560" y="7644"/>
                      <a:pt x="2253" y="7507"/>
                    </a:cubicBezTo>
                    <a:cubicBezTo>
                      <a:pt x="2116" y="7337"/>
                      <a:pt x="1707" y="7064"/>
                      <a:pt x="1400" y="6927"/>
                    </a:cubicBezTo>
                    <a:lnTo>
                      <a:pt x="1400" y="6927"/>
                    </a:lnTo>
                    <a:cubicBezTo>
                      <a:pt x="1707" y="7064"/>
                      <a:pt x="1980" y="7200"/>
                      <a:pt x="2116" y="7337"/>
                    </a:cubicBezTo>
                    <a:cubicBezTo>
                      <a:pt x="2423" y="7337"/>
                      <a:pt x="2560" y="7064"/>
                      <a:pt x="2423" y="6927"/>
                    </a:cubicBezTo>
                    <a:cubicBezTo>
                      <a:pt x="1980" y="6654"/>
                      <a:pt x="1707" y="6211"/>
                      <a:pt x="1263" y="5938"/>
                    </a:cubicBezTo>
                    <a:lnTo>
                      <a:pt x="1263" y="5938"/>
                    </a:lnTo>
                    <a:cubicBezTo>
                      <a:pt x="1570" y="6074"/>
                      <a:pt x="1707" y="6211"/>
                      <a:pt x="1980" y="6347"/>
                    </a:cubicBezTo>
                    <a:cubicBezTo>
                      <a:pt x="2116" y="6347"/>
                      <a:pt x="2253" y="6211"/>
                      <a:pt x="2253" y="6074"/>
                    </a:cubicBezTo>
                    <a:cubicBezTo>
                      <a:pt x="2116" y="5801"/>
                      <a:pt x="1980" y="5494"/>
                      <a:pt x="1843" y="5357"/>
                    </a:cubicBezTo>
                    <a:lnTo>
                      <a:pt x="1843" y="5357"/>
                    </a:lnTo>
                    <a:cubicBezTo>
                      <a:pt x="1896" y="5384"/>
                      <a:pt x="1943" y="5395"/>
                      <a:pt x="1984" y="5395"/>
                    </a:cubicBezTo>
                    <a:cubicBezTo>
                      <a:pt x="2159" y="5395"/>
                      <a:pt x="2227" y="5195"/>
                      <a:pt x="2116" y="5085"/>
                    </a:cubicBezTo>
                    <a:cubicBezTo>
                      <a:pt x="1843" y="4777"/>
                      <a:pt x="1400" y="4368"/>
                      <a:pt x="1127" y="3924"/>
                    </a:cubicBezTo>
                    <a:lnTo>
                      <a:pt x="1127" y="3924"/>
                    </a:lnTo>
                    <a:cubicBezTo>
                      <a:pt x="1570" y="4231"/>
                      <a:pt x="1843" y="4641"/>
                      <a:pt x="2116" y="4641"/>
                    </a:cubicBezTo>
                    <a:cubicBezTo>
                      <a:pt x="2199" y="4677"/>
                      <a:pt x="2269" y="4694"/>
                      <a:pt x="2325" y="4694"/>
                    </a:cubicBezTo>
                    <a:cubicBezTo>
                      <a:pt x="2477" y="4694"/>
                      <a:pt x="2523" y="4568"/>
                      <a:pt x="2423" y="4368"/>
                    </a:cubicBezTo>
                    <a:cubicBezTo>
                      <a:pt x="2423" y="4231"/>
                      <a:pt x="2253" y="3924"/>
                      <a:pt x="2116" y="3788"/>
                    </a:cubicBezTo>
                    <a:lnTo>
                      <a:pt x="2116" y="3788"/>
                    </a:lnTo>
                    <a:cubicBezTo>
                      <a:pt x="2156" y="3828"/>
                      <a:pt x="2199" y="3844"/>
                      <a:pt x="2240" y="3844"/>
                    </a:cubicBezTo>
                    <a:cubicBezTo>
                      <a:pt x="2338" y="3844"/>
                      <a:pt x="2423" y="3748"/>
                      <a:pt x="2423" y="3651"/>
                    </a:cubicBezTo>
                    <a:cubicBezTo>
                      <a:pt x="2560" y="3515"/>
                      <a:pt x="2423" y="3378"/>
                      <a:pt x="2423" y="3071"/>
                    </a:cubicBezTo>
                    <a:lnTo>
                      <a:pt x="2560" y="3071"/>
                    </a:lnTo>
                    <a:cubicBezTo>
                      <a:pt x="2696" y="3071"/>
                      <a:pt x="2833" y="2935"/>
                      <a:pt x="2833" y="2798"/>
                    </a:cubicBezTo>
                    <a:cubicBezTo>
                      <a:pt x="2696" y="2662"/>
                      <a:pt x="2696" y="2662"/>
                      <a:pt x="2696" y="2525"/>
                    </a:cubicBezTo>
                    <a:cubicBezTo>
                      <a:pt x="2833" y="2525"/>
                      <a:pt x="2969" y="2389"/>
                      <a:pt x="2969" y="2218"/>
                    </a:cubicBezTo>
                    <a:cubicBezTo>
                      <a:pt x="2969" y="2082"/>
                      <a:pt x="2833" y="1945"/>
                      <a:pt x="2833" y="1945"/>
                    </a:cubicBezTo>
                    <a:cubicBezTo>
                      <a:pt x="2969" y="1945"/>
                      <a:pt x="3106" y="1809"/>
                      <a:pt x="3106" y="1672"/>
                    </a:cubicBezTo>
                    <a:lnTo>
                      <a:pt x="3277" y="1672"/>
                    </a:lnTo>
                    <a:cubicBezTo>
                      <a:pt x="3277" y="1536"/>
                      <a:pt x="3413" y="1536"/>
                      <a:pt x="3413" y="1365"/>
                    </a:cubicBezTo>
                    <a:cubicBezTo>
                      <a:pt x="3413" y="1229"/>
                      <a:pt x="3106" y="819"/>
                      <a:pt x="2969" y="683"/>
                    </a:cubicBezTo>
                    <a:cubicBezTo>
                      <a:pt x="3106" y="512"/>
                      <a:pt x="3106" y="376"/>
                      <a:pt x="2969" y="239"/>
                    </a:cubicBezTo>
                    <a:cubicBezTo>
                      <a:pt x="2969" y="239"/>
                      <a:pt x="2969" y="103"/>
                      <a:pt x="2833" y="103"/>
                    </a:cubicBezTo>
                    <a:cubicBezTo>
                      <a:pt x="2765" y="34"/>
                      <a:pt x="2696" y="0"/>
                      <a:pt x="2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4570574" y="2700412"/>
                <a:ext cx="174688" cy="14534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3323" extrusionOk="0">
                    <a:moveTo>
                      <a:pt x="1643" y="1"/>
                    </a:moveTo>
                    <a:cubicBezTo>
                      <a:pt x="1570" y="1"/>
                      <a:pt x="1502" y="35"/>
                      <a:pt x="1434" y="103"/>
                    </a:cubicBezTo>
                    <a:cubicBezTo>
                      <a:pt x="1434" y="376"/>
                      <a:pt x="1434" y="512"/>
                      <a:pt x="1297" y="819"/>
                    </a:cubicBezTo>
                    <a:cubicBezTo>
                      <a:pt x="1297" y="734"/>
                      <a:pt x="1229" y="692"/>
                      <a:pt x="1161" y="692"/>
                    </a:cubicBezTo>
                    <a:cubicBezTo>
                      <a:pt x="1093" y="692"/>
                      <a:pt x="1024" y="734"/>
                      <a:pt x="1024" y="819"/>
                    </a:cubicBezTo>
                    <a:cubicBezTo>
                      <a:pt x="1024" y="1092"/>
                      <a:pt x="854" y="1673"/>
                      <a:pt x="717" y="1946"/>
                    </a:cubicBezTo>
                    <a:cubicBezTo>
                      <a:pt x="691" y="1997"/>
                      <a:pt x="670" y="2020"/>
                      <a:pt x="653" y="2020"/>
                    </a:cubicBezTo>
                    <a:cubicBezTo>
                      <a:pt x="581" y="2020"/>
                      <a:pt x="581" y="1614"/>
                      <a:pt x="581" y="1365"/>
                    </a:cubicBezTo>
                    <a:cubicBezTo>
                      <a:pt x="717" y="1229"/>
                      <a:pt x="717" y="1092"/>
                      <a:pt x="717" y="819"/>
                    </a:cubicBezTo>
                    <a:cubicBezTo>
                      <a:pt x="786" y="734"/>
                      <a:pt x="751" y="692"/>
                      <a:pt x="700" y="692"/>
                    </a:cubicBezTo>
                    <a:cubicBezTo>
                      <a:pt x="649" y="692"/>
                      <a:pt x="581" y="734"/>
                      <a:pt x="581" y="819"/>
                    </a:cubicBezTo>
                    <a:cubicBezTo>
                      <a:pt x="444" y="1092"/>
                      <a:pt x="1" y="2219"/>
                      <a:pt x="444" y="2355"/>
                    </a:cubicBezTo>
                    <a:cubicBezTo>
                      <a:pt x="520" y="2402"/>
                      <a:pt x="585" y="2423"/>
                      <a:pt x="643" y="2423"/>
                    </a:cubicBezTo>
                    <a:cubicBezTo>
                      <a:pt x="795" y="2423"/>
                      <a:pt x="901" y="2279"/>
                      <a:pt x="1024" y="2082"/>
                    </a:cubicBezTo>
                    <a:lnTo>
                      <a:pt x="1297" y="2082"/>
                    </a:lnTo>
                    <a:cubicBezTo>
                      <a:pt x="1434" y="1946"/>
                      <a:pt x="1570" y="1809"/>
                      <a:pt x="1707" y="1502"/>
                    </a:cubicBezTo>
                    <a:lnTo>
                      <a:pt x="1707" y="1809"/>
                    </a:lnTo>
                    <a:cubicBezTo>
                      <a:pt x="1792" y="1877"/>
                      <a:pt x="1869" y="1911"/>
                      <a:pt x="1941" y="1911"/>
                    </a:cubicBezTo>
                    <a:cubicBezTo>
                      <a:pt x="2014" y="1911"/>
                      <a:pt x="2082" y="1877"/>
                      <a:pt x="2150" y="1809"/>
                    </a:cubicBezTo>
                    <a:lnTo>
                      <a:pt x="2150" y="1673"/>
                    </a:lnTo>
                    <a:cubicBezTo>
                      <a:pt x="2287" y="1946"/>
                      <a:pt x="2287" y="2082"/>
                      <a:pt x="2423" y="2219"/>
                    </a:cubicBezTo>
                    <a:cubicBezTo>
                      <a:pt x="2287" y="2355"/>
                      <a:pt x="2287" y="2662"/>
                      <a:pt x="2150" y="2799"/>
                    </a:cubicBezTo>
                    <a:cubicBezTo>
                      <a:pt x="2054" y="2895"/>
                      <a:pt x="2162" y="2992"/>
                      <a:pt x="2282" y="2992"/>
                    </a:cubicBezTo>
                    <a:cubicBezTo>
                      <a:pt x="2332" y="2992"/>
                      <a:pt x="2383" y="2975"/>
                      <a:pt x="2423" y="2935"/>
                    </a:cubicBezTo>
                    <a:cubicBezTo>
                      <a:pt x="2560" y="2799"/>
                      <a:pt x="2560" y="2662"/>
                      <a:pt x="2731" y="2526"/>
                    </a:cubicBezTo>
                    <a:cubicBezTo>
                      <a:pt x="2731" y="2662"/>
                      <a:pt x="2867" y="2799"/>
                      <a:pt x="3004" y="2935"/>
                    </a:cubicBezTo>
                    <a:cubicBezTo>
                      <a:pt x="3140" y="2935"/>
                      <a:pt x="3277" y="2935"/>
                      <a:pt x="3277" y="2799"/>
                    </a:cubicBezTo>
                    <a:cubicBezTo>
                      <a:pt x="3413" y="2935"/>
                      <a:pt x="3413" y="3072"/>
                      <a:pt x="3584" y="3208"/>
                    </a:cubicBezTo>
                    <a:cubicBezTo>
                      <a:pt x="3584" y="3281"/>
                      <a:pt x="3658" y="3323"/>
                      <a:pt x="3744" y="3323"/>
                    </a:cubicBezTo>
                    <a:cubicBezTo>
                      <a:pt x="3859" y="3323"/>
                      <a:pt x="3993" y="3248"/>
                      <a:pt x="3993" y="3072"/>
                    </a:cubicBezTo>
                    <a:cubicBezTo>
                      <a:pt x="3857" y="2799"/>
                      <a:pt x="3857" y="2082"/>
                      <a:pt x="3413" y="1946"/>
                    </a:cubicBezTo>
                    <a:lnTo>
                      <a:pt x="3004" y="1502"/>
                    </a:lnTo>
                    <a:lnTo>
                      <a:pt x="3004" y="1365"/>
                    </a:lnTo>
                    <a:cubicBezTo>
                      <a:pt x="3004" y="1250"/>
                      <a:pt x="2955" y="1208"/>
                      <a:pt x="2886" y="1208"/>
                    </a:cubicBezTo>
                    <a:cubicBezTo>
                      <a:pt x="2791" y="1208"/>
                      <a:pt x="2658" y="1287"/>
                      <a:pt x="2560" y="1365"/>
                    </a:cubicBezTo>
                    <a:lnTo>
                      <a:pt x="2560" y="956"/>
                    </a:lnTo>
                    <a:cubicBezTo>
                      <a:pt x="2560" y="649"/>
                      <a:pt x="2560" y="512"/>
                      <a:pt x="2423" y="239"/>
                    </a:cubicBezTo>
                    <a:cubicBezTo>
                      <a:pt x="2378" y="194"/>
                      <a:pt x="2332" y="179"/>
                      <a:pt x="2292" y="179"/>
                    </a:cubicBezTo>
                    <a:cubicBezTo>
                      <a:pt x="2211" y="179"/>
                      <a:pt x="2150" y="239"/>
                      <a:pt x="2150" y="239"/>
                    </a:cubicBezTo>
                    <a:cubicBezTo>
                      <a:pt x="2014" y="512"/>
                      <a:pt x="2014" y="819"/>
                      <a:pt x="2014" y="1092"/>
                    </a:cubicBezTo>
                    <a:cubicBezTo>
                      <a:pt x="1877" y="649"/>
                      <a:pt x="2014" y="376"/>
                      <a:pt x="1877" y="103"/>
                    </a:cubicBezTo>
                    <a:cubicBezTo>
                      <a:pt x="1792" y="35"/>
                      <a:pt x="1715" y="1"/>
                      <a:pt x="1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4591743" y="2783034"/>
                <a:ext cx="47543" cy="83101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900" extrusionOk="0">
                    <a:moveTo>
                      <a:pt x="180" y="0"/>
                    </a:moveTo>
                    <a:cubicBezTo>
                      <a:pt x="109" y="0"/>
                      <a:pt x="0" y="97"/>
                      <a:pt x="97" y="193"/>
                    </a:cubicBezTo>
                    <a:cubicBezTo>
                      <a:pt x="97" y="466"/>
                      <a:pt x="97" y="637"/>
                      <a:pt x="233" y="910"/>
                    </a:cubicBezTo>
                    <a:lnTo>
                      <a:pt x="233" y="1183"/>
                    </a:lnTo>
                    <a:lnTo>
                      <a:pt x="233" y="1319"/>
                    </a:lnTo>
                    <a:cubicBezTo>
                      <a:pt x="233" y="1490"/>
                      <a:pt x="233" y="1490"/>
                      <a:pt x="370" y="1626"/>
                    </a:cubicBezTo>
                    <a:lnTo>
                      <a:pt x="540" y="1626"/>
                    </a:lnTo>
                    <a:cubicBezTo>
                      <a:pt x="677" y="1763"/>
                      <a:pt x="677" y="1763"/>
                      <a:pt x="813" y="1899"/>
                    </a:cubicBezTo>
                    <a:cubicBezTo>
                      <a:pt x="950" y="1899"/>
                      <a:pt x="1086" y="1763"/>
                      <a:pt x="950" y="1626"/>
                    </a:cubicBezTo>
                    <a:cubicBezTo>
                      <a:pt x="950" y="1490"/>
                      <a:pt x="813" y="1319"/>
                      <a:pt x="677" y="1183"/>
                    </a:cubicBezTo>
                    <a:lnTo>
                      <a:pt x="677" y="1046"/>
                    </a:lnTo>
                    <a:cubicBezTo>
                      <a:pt x="540" y="773"/>
                      <a:pt x="370" y="466"/>
                      <a:pt x="233" y="57"/>
                    </a:cubicBezTo>
                    <a:cubicBezTo>
                      <a:pt x="233" y="17"/>
                      <a:pt x="210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4515376" y="2318356"/>
                <a:ext cx="105976" cy="383053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8758" extrusionOk="0">
                    <a:moveTo>
                      <a:pt x="410" y="5118"/>
                    </a:moveTo>
                    <a:cubicBezTo>
                      <a:pt x="410" y="5289"/>
                      <a:pt x="580" y="5426"/>
                      <a:pt x="580" y="5562"/>
                    </a:cubicBezTo>
                    <a:lnTo>
                      <a:pt x="410" y="5562"/>
                    </a:lnTo>
                    <a:lnTo>
                      <a:pt x="410" y="5118"/>
                    </a:lnTo>
                    <a:close/>
                    <a:moveTo>
                      <a:pt x="410" y="5835"/>
                    </a:moveTo>
                    <a:lnTo>
                      <a:pt x="410" y="5835"/>
                    </a:lnTo>
                    <a:cubicBezTo>
                      <a:pt x="580" y="6142"/>
                      <a:pt x="990" y="6825"/>
                      <a:pt x="580" y="6995"/>
                    </a:cubicBezTo>
                    <a:lnTo>
                      <a:pt x="580" y="7132"/>
                    </a:lnTo>
                    <a:cubicBezTo>
                      <a:pt x="410" y="6825"/>
                      <a:pt x="273" y="6279"/>
                      <a:pt x="410" y="5835"/>
                    </a:cubicBezTo>
                    <a:close/>
                    <a:moveTo>
                      <a:pt x="1843" y="0"/>
                    </a:moveTo>
                    <a:cubicBezTo>
                      <a:pt x="1843" y="0"/>
                      <a:pt x="1706" y="0"/>
                      <a:pt x="1706" y="171"/>
                    </a:cubicBezTo>
                    <a:cubicBezTo>
                      <a:pt x="1263" y="444"/>
                      <a:pt x="1570" y="1024"/>
                      <a:pt x="1433" y="1433"/>
                    </a:cubicBezTo>
                    <a:cubicBezTo>
                      <a:pt x="1433" y="1433"/>
                      <a:pt x="1433" y="2150"/>
                      <a:pt x="1570" y="2286"/>
                    </a:cubicBezTo>
                    <a:cubicBezTo>
                      <a:pt x="1467" y="2241"/>
                      <a:pt x="1384" y="2226"/>
                      <a:pt x="1313" y="2226"/>
                    </a:cubicBezTo>
                    <a:cubicBezTo>
                      <a:pt x="1172" y="2226"/>
                      <a:pt x="1081" y="2286"/>
                      <a:pt x="990" y="2286"/>
                    </a:cubicBezTo>
                    <a:cubicBezTo>
                      <a:pt x="853" y="2559"/>
                      <a:pt x="990" y="2730"/>
                      <a:pt x="990" y="3003"/>
                    </a:cubicBezTo>
                    <a:cubicBezTo>
                      <a:pt x="990" y="3139"/>
                      <a:pt x="956" y="3139"/>
                      <a:pt x="887" y="3139"/>
                    </a:cubicBezTo>
                    <a:cubicBezTo>
                      <a:pt x="819" y="3139"/>
                      <a:pt x="717" y="3139"/>
                      <a:pt x="580" y="3276"/>
                    </a:cubicBezTo>
                    <a:lnTo>
                      <a:pt x="580" y="3412"/>
                    </a:lnTo>
                    <a:cubicBezTo>
                      <a:pt x="410" y="3412"/>
                      <a:pt x="410" y="3276"/>
                      <a:pt x="410" y="3276"/>
                    </a:cubicBezTo>
                    <a:cubicBezTo>
                      <a:pt x="273" y="3276"/>
                      <a:pt x="137" y="3412"/>
                      <a:pt x="137" y="3583"/>
                    </a:cubicBezTo>
                    <a:cubicBezTo>
                      <a:pt x="137" y="3856"/>
                      <a:pt x="273" y="3856"/>
                      <a:pt x="273" y="4129"/>
                    </a:cubicBezTo>
                    <a:cubicBezTo>
                      <a:pt x="137" y="4709"/>
                      <a:pt x="0" y="5289"/>
                      <a:pt x="0" y="5835"/>
                    </a:cubicBezTo>
                    <a:cubicBezTo>
                      <a:pt x="0" y="6415"/>
                      <a:pt x="0" y="7132"/>
                      <a:pt x="580" y="7541"/>
                    </a:cubicBezTo>
                    <a:lnTo>
                      <a:pt x="410" y="7541"/>
                    </a:lnTo>
                    <a:lnTo>
                      <a:pt x="410" y="7848"/>
                    </a:lnTo>
                    <a:cubicBezTo>
                      <a:pt x="410" y="7985"/>
                      <a:pt x="410" y="7985"/>
                      <a:pt x="580" y="7985"/>
                    </a:cubicBezTo>
                    <a:cubicBezTo>
                      <a:pt x="580" y="8258"/>
                      <a:pt x="580" y="8394"/>
                      <a:pt x="717" y="8701"/>
                    </a:cubicBezTo>
                    <a:cubicBezTo>
                      <a:pt x="756" y="8740"/>
                      <a:pt x="795" y="8757"/>
                      <a:pt x="831" y="8757"/>
                    </a:cubicBezTo>
                    <a:cubicBezTo>
                      <a:pt x="920" y="8757"/>
                      <a:pt x="990" y="8653"/>
                      <a:pt x="990" y="8531"/>
                    </a:cubicBezTo>
                    <a:cubicBezTo>
                      <a:pt x="853" y="8394"/>
                      <a:pt x="853" y="8121"/>
                      <a:pt x="853" y="7848"/>
                    </a:cubicBezTo>
                    <a:lnTo>
                      <a:pt x="853" y="7405"/>
                    </a:lnTo>
                    <a:cubicBezTo>
                      <a:pt x="853" y="7268"/>
                      <a:pt x="990" y="7132"/>
                      <a:pt x="1126" y="6995"/>
                    </a:cubicBezTo>
                    <a:cubicBezTo>
                      <a:pt x="1126" y="6688"/>
                      <a:pt x="990" y="6415"/>
                      <a:pt x="990" y="6279"/>
                    </a:cubicBezTo>
                    <a:cubicBezTo>
                      <a:pt x="865" y="6014"/>
                      <a:pt x="797" y="5927"/>
                      <a:pt x="800" y="5927"/>
                    </a:cubicBezTo>
                    <a:lnTo>
                      <a:pt x="800" y="5927"/>
                    </a:lnTo>
                    <a:cubicBezTo>
                      <a:pt x="802" y="5927"/>
                      <a:pt x="904" y="6050"/>
                      <a:pt x="1126" y="6142"/>
                    </a:cubicBezTo>
                    <a:cubicBezTo>
                      <a:pt x="1263" y="6142"/>
                      <a:pt x="1433" y="5972"/>
                      <a:pt x="1263" y="5835"/>
                    </a:cubicBezTo>
                    <a:cubicBezTo>
                      <a:pt x="1263" y="5699"/>
                      <a:pt x="1126" y="5562"/>
                      <a:pt x="1126" y="5562"/>
                    </a:cubicBezTo>
                    <a:cubicBezTo>
                      <a:pt x="1126" y="5426"/>
                      <a:pt x="990" y="5426"/>
                      <a:pt x="990" y="5289"/>
                    </a:cubicBezTo>
                    <a:cubicBezTo>
                      <a:pt x="990" y="5289"/>
                      <a:pt x="990" y="5118"/>
                      <a:pt x="853" y="5118"/>
                    </a:cubicBezTo>
                    <a:cubicBezTo>
                      <a:pt x="990" y="5118"/>
                      <a:pt x="990" y="4982"/>
                      <a:pt x="990" y="4982"/>
                    </a:cubicBezTo>
                    <a:cubicBezTo>
                      <a:pt x="990" y="5289"/>
                      <a:pt x="1126" y="5426"/>
                      <a:pt x="1263" y="5426"/>
                    </a:cubicBezTo>
                    <a:lnTo>
                      <a:pt x="1570" y="5426"/>
                    </a:lnTo>
                    <a:cubicBezTo>
                      <a:pt x="1706" y="4982"/>
                      <a:pt x="1570" y="4573"/>
                      <a:pt x="1433" y="4129"/>
                    </a:cubicBezTo>
                    <a:cubicBezTo>
                      <a:pt x="1433" y="4129"/>
                      <a:pt x="1433" y="3992"/>
                      <a:pt x="1570" y="3856"/>
                    </a:cubicBezTo>
                    <a:cubicBezTo>
                      <a:pt x="1570" y="3719"/>
                      <a:pt x="1570" y="3583"/>
                      <a:pt x="1433" y="3583"/>
                    </a:cubicBezTo>
                    <a:cubicBezTo>
                      <a:pt x="1433" y="3412"/>
                      <a:pt x="1433" y="3412"/>
                      <a:pt x="1570" y="3412"/>
                    </a:cubicBezTo>
                    <a:cubicBezTo>
                      <a:pt x="1570" y="3139"/>
                      <a:pt x="1706" y="3003"/>
                      <a:pt x="1979" y="2866"/>
                    </a:cubicBezTo>
                    <a:lnTo>
                      <a:pt x="1979" y="3003"/>
                    </a:lnTo>
                    <a:cubicBezTo>
                      <a:pt x="2019" y="3043"/>
                      <a:pt x="2074" y="3059"/>
                      <a:pt x="2131" y="3059"/>
                    </a:cubicBezTo>
                    <a:cubicBezTo>
                      <a:pt x="2269" y="3059"/>
                      <a:pt x="2423" y="2963"/>
                      <a:pt x="2423" y="2866"/>
                    </a:cubicBezTo>
                    <a:cubicBezTo>
                      <a:pt x="2423" y="2730"/>
                      <a:pt x="2286" y="2559"/>
                      <a:pt x="2116" y="2423"/>
                    </a:cubicBezTo>
                    <a:lnTo>
                      <a:pt x="2116" y="1706"/>
                    </a:lnTo>
                    <a:cubicBezTo>
                      <a:pt x="2116" y="1433"/>
                      <a:pt x="1979" y="1024"/>
                      <a:pt x="2116" y="580"/>
                    </a:cubicBezTo>
                    <a:cubicBezTo>
                      <a:pt x="2286" y="580"/>
                      <a:pt x="2423" y="444"/>
                      <a:pt x="2286" y="307"/>
                    </a:cubicBezTo>
                    <a:cubicBezTo>
                      <a:pt x="2116" y="171"/>
                      <a:pt x="2116" y="171"/>
                      <a:pt x="18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4521324" y="2467592"/>
                <a:ext cx="143328" cy="264349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6044" extrusionOk="0">
                    <a:moveTo>
                      <a:pt x="2696" y="2423"/>
                    </a:moveTo>
                    <a:cubicBezTo>
                      <a:pt x="2696" y="2560"/>
                      <a:pt x="2696" y="2730"/>
                      <a:pt x="2833" y="2730"/>
                    </a:cubicBezTo>
                    <a:lnTo>
                      <a:pt x="2560" y="2730"/>
                    </a:lnTo>
                    <a:cubicBezTo>
                      <a:pt x="2560" y="2730"/>
                      <a:pt x="2423" y="2730"/>
                      <a:pt x="2423" y="2867"/>
                    </a:cubicBezTo>
                    <a:cubicBezTo>
                      <a:pt x="2423" y="2560"/>
                      <a:pt x="2560" y="2423"/>
                      <a:pt x="2696" y="2423"/>
                    </a:cubicBezTo>
                    <a:close/>
                    <a:moveTo>
                      <a:pt x="2423" y="2867"/>
                    </a:moveTo>
                    <a:lnTo>
                      <a:pt x="2423" y="2867"/>
                    </a:lnTo>
                    <a:cubicBezTo>
                      <a:pt x="2287" y="3140"/>
                      <a:pt x="2423" y="3413"/>
                      <a:pt x="2423" y="3583"/>
                    </a:cubicBezTo>
                    <a:lnTo>
                      <a:pt x="2287" y="3413"/>
                    </a:lnTo>
                    <a:cubicBezTo>
                      <a:pt x="2287" y="3276"/>
                      <a:pt x="2287" y="3003"/>
                      <a:pt x="2423" y="2867"/>
                    </a:cubicBezTo>
                    <a:close/>
                    <a:moveTo>
                      <a:pt x="941" y="3266"/>
                    </a:moveTo>
                    <a:cubicBezTo>
                      <a:pt x="1162" y="3266"/>
                      <a:pt x="1399" y="3391"/>
                      <a:pt x="1570" y="3583"/>
                    </a:cubicBezTo>
                    <a:lnTo>
                      <a:pt x="1127" y="3583"/>
                    </a:lnTo>
                    <a:cubicBezTo>
                      <a:pt x="1027" y="3683"/>
                      <a:pt x="1073" y="3854"/>
                      <a:pt x="1105" y="3993"/>
                    </a:cubicBezTo>
                    <a:lnTo>
                      <a:pt x="990" y="3993"/>
                    </a:lnTo>
                    <a:lnTo>
                      <a:pt x="990" y="3720"/>
                    </a:lnTo>
                    <a:cubicBezTo>
                      <a:pt x="717" y="3583"/>
                      <a:pt x="581" y="3583"/>
                      <a:pt x="581" y="3413"/>
                    </a:cubicBezTo>
                    <a:cubicBezTo>
                      <a:pt x="683" y="3310"/>
                      <a:pt x="809" y="3266"/>
                      <a:pt x="941" y="3266"/>
                    </a:cubicBezTo>
                    <a:close/>
                    <a:moveTo>
                      <a:pt x="1426" y="3803"/>
                    </a:moveTo>
                    <a:cubicBezTo>
                      <a:pt x="1449" y="3803"/>
                      <a:pt x="1558" y="3918"/>
                      <a:pt x="1707" y="3993"/>
                    </a:cubicBezTo>
                    <a:lnTo>
                      <a:pt x="1707" y="4436"/>
                    </a:lnTo>
                    <a:cubicBezTo>
                      <a:pt x="1707" y="4266"/>
                      <a:pt x="1570" y="4129"/>
                      <a:pt x="1570" y="4129"/>
                    </a:cubicBezTo>
                    <a:cubicBezTo>
                      <a:pt x="1447" y="3882"/>
                      <a:pt x="1407" y="3803"/>
                      <a:pt x="1426" y="3803"/>
                    </a:cubicBezTo>
                    <a:close/>
                    <a:moveTo>
                      <a:pt x="2287" y="0"/>
                    </a:moveTo>
                    <a:cubicBezTo>
                      <a:pt x="2150" y="0"/>
                      <a:pt x="1980" y="171"/>
                      <a:pt x="1980" y="307"/>
                    </a:cubicBezTo>
                    <a:cubicBezTo>
                      <a:pt x="2150" y="444"/>
                      <a:pt x="2150" y="444"/>
                      <a:pt x="2150" y="580"/>
                    </a:cubicBezTo>
                    <a:lnTo>
                      <a:pt x="2150" y="717"/>
                    </a:lnTo>
                    <a:cubicBezTo>
                      <a:pt x="2287" y="853"/>
                      <a:pt x="2287" y="1024"/>
                      <a:pt x="2287" y="1297"/>
                    </a:cubicBezTo>
                    <a:cubicBezTo>
                      <a:pt x="2287" y="1570"/>
                      <a:pt x="2287" y="1706"/>
                      <a:pt x="2423" y="2014"/>
                    </a:cubicBezTo>
                    <a:lnTo>
                      <a:pt x="2287" y="2014"/>
                    </a:lnTo>
                    <a:cubicBezTo>
                      <a:pt x="2150" y="2150"/>
                      <a:pt x="1980" y="2560"/>
                      <a:pt x="1980" y="2730"/>
                    </a:cubicBezTo>
                    <a:cubicBezTo>
                      <a:pt x="1843" y="2867"/>
                      <a:pt x="1843" y="3140"/>
                      <a:pt x="1843" y="3276"/>
                    </a:cubicBezTo>
                    <a:cubicBezTo>
                      <a:pt x="1579" y="3012"/>
                      <a:pt x="1243" y="2861"/>
                      <a:pt x="928" y="2861"/>
                    </a:cubicBezTo>
                    <a:cubicBezTo>
                      <a:pt x="756" y="2861"/>
                      <a:pt x="589" y="2906"/>
                      <a:pt x="444" y="3003"/>
                    </a:cubicBezTo>
                    <a:cubicBezTo>
                      <a:pt x="274" y="3003"/>
                      <a:pt x="137" y="3003"/>
                      <a:pt x="137" y="3140"/>
                    </a:cubicBezTo>
                    <a:lnTo>
                      <a:pt x="137" y="3413"/>
                    </a:lnTo>
                    <a:cubicBezTo>
                      <a:pt x="1" y="3413"/>
                      <a:pt x="137" y="3583"/>
                      <a:pt x="137" y="3583"/>
                    </a:cubicBezTo>
                    <a:cubicBezTo>
                      <a:pt x="137" y="3720"/>
                      <a:pt x="274" y="3856"/>
                      <a:pt x="274" y="3856"/>
                    </a:cubicBezTo>
                    <a:cubicBezTo>
                      <a:pt x="717" y="4129"/>
                      <a:pt x="854" y="4436"/>
                      <a:pt x="990" y="4846"/>
                    </a:cubicBezTo>
                    <a:lnTo>
                      <a:pt x="1127" y="4982"/>
                    </a:lnTo>
                    <a:cubicBezTo>
                      <a:pt x="1297" y="5119"/>
                      <a:pt x="1434" y="5289"/>
                      <a:pt x="1434" y="5426"/>
                    </a:cubicBezTo>
                    <a:lnTo>
                      <a:pt x="1434" y="5699"/>
                    </a:lnTo>
                    <a:cubicBezTo>
                      <a:pt x="1297" y="5835"/>
                      <a:pt x="1434" y="5972"/>
                      <a:pt x="1570" y="5972"/>
                    </a:cubicBezTo>
                    <a:cubicBezTo>
                      <a:pt x="1570" y="5972"/>
                      <a:pt x="1707" y="5972"/>
                      <a:pt x="1843" y="5835"/>
                    </a:cubicBezTo>
                    <a:lnTo>
                      <a:pt x="1843" y="5972"/>
                    </a:lnTo>
                    <a:cubicBezTo>
                      <a:pt x="1884" y="6023"/>
                      <a:pt x="1928" y="6043"/>
                      <a:pt x="1970" y="6043"/>
                    </a:cubicBezTo>
                    <a:cubicBezTo>
                      <a:pt x="2067" y="6043"/>
                      <a:pt x="2150" y="5931"/>
                      <a:pt x="2150" y="5835"/>
                    </a:cubicBezTo>
                    <a:cubicBezTo>
                      <a:pt x="2150" y="5699"/>
                      <a:pt x="2150" y="5699"/>
                      <a:pt x="1980" y="5699"/>
                    </a:cubicBezTo>
                    <a:cubicBezTo>
                      <a:pt x="2150" y="5562"/>
                      <a:pt x="2287" y="5426"/>
                      <a:pt x="2423" y="5289"/>
                    </a:cubicBezTo>
                    <a:lnTo>
                      <a:pt x="2423" y="5119"/>
                    </a:lnTo>
                    <a:cubicBezTo>
                      <a:pt x="2560" y="5119"/>
                      <a:pt x="2560" y="4982"/>
                      <a:pt x="2696" y="4846"/>
                    </a:cubicBezTo>
                    <a:cubicBezTo>
                      <a:pt x="2696" y="4846"/>
                      <a:pt x="2696" y="4982"/>
                      <a:pt x="2833" y="4982"/>
                    </a:cubicBezTo>
                    <a:cubicBezTo>
                      <a:pt x="3003" y="4982"/>
                      <a:pt x="3140" y="4846"/>
                      <a:pt x="3140" y="4709"/>
                    </a:cubicBezTo>
                    <a:cubicBezTo>
                      <a:pt x="3003" y="4573"/>
                      <a:pt x="3003" y="4573"/>
                      <a:pt x="3003" y="4436"/>
                    </a:cubicBezTo>
                    <a:lnTo>
                      <a:pt x="3140" y="4266"/>
                    </a:lnTo>
                    <a:cubicBezTo>
                      <a:pt x="3140" y="3993"/>
                      <a:pt x="3003" y="3720"/>
                      <a:pt x="2833" y="3413"/>
                    </a:cubicBezTo>
                    <a:lnTo>
                      <a:pt x="2833" y="3276"/>
                    </a:lnTo>
                    <a:cubicBezTo>
                      <a:pt x="2833" y="3413"/>
                      <a:pt x="2833" y="3413"/>
                      <a:pt x="3003" y="3413"/>
                    </a:cubicBezTo>
                    <a:cubicBezTo>
                      <a:pt x="3003" y="3464"/>
                      <a:pt x="3028" y="3484"/>
                      <a:pt x="3062" y="3484"/>
                    </a:cubicBezTo>
                    <a:cubicBezTo>
                      <a:pt x="3142" y="3484"/>
                      <a:pt x="3276" y="3372"/>
                      <a:pt x="3276" y="3276"/>
                    </a:cubicBezTo>
                    <a:cubicBezTo>
                      <a:pt x="3276" y="3003"/>
                      <a:pt x="3140" y="2730"/>
                      <a:pt x="3140" y="2423"/>
                    </a:cubicBezTo>
                    <a:lnTo>
                      <a:pt x="3140" y="2287"/>
                    </a:lnTo>
                    <a:cubicBezTo>
                      <a:pt x="3276" y="2287"/>
                      <a:pt x="3276" y="2150"/>
                      <a:pt x="3276" y="2014"/>
                    </a:cubicBezTo>
                    <a:cubicBezTo>
                      <a:pt x="3140" y="1706"/>
                      <a:pt x="3003" y="1297"/>
                      <a:pt x="2696" y="1024"/>
                    </a:cubicBezTo>
                    <a:lnTo>
                      <a:pt x="2833" y="1024"/>
                    </a:lnTo>
                    <a:cubicBezTo>
                      <a:pt x="3003" y="1024"/>
                      <a:pt x="3140" y="853"/>
                      <a:pt x="3003" y="717"/>
                    </a:cubicBezTo>
                    <a:cubicBezTo>
                      <a:pt x="3003" y="444"/>
                      <a:pt x="2560" y="0"/>
                      <a:pt x="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809493" y="2115365"/>
                <a:ext cx="111968" cy="243443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5566" extrusionOk="0">
                    <a:moveTo>
                      <a:pt x="2184" y="0"/>
                    </a:moveTo>
                    <a:cubicBezTo>
                      <a:pt x="2150" y="0"/>
                      <a:pt x="2116" y="34"/>
                      <a:pt x="2116" y="103"/>
                    </a:cubicBezTo>
                    <a:lnTo>
                      <a:pt x="2116" y="546"/>
                    </a:lnTo>
                    <a:cubicBezTo>
                      <a:pt x="1980" y="546"/>
                      <a:pt x="1980" y="683"/>
                      <a:pt x="1843" y="683"/>
                    </a:cubicBezTo>
                    <a:cubicBezTo>
                      <a:pt x="1843" y="819"/>
                      <a:pt x="1980" y="956"/>
                      <a:pt x="1980" y="1092"/>
                    </a:cubicBezTo>
                    <a:cubicBezTo>
                      <a:pt x="1843" y="1092"/>
                      <a:pt x="1843" y="956"/>
                      <a:pt x="1843" y="956"/>
                    </a:cubicBezTo>
                    <a:lnTo>
                      <a:pt x="1536" y="956"/>
                    </a:lnTo>
                    <a:cubicBezTo>
                      <a:pt x="1424" y="1181"/>
                      <a:pt x="1497" y="1429"/>
                      <a:pt x="1526" y="1662"/>
                    </a:cubicBezTo>
                    <a:lnTo>
                      <a:pt x="1526" y="1662"/>
                    </a:lnTo>
                    <a:cubicBezTo>
                      <a:pt x="1400" y="1536"/>
                      <a:pt x="1396" y="1532"/>
                      <a:pt x="1263" y="1399"/>
                    </a:cubicBezTo>
                    <a:cubicBezTo>
                      <a:pt x="1127" y="1399"/>
                      <a:pt x="1127" y="1399"/>
                      <a:pt x="990" y="1536"/>
                    </a:cubicBezTo>
                    <a:lnTo>
                      <a:pt x="990" y="2082"/>
                    </a:lnTo>
                    <a:cubicBezTo>
                      <a:pt x="922" y="2014"/>
                      <a:pt x="888" y="1979"/>
                      <a:pt x="849" y="1979"/>
                    </a:cubicBezTo>
                    <a:cubicBezTo>
                      <a:pt x="811" y="1979"/>
                      <a:pt x="768" y="2014"/>
                      <a:pt x="683" y="2082"/>
                    </a:cubicBezTo>
                    <a:cubicBezTo>
                      <a:pt x="547" y="2389"/>
                      <a:pt x="547" y="2662"/>
                      <a:pt x="547" y="2935"/>
                    </a:cubicBezTo>
                    <a:lnTo>
                      <a:pt x="410" y="2935"/>
                    </a:lnTo>
                    <a:cubicBezTo>
                      <a:pt x="410" y="2935"/>
                      <a:pt x="274" y="2935"/>
                      <a:pt x="274" y="3105"/>
                    </a:cubicBezTo>
                    <a:lnTo>
                      <a:pt x="410" y="3242"/>
                    </a:lnTo>
                    <a:cubicBezTo>
                      <a:pt x="274" y="3105"/>
                      <a:pt x="274" y="3105"/>
                      <a:pt x="137" y="3105"/>
                    </a:cubicBezTo>
                    <a:lnTo>
                      <a:pt x="1" y="3242"/>
                    </a:lnTo>
                    <a:lnTo>
                      <a:pt x="1" y="4641"/>
                    </a:lnTo>
                    <a:lnTo>
                      <a:pt x="1" y="5358"/>
                    </a:lnTo>
                    <a:cubicBezTo>
                      <a:pt x="1" y="5453"/>
                      <a:pt x="1" y="5566"/>
                      <a:pt x="48" y="5566"/>
                    </a:cubicBezTo>
                    <a:cubicBezTo>
                      <a:pt x="68" y="5566"/>
                      <a:pt x="96" y="5545"/>
                      <a:pt x="137" y="5494"/>
                    </a:cubicBezTo>
                    <a:lnTo>
                      <a:pt x="274" y="5494"/>
                    </a:lnTo>
                    <a:lnTo>
                      <a:pt x="274" y="5358"/>
                    </a:lnTo>
                    <a:lnTo>
                      <a:pt x="274" y="5085"/>
                    </a:lnTo>
                    <a:cubicBezTo>
                      <a:pt x="410" y="5085"/>
                      <a:pt x="410" y="4948"/>
                      <a:pt x="410" y="4948"/>
                    </a:cubicBezTo>
                    <a:lnTo>
                      <a:pt x="410" y="4368"/>
                    </a:lnTo>
                    <a:lnTo>
                      <a:pt x="410" y="4232"/>
                    </a:lnTo>
                    <a:lnTo>
                      <a:pt x="410" y="4095"/>
                    </a:lnTo>
                    <a:cubicBezTo>
                      <a:pt x="410" y="4095"/>
                      <a:pt x="410" y="4232"/>
                      <a:pt x="547" y="4232"/>
                    </a:cubicBezTo>
                    <a:cubicBezTo>
                      <a:pt x="547" y="4272"/>
                      <a:pt x="573" y="4288"/>
                      <a:pt x="606" y="4288"/>
                    </a:cubicBezTo>
                    <a:cubicBezTo>
                      <a:pt x="685" y="4288"/>
                      <a:pt x="804" y="4192"/>
                      <a:pt x="683" y="4095"/>
                    </a:cubicBezTo>
                    <a:lnTo>
                      <a:pt x="683" y="3788"/>
                    </a:lnTo>
                    <a:cubicBezTo>
                      <a:pt x="683" y="3788"/>
                      <a:pt x="683" y="3959"/>
                      <a:pt x="854" y="3959"/>
                    </a:cubicBezTo>
                    <a:cubicBezTo>
                      <a:pt x="854" y="4013"/>
                      <a:pt x="897" y="4046"/>
                      <a:pt x="950" y="4046"/>
                    </a:cubicBezTo>
                    <a:cubicBezTo>
                      <a:pt x="1028" y="4046"/>
                      <a:pt x="1127" y="3972"/>
                      <a:pt x="1127" y="3788"/>
                    </a:cubicBezTo>
                    <a:cubicBezTo>
                      <a:pt x="990" y="3515"/>
                      <a:pt x="990" y="3106"/>
                      <a:pt x="990" y="2663"/>
                    </a:cubicBezTo>
                    <a:lnTo>
                      <a:pt x="990" y="2663"/>
                    </a:lnTo>
                    <a:cubicBezTo>
                      <a:pt x="990" y="2799"/>
                      <a:pt x="991" y="2935"/>
                      <a:pt x="1127" y="2935"/>
                    </a:cubicBezTo>
                    <a:cubicBezTo>
                      <a:pt x="1195" y="3020"/>
                      <a:pt x="1263" y="3063"/>
                      <a:pt x="1314" y="3063"/>
                    </a:cubicBezTo>
                    <a:cubicBezTo>
                      <a:pt x="1366" y="3063"/>
                      <a:pt x="1400" y="3020"/>
                      <a:pt x="1400" y="2935"/>
                    </a:cubicBezTo>
                    <a:cubicBezTo>
                      <a:pt x="1400" y="2525"/>
                      <a:pt x="1263" y="2252"/>
                      <a:pt x="1263" y="1945"/>
                    </a:cubicBezTo>
                    <a:lnTo>
                      <a:pt x="1263" y="1945"/>
                    </a:lnTo>
                    <a:cubicBezTo>
                      <a:pt x="1400" y="2082"/>
                      <a:pt x="1400" y="2389"/>
                      <a:pt x="1536" y="2389"/>
                    </a:cubicBezTo>
                    <a:cubicBezTo>
                      <a:pt x="1621" y="2457"/>
                      <a:pt x="1698" y="2491"/>
                      <a:pt x="1754" y="2491"/>
                    </a:cubicBezTo>
                    <a:cubicBezTo>
                      <a:pt x="1809" y="2491"/>
                      <a:pt x="1843" y="2457"/>
                      <a:pt x="1843" y="2389"/>
                    </a:cubicBezTo>
                    <a:cubicBezTo>
                      <a:pt x="1980" y="2252"/>
                      <a:pt x="1843" y="1945"/>
                      <a:pt x="1843" y="1672"/>
                    </a:cubicBezTo>
                    <a:lnTo>
                      <a:pt x="1843" y="1672"/>
                    </a:lnTo>
                    <a:lnTo>
                      <a:pt x="1980" y="1809"/>
                    </a:lnTo>
                    <a:cubicBezTo>
                      <a:pt x="2048" y="1877"/>
                      <a:pt x="2116" y="1911"/>
                      <a:pt x="2167" y="1911"/>
                    </a:cubicBezTo>
                    <a:cubicBezTo>
                      <a:pt x="2219" y="1911"/>
                      <a:pt x="2253" y="1877"/>
                      <a:pt x="2253" y="1809"/>
                    </a:cubicBezTo>
                    <a:cubicBezTo>
                      <a:pt x="2389" y="1536"/>
                      <a:pt x="2253" y="1399"/>
                      <a:pt x="2253" y="1092"/>
                    </a:cubicBezTo>
                    <a:lnTo>
                      <a:pt x="2389" y="956"/>
                    </a:lnTo>
                    <a:cubicBezTo>
                      <a:pt x="2560" y="683"/>
                      <a:pt x="2389" y="376"/>
                      <a:pt x="2253" y="103"/>
                    </a:cubicBezTo>
                    <a:cubicBezTo>
                      <a:pt x="2253" y="34"/>
                      <a:pt x="2219" y="0"/>
                      <a:pt x="2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815486" y="1726616"/>
                <a:ext cx="155224" cy="597323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3657" extrusionOk="0">
                    <a:moveTo>
                      <a:pt x="853" y="7011"/>
                    </a:moveTo>
                    <a:cubicBezTo>
                      <a:pt x="990" y="7421"/>
                      <a:pt x="990" y="8138"/>
                      <a:pt x="990" y="8411"/>
                    </a:cubicBezTo>
                    <a:cubicBezTo>
                      <a:pt x="990" y="8854"/>
                      <a:pt x="990" y="9264"/>
                      <a:pt x="1126" y="9707"/>
                    </a:cubicBezTo>
                    <a:lnTo>
                      <a:pt x="1126" y="9844"/>
                    </a:lnTo>
                    <a:cubicBezTo>
                      <a:pt x="1126" y="9980"/>
                      <a:pt x="990" y="10287"/>
                      <a:pt x="990" y="10424"/>
                    </a:cubicBezTo>
                    <a:lnTo>
                      <a:pt x="990" y="10560"/>
                    </a:lnTo>
                    <a:cubicBezTo>
                      <a:pt x="990" y="9980"/>
                      <a:pt x="853" y="9264"/>
                      <a:pt x="853" y="8581"/>
                    </a:cubicBezTo>
                    <a:lnTo>
                      <a:pt x="853" y="8411"/>
                    </a:lnTo>
                    <a:lnTo>
                      <a:pt x="853" y="8138"/>
                    </a:lnTo>
                    <a:cubicBezTo>
                      <a:pt x="853" y="7865"/>
                      <a:pt x="717" y="7421"/>
                      <a:pt x="853" y="7011"/>
                    </a:cubicBezTo>
                    <a:close/>
                    <a:moveTo>
                      <a:pt x="3161" y="0"/>
                    </a:moveTo>
                    <a:cubicBezTo>
                      <a:pt x="3009" y="0"/>
                      <a:pt x="2861" y="215"/>
                      <a:pt x="2969" y="323"/>
                    </a:cubicBezTo>
                    <a:cubicBezTo>
                      <a:pt x="3077" y="431"/>
                      <a:pt x="3099" y="539"/>
                      <a:pt x="3104" y="732"/>
                    </a:cubicBezTo>
                    <a:lnTo>
                      <a:pt x="3104" y="732"/>
                    </a:lnTo>
                    <a:cubicBezTo>
                      <a:pt x="3065" y="693"/>
                      <a:pt x="3027" y="677"/>
                      <a:pt x="2988" y="677"/>
                    </a:cubicBezTo>
                    <a:cubicBezTo>
                      <a:pt x="2891" y="677"/>
                      <a:pt x="2793" y="782"/>
                      <a:pt x="2696" y="903"/>
                    </a:cubicBezTo>
                    <a:lnTo>
                      <a:pt x="2696" y="1313"/>
                    </a:lnTo>
                    <a:cubicBezTo>
                      <a:pt x="2696" y="1313"/>
                      <a:pt x="2696" y="1176"/>
                      <a:pt x="2559" y="1176"/>
                    </a:cubicBezTo>
                    <a:cubicBezTo>
                      <a:pt x="2559" y="1176"/>
                      <a:pt x="2423" y="1176"/>
                      <a:pt x="2423" y="1313"/>
                    </a:cubicBezTo>
                    <a:cubicBezTo>
                      <a:pt x="2116" y="1586"/>
                      <a:pt x="2116" y="2030"/>
                      <a:pt x="2116" y="2439"/>
                    </a:cubicBezTo>
                    <a:lnTo>
                      <a:pt x="2116" y="2303"/>
                    </a:lnTo>
                    <a:cubicBezTo>
                      <a:pt x="2076" y="2263"/>
                      <a:pt x="2036" y="2246"/>
                      <a:pt x="1999" y="2246"/>
                    </a:cubicBezTo>
                    <a:cubicBezTo>
                      <a:pt x="1911" y="2246"/>
                      <a:pt x="1843" y="2342"/>
                      <a:pt x="1843" y="2439"/>
                    </a:cubicBezTo>
                    <a:cubicBezTo>
                      <a:pt x="1711" y="2866"/>
                      <a:pt x="1833" y="3261"/>
                      <a:pt x="1842" y="3807"/>
                    </a:cubicBezTo>
                    <a:lnTo>
                      <a:pt x="1842" y="3807"/>
                    </a:lnTo>
                    <a:cubicBezTo>
                      <a:pt x="1839" y="3695"/>
                      <a:pt x="1821" y="3599"/>
                      <a:pt x="1706" y="3599"/>
                    </a:cubicBezTo>
                    <a:cubicBezTo>
                      <a:pt x="1706" y="3463"/>
                      <a:pt x="1570" y="3463"/>
                      <a:pt x="1570" y="3463"/>
                    </a:cubicBezTo>
                    <a:cubicBezTo>
                      <a:pt x="1126" y="3736"/>
                      <a:pt x="1399" y="4452"/>
                      <a:pt x="1399" y="4725"/>
                    </a:cubicBezTo>
                    <a:lnTo>
                      <a:pt x="1399" y="5715"/>
                    </a:lnTo>
                    <a:cubicBezTo>
                      <a:pt x="1399" y="5647"/>
                      <a:pt x="1365" y="5612"/>
                      <a:pt x="1314" y="5612"/>
                    </a:cubicBezTo>
                    <a:cubicBezTo>
                      <a:pt x="1263" y="5612"/>
                      <a:pt x="1194" y="5647"/>
                      <a:pt x="1126" y="5715"/>
                    </a:cubicBezTo>
                    <a:lnTo>
                      <a:pt x="1126" y="6431"/>
                    </a:lnTo>
                    <a:cubicBezTo>
                      <a:pt x="1126" y="6363"/>
                      <a:pt x="1092" y="6329"/>
                      <a:pt x="1041" y="6329"/>
                    </a:cubicBezTo>
                    <a:cubicBezTo>
                      <a:pt x="990" y="6329"/>
                      <a:pt x="921" y="6363"/>
                      <a:pt x="853" y="6431"/>
                    </a:cubicBezTo>
                    <a:lnTo>
                      <a:pt x="717" y="6431"/>
                    </a:lnTo>
                    <a:cubicBezTo>
                      <a:pt x="410" y="6875"/>
                      <a:pt x="546" y="7284"/>
                      <a:pt x="410" y="7728"/>
                    </a:cubicBezTo>
                    <a:lnTo>
                      <a:pt x="410" y="9844"/>
                    </a:lnTo>
                    <a:lnTo>
                      <a:pt x="546" y="9980"/>
                    </a:lnTo>
                    <a:cubicBezTo>
                      <a:pt x="546" y="10287"/>
                      <a:pt x="717" y="10697"/>
                      <a:pt x="853" y="10970"/>
                    </a:cubicBezTo>
                    <a:cubicBezTo>
                      <a:pt x="853" y="11140"/>
                      <a:pt x="853" y="11140"/>
                      <a:pt x="990" y="11140"/>
                    </a:cubicBezTo>
                    <a:cubicBezTo>
                      <a:pt x="1126" y="11140"/>
                      <a:pt x="1126" y="11140"/>
                      <a:pt x="1126" y="10970"/>
                    </a:cubicBezTo>
                    <a:cubicBezTo>
                      <a:pt x="1263" y="10697"/>
                      <a:pt x="1263" y="10424"/>
                      <a:pt x="1399" y="10117"/>
                    </a:cubicBezTo>
                    <a:cubicBezTo>
                      <a:pt x="1399" y="10068"/>
                      <a:pt x="1421" y="10037"/>
                      <a:pt x="1461" y="10037"/>
                    </a:cubicBezTo>
                    <a:cubicBezTo>
                      <a:pt x="1534" y="10037"/>
                      <a:pt x="1667" y="10138"/>
                      <a:pt x="1843" y="10424"/>
                    </a:cubicBezTo>
                    <a:cubicBezTo>
                      <a:pt x="1706" y="10560"/>
                      <a:pt x="1706" y="10697"/>
                      <a:pt x="1570" y="10833"/>
                    </a:cubicBezTo>
                    <a:lnTo>
                      <a:pt x="1399" y="10833"/>
                    </a:lnTo>
                    <a:cubicBezTo>
                      <a:pt x="1263" y="10970"/>
                      <a:pt x="1126" y="11277"/>
                      <a:pt x="990" y="11413"/>
                    </a:cubicBezTo>
                    <a:lnTo>
                      <a:pt x="990" y="11550"/>
                    </a:lnTo>
                    <a:cubicBezTo>
                      <a:pt x="717" y="11823"/>
                      <a:pt x="410" y="12130"/>
                      <a:pt x="410" y="12539"/>
                    </a:cubicBezTo>
                    <a:cubicBezTo>
                      <a:pt x="273" y="12539"/>
                      <a:pt x="410" y="12676"/>
                      <a:pt x="410" y="12676"/>
                    </a:cubicBezTo>
                    <a:cubicBezTo>
                      <a:pt x="137" y="12983"/>
                      <a:pt x="0" y="13256"/>
                      <a:pt x="0" y="13529"/>
                    </a:cubicBezTo>
                    <a:cubicBezTo>
                      <a:pt x="68" y="13614"/>
                      <a:pt x="137" y="13657"/>
                      <a:pt x="205" y="13657"/>
                    </a:cubicBezTo>
                    <a:cubicBezTo>
                      <a:pt x="273" y="13657"/>
                      <a:pt x="341" y="13614"/>
                      <a:pt x="410" y="13529"/>
                    </a:cubicBezTo>
                    <a:cubicBezTo>
                      <a:pt x="546" y="12983"/>
                      <a:pt x="2696" y="10424"/>
                      <a:pt x="1979" y="9707"/>
                    </a:cubicBezTo>
                    <a:lnTo>
                      <a:pt x="1979" y="9571"/>
                    </a:lnTo>
                    <a:cubicBezTo>
                      <a:pt x="1979" y="8991"/>
                      <a:pt x="1979" y="8581"/>
                      <a:pt x="1843" y="8138"/>
                    </a:cubicBezTo>
                    <a:cubicBezTo>
                      <a:pt x="1843" y="8138"/>
                      <a:pt x="1979" y="8138"/>
                      <a:pt x="1979" y="8001"/>
                    </a:cubicBezTo>
                    <a:cubicBezTo>
                      <a:pt x="2116" y="7557"/>
                      <a:pt x="1979" y="7148"/>
                      <a:pt x="1979" y="6704"/>
                    </a:cubicBezTo>
                    <a:cubicBezTo>
                      <a:pt x="1843" y="6022"/>
                      <a:pt x="1843" y="5442"/>
                      <a:pt x="1706" y="4725"/>
                    </a:cubicBezTo>
                    <a:lnTo>
                      <a:pt x="1706" y="4589"/>
                    </a:lnTo>
                    <a:cubicBezTo>
                      <a:pt x="1843" y="4998"/>
                      <a:pt x="1843" y="5578"/>
                      <a:pt x="1979" y="6158"/>
                    </a:cubicBezTo>
                    <a:cubicBezTo>
                      <a:pt x="2047" y="6227"/>
                      <a:pt x="2158" y="6261"/>
                      <a:pt x="2252" y="6261"/>
                    </a:cubicBezTo>
                    <a:cubicBezTo>
                      <a:pt x="2346" y="6261"/>
                      <a:pt x="2423" y="6227"/>
                      <a:pt x="2423" y="6158"/>
                    </a:cubicBezTo>
                    <a:cubicBezTo>
                      <a:pt x="2559" y="5578"/>
                      <a:pt x="2252" y="4998"/>
                      <a:pt x="2252" y="4452"/>
                    </a:cubicBezTo>
                    <a:lnTo>
                      <a:pt x="2252" y="4145"/>
                    </a:lnTo>
                    <a:cubicBezTo>
                      <a:pt x="2252" y="4145"/>
                      <a:pt x="2559" y="4145"/>
                      <a:pt x="2559" y="4009"/>
                    </a:cubicBezTo>
                    <a:cubicBezTo>
                      <a:pt x="2696" y="3292"/>
                      <a:pt x="2423" y="2439"/>
                      <a:pt x="2559" y="1757"/>
                    </a:cubicBezTo>
                    <a:lnTo>
                      <a:pt x="2559" y="1757"/>
                    </a:lnTo>
                    <a:cubicBezTo>
                      <a:pt x="2559" y="2030"/>
                      <a:pt x="2559" y="2439"/>
                      <a:pt x="2696" y="2746"/>
                    </a:cubicBezTo>
                    <a:cubicBezTo>
                      <a:pt x="2696" y="2861"/>
                      <a:pt x="2745" y="2904"/>
                      <a:pt x="2801" y="2904"/>
                    </a:cubicBezTo>
                    <a:cubicBezTo>
                      <a:pt x="2878" y="2904"/>
                      <a:pt x="2969" y="2825"/>
                      <a:pt x="2969" y="2746"/>
                    </a:cubicBezTo>
                    <a:cubicBezTo>
                      <a:pt x="3105" y="2439"/>
                      <a:pt x="2969" y="2166"/>
                      <a:pt x="2969" y="1893"/>
                    </a:cubicBezTo>
                    <a:lnTo>
                      <a:pt x="2969" y="1893"/>
                    </a:lnTo>
                    <a:cubicBezTo>
                      <a:pt x="3009" y="1933"/>
                      <a:pt x="3052" y="1950"/>
                      <a:pt x="3096" y="1950"/>
                    </a:cubicBezTo>
                    <a:cubicBezTo>
                      <a:pt x="3202" y="1950"/>
                      <a:pt x="3316" y="1853"/>
                      <a:pt x="3412" y="1757"/>
                    </a:cubicBezTo>
                    <a:cubicBezTo>
                      <a:pt x="3412" y="1313"/>
                      <a:pt x="3549" y="460"/>
                      <a:pt x="3276" y="50"/>
                    </a:cubicBezTo>
                    <a:cubicBezTo>
                      <a:pt x="3240" y="15"/>
                      <a:pt x="3201" y="0"/>
                      <a:pt x="3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790117" y="1692981"/>
                <a:ext cx="161216" cy="603971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13809" extrusionOk="0">
                    <a:moveTo>
                      <a:pt x="1128" y="5087"/>
                    </a:moveTo>
                    <a:cubicBezTo>
                      <a:pt x="1145" y="5115"/>
                      <a:pt x="1297" y="5366"/>
                      <a:pt x="1297" y="5494"/>
                    </a:cubicBezTo>
                    <a:cubicBezTo>
                      <a:pt x="1162" y="5387"/>
                      <a:pt x="1134" y="5279"/>
                      <a:pt x="1128" y="5087"/>
                    </a:cubicBezTo>
                    <a:close/>
                    <a:moveTo>
                      <a:pt x="3139" y="0"/>
                    </a:moveTo>
                    <a:cubicBezTo>
                      <a:pt x="3071" y="0"/>
                      <a:pt x="3003" y="35"/>
                      <a:pt x="3003" y="103"/>
                    </a:cubicBezTo>
                    <a:cubicBezTo>
                      <a:pt x="2832" y="376"/>
                      <a:pt x="2696" y="819"/>
                      <a:pt x="2559" y="1092"/>
                    </a:cubicBezTo>
                    <a:cubicBezTo>
                      <a:pt x="2559" y="1365"/>
                      <a:pt x="2423" y="1809"/>
                      <a:pt x="2286" y="2218"/>
                    </a:cubicBezTo>
                    <a:lnTo>
                      <a:pt x="2286" y="1945"/>
                    </a:lnTo>
                    <a:cubicBezTo>
                      <a:pt x="2286" y="1867"/>
                      <a:pt x="2184" y="1788"/>
                      <a:pt x="2097" y="1788"/>
                    </a:cubicBezTo>
                    <a:cubicBezTo>
                      <a:pt x="2034" y="1788"/>
                      <a:pt x="1979" y="1830"/>
                      <a:pt x="1979" y="1945"/>
                    </a:cubicBezTo>
                    <a:cubicBezTo>
                      <a:pt x="1843" y="2218"/>
                      <a:pt x="1706" y="2662"/>
                      <a:pt x="1706" y="3072"/>
                    </a:cubicBezTo>
                    <a:lnTo>
                      <a:pt x="1706" y="2935"/>
                    </a:lnTo>
                    <a:cubicBezTo>
                      <a:pt x="1706" y="2867"/>
                      <a:pt x="1638" y="2833"/>
                      <a:pt x="1553" y="2833"/>
                    </a:cubicBezTo>
                    <a:cubicBezTo>
                      <a:pt x="1467" y="2833"/>
                      <a:pt x="1365" y="2867"/>
                      <a:pt x="1297" y="2935"/>
                    </a:cubicBezTo>
                    <a:cubicBezTo>
                      <a:pt x="1136" y="3483"/>
                      <a:pt x="1127" y="4274"/>
                      <a:pt x="1126" y="4964"/>
                    </a:cubicBezTo>
                    <a:lnTo>
                      <a:pt x="1126" y="4964"/>
                    </a:lnTo>
                    <a:cubicBezTo>
                      <a:pt x="1126" y="4948"/>
                      <a:pt x="1126" y="4931"/>
                      <a:pt x="1126" y="4914"/>
                    </a:cubicBezTo>
                    <a:cubicBezTo>
                      <a:pt x="1058" y="4846"/>
                      <a:pt x="990" y="4812"/>
                      <a:pt x="921" y="4812"/>
                    </a:cubicBezTo>
                    <a:cubicBezTo>
                      <a:pt x="853" y="4812"/>
                      <a:pt x="785" y="4846"/>
                      <a:pt x="717" y="4914"/>
                    </a:cubicBezTo>
                    <a:cubicBezTo>
                      <a:pt x="583" y="5614"/>
                      <a:pt x="710" y="6444"/>
                      <a:pt x="844" y="7150"/>
                    </a:cubicBezTo>
                    <a:lnTo>
                      <a:pt x="844" y="7150"/>
                    </a:lnTo>
                    <a:cubicBezTo>
                      <a:pt x="830" y="7111"/>
                      <a:pt x="797" y="7064"/>
                      <a:pt x="717" y="7064"/>
                    </a:cubicBezTo>
                    <a:cubicBezTo>
                      <a:pt x="717" y="6949"/>
                      <a:pt x="668" y="6906"/>
                      <a:pt x="612" y="6906"/>
                    </a:cubicBezTo>
                    <a:cubicBezTo>
                      <a:pt x="535" y="6906"/>
                      <a:pt x="444" y="6985"/>
                      <a:pt x="444" y="7064"/>
                    </a:cubicBezTo>
                    <a:cubicBezTo>
                      <a:pt x="444" y="7473"/>
                      <a:pt x="580" y="7917"/>
                      <a:pt x="717" y="8190"/>
                    </a:cubicBezTo>
                    <a:cubicBezTo>
                      <a:pt x="580" y="8190"/>
                      <a:pt x="580" y="8053"/>
                      <a:pt x="580" y="8053"/>
                    </a:cubicBezTo>
                    <a:cubicBezTo>
                      <a:pt x="512" y="7985"/>
                      <a:pt x="435" y="7951"/>
                      <a:pt x="375" y="7951"/>
                    </a:cubicBezTo>
                    <a:cubicBezTo>
                      <a:pt x="316" y="7951"/>
                      <a:pt x="273" y="7985"/>
                      <a:pt x="273" y="8053"/>
                    </a:cubicBezTo>
                    <a:cubicBezTo>
                      <a:pt x="136" y="8326"/>
                      <a:pt x="273" y="8907"/>
                      <a:pt x="444" y="9180"/>
                    </a:cubicBezTo>
                    <a:lnTo>
                      <a:pt x="444" y="9487"/>
                    </a:lnTo>
                    <a:cubicBezTo>
                      <a:pt x="373" y="9430"/>
                      <a:pt x="308" y="9397"/>
                      <a:pt x="256" y="9397"/>
                    </a:cubicBezTo>
                    <a:cubicBezTo>
                      <a:pt x="183" y="9397"/>
                      <a:pt x="136" y="9463"/>
                      <a:pt x="136" y="9623"/>
                    </a:cubicBezTo>
                    <a:cubicBezTo>
                      <a:pt x="136" y="9896"/>
                      <a:pt x="273" y="10340"/>
                      <a:pt x="444" y="10749"/>
                    </a:cubicBezTo>
                    <a:cubicBezTo>
                      <a:pt x="273" y="10749"/>
                      <a:pt x="273" y="10613"/>
                      <a:pt x="273" y="10613"/>
                    </a:cubicBezTo>
                    <a:cubicBezTo>
                      <a:pt x="136" y="10613"/>
                      <a:pt x="0" y="10613"/>
                      <a:pt x="0" y="10749"/>
                    </a:cubicBezTo>
                    <a:cubicBezTo>
                      <a:pt x="0" y="11056"/>
                      <a:pt x="136" y="11466"/>
                      <a:pt x="273" y="11739"/>
                    </a:cubicBezTo>
                    <a:lnTo>
                      <a:pt x="136" y="11909"/>
                    </a:lnTo>
                    <a:cubicBezTo>
                      <a:pt x="136" y="12182"/>
                      <a:pt x="136" y="12319"/>
                      <a:pt x="273" y="12592"/>
                    </a:cubicBezTo>
                    <a:cubicBezTo>
                      <a:pt x="273" y="12592"/>
                      <a:pt x="136" y="12592"/>
                      <a:pt x="136" y="12762"/>
                    </a:cubicBezTo>
                    <a:cubicBezTo>
                      <a:pt x="273" y="13172"/>
                      <a:pt x="444" y="13445"/>
                      <a:pt x="580" y="13752"/>
                    </a:cubicBezTo>
                    <a:cubicBezTo>
                      <a:pt x="620" y="13792"/>
                      <a:pt x="672" y="13809"/>
                      <a:pt x="721" y="13809"/>
                    </a:cubicBezTo>
                    <a:cubicBezTo>
                      <a:pt x="841" y="13809"/>
                      <a:pt x="950" y="13712"/>
                      <a:pt x="853" y="13616"/>
                    </a:cubicBezTo>
                    <a:cubicBezTo>
                      <a:pt x="990" y="13445"/>
                      <a:pt x="990" y="13445"/>
                      <a:pt x="990" y="13308"/>
                    </a:cubicBezTo>
                    <a:cubicBezTo>
                      <a:pt x="853" y="13172"/>
                      <a:pt x="853" y="13035"/>
                      <a:pt x="717" y="12899"/>
                    </a:cubicBezTo>
                    <a:cubicBezTo>
                      <a:pt x="853" y="12899"/>
                      <a:pt x="990" y="12762"/>
                      <a:pt x="990" y="12592"/>
                    </a:cubicBezTo>
                    <a:cubicBezTo>
                      <a:pt x="853" y="12455"/>
                      <a:pt x="853" y="12182"/>
                      <a:pt x="717" y="12046"/>
                    </a:cubicBezTo>
                    <a:lnTo>
                      <a:pt x="717" y="11909"/>
                    </a:lnTo>
                    <a:cubicBezTo>
                      <a:pt x="717" y="11978"/>
                      <a:pt x="785" y="12012"/>
                      <a:pt x="853" y="12012"/>
                    </a:cubicBezTo>
                    <a:cubicBezTo>
                      <a:pt x="921" y="12012"/>
                      <a:pt x="990" y="11978"/>
                      <a:pt x="990" y="11909"/>
                    </a:cubicBezTo>
                    <a:cubicBezTo>
                      <a:pt x="990" y="11466"/>
                      <a:pt x="853" y="11193"/>
                      <a:pt x="717" y="10886"/>
                    </a:cubicBezTo>
                    <a:cubicBezTo>
                      <a:pt x="853" y="10886"/>
                      <a:pt x="853" y="11056"/>
                      <a:pt x="853" y="11193"/>
                    </a:cubicBezTo>
                    <a:cubicBezTo>
                      <a:pt x="893" y="11233"/>
                      <a:pt x="948" y="11249"/>
                      <a:pt x="1005" y="11249"/>
                    </a:cubicBezTo>
                    <a:cubicBezTo>
                      <a:pt x="1143" y="11249"/>
                      <a:pt x="1297" y="11153"/>
                      <a:pt x="1297" y="11056"/>
                    </a:cubicBezTo>
                    <a:lnTo>
                      <a:pt x="853" y="9760"/>
                    </a:lnTo>
                    <a:lnTo>
                      <a:pt x="853" y="9760"/>
                    </a:lnTo>
                    <a:cubicBezTo>
                      <a:pt x="893" y="9800"/>
                      <a:pt x="933" y="9816"/>
                      <a:pt x="974" y="9816"/>
                    </a:cubicBezTo>
                    <a:cubicBezTo>
                      <a:pt x="1072" y="9816"/>
                      <a:pt x="1176" y="9720"/>
                      <a:pt x="1297" y="9623"/>
                    </a:cubicBezTo>
                    <a:cubicBezTo>
                      <a:pt x="1297" y="9487"/>
                      <a:pt x="1126" y="9180"/>
                      <a:pt x="1126" y="8907"/>
                    </a:cubicBezTo>
                    <a:cubicBezTo>
                      <a:pt x="1297" y="8907"/>
                      <a:pt x="1297" y="8907"/>
                      <a:pt x="1297" y="8770"/>
                    </a:cubicBezTo>
                    <a:cubicBezTo>
                      <a:pt x="1433" y="8326"/>
                      <a:pt x="1297" y="7780"/>
                      <a:pt x="1126" y="7337"/>
                    </a:cubicBezTo>
                    <a:lnTo>
                      <a:pt x="1126" y="6791"/>
                    </a:lnTo>
                    <a:cubicBezTo>
                      <a:pt x="1126" y="6887"/>
                      <a:pt x="1280" y="6984"/>
                      <a:pt x="1418" y="6984"/>
                    </a:cubicBezTo>
                    <a:cubicBezTo>
                      <a:pt x="1475" y="6984"/>
                      <a:pt x="1530" y="6967"/>
                      <a:pt x="1570" y="6927"/>
                    </a:cubicBezTo>
                    <a:cubicBezTo>
                      <a:pt x="1706" y="6620"/>
                      <a:pt x="1570" y="6211"/>
                      <a:pt x="1570" y="5767"/>
                    </a:cubicBezTo>
                    <a:lnTo>
                      <a:pt x="1570" y="5221"/>
                    </a:lnTo>
                    <a:cubicBezTo>
                      <a:pt x="1706" y="5221"/>
                      <a:pt x="1706" y="5221"/>
                      <a:pt x="1706" y="5085"/>
                    </a:cubicBezTo>
                    <a:cubicBezTo>
                      <a:pt x="1843" y="4368"/>
                      <a:pt x="1979" y="3788"/>
                      <a:pt x="1979" y="3072"/>
                    </a:cubicBezTo>
                    <a:cubicBezTo>
                      <a:pt x="2150" y="3072"/>
                      <a:pt x="2150" y="3072"/>
                      <a:pt x="2286" y="2935"/>
                    </a:cubicBezTo>
                    <a:cubicBezTo>
                      <a:pt x="2559" y="2662"/>
                      <a:pt x="2696" y="2082"/>
                      <a:pt x="2832" y="1672"/>
                    </a:cubicBezTo>
                    <a:lnTo>
                      <a:pt x="3139" y="1672"/>
                    </a:lnTo>
                    <a:cubicBezTo>
                      <a:pt x="3139" y="1769"/>
                      <a:pt x="3276" y="1865"/>
                      <a:pt x="3356" y="1865"/>
                    </a:cubicBezTo>
                    <a:cubicBezTo>
                      <a:pt x="3389" y="1865"/>
                      <a:pt x="3412" y="1849"/>
                      <a:pt x="3412" y="1809"/>
                    </a:cubicBezTo>
                    <a:cubicBezTo>
                      <a:pt x="3549" y="1365"/>
                      <a:pt x="3549" y="956"/>
                      <a:pt x="3685" y="512"/>
                    </a:cubicBezTo>
                    <a:cubicBezTo>
                      <a:pt x="3685" y="376"/>
                      <a:pt x="3549" y="376"/>
                      <a:pt x="3549" y="376"/>
                    </a:cubicBezTo>
                    <a:lnTo>
                      <a:pt x="3549" y="239"/>
                    </a:lnTo>
                    <a:cubicBezTo>
                      <a:pt x="3549" y="103"/>
                      <a:pt x="3412" y="103"/>
                      <a:pt x="3276" y="103"/>
                    </a:cubicBezTo>
                    <a:cubicBezTo>
                      <a:pt x="3276" y="35"/>
                      <a:pt x="3208" y="0"/>
                      <a:pt x="3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804201" y="2027319"/>
                <a:ext cx="117260" cy="21641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4948" extrusionOk="0">
                    <a:moveTo>
                      <a:pt x="975" y="1979"/>
                    </a:moveTo>
                    <a:cubicBezTo>
                      <a:pt x="975" y="1979"/>
                      <a:pt x="1111" y="2116"/>
                      <a:pt x="1111" y="2252"/>
                    </a:cubicBezTo>
                    <a:lnTo>
                      <a:pt x="975" y="2389"/>
                    </a:lnTo>
                    <a:cubicBezTo>
                      <a:pt x="975" y="2506"/>
                      <a:pt x="894" y="2735"/>
                      <a:pt x="844" y="2735"/>
                    </a:cubicBezTo>
                    <a:cubicBezTo>
                      <a:pt x="821" y="2735"/>
                      <a:pt x="804" y="2688"/>
                      <a:pt x="804" y="2559"/>
                    </a:cubicBezTo>
                    <a:cubicBezTo>
                      <a:pt x="804" y="2389"/>
                      <a:pt x="975" y="2116"/>
                      <a:pt x="975" y="1979"/>
                    </a:cubicBezTo>
                    <a:close/>
                    <a:moveTo>
                      <a:pt x="1111" y="0"/>
                    </a:moveTo>
                    <a:cubicBezTo>
                      <a:pt x="668" y="136"/>
                      <a:pt x="531" y="546"/>
                      <a:pt x="531" y="853"/>
                    </a:cubicBezTo>
                    <a:cubicBezTo>
                      <a:pt x="395" y="990"/>
                      <a:pt x="395" y="1263"/>
                      <a:pt x="258" y="1536"/>
                    </a:cubicBezTo>
                    <a:cubicBezTo>
                      <a:pt x="258" y="1706"/>
                      <a:pt x="122" y="1706"/>
                      <a:pt x="122" y="1843"/>
                    </a:cubicBezTo>
                    <a:cubicBezTo>
                      <a:pt x="1" y="1939"/>
                      <a:pt x="119" y="2036"/>
                      <a:pt x="247" y="2036"/>
                    </a:cubicBezTo>
                    <a:cubicBezTo>
                      <a:pt x="300" y="2036"/>
                      <a:pt x="355" y="2019"/>
                      <a:pt x="395" y="1979"/>
                    </a:cubicBezTo>
                    <a:cubicBezTo>
                      <a:pt x="395" y="1843"/>
                      <a:pt x="531" y="1843"/>
                      <a:pt x="531" y="1706"/>
                    </a:cubicBezTo>
                    <a:cubicBezTo>
                      <a:pt x="531" y="1536"/>
                      <a:pt x="668" y="1536"/>
                      <a:pt x="668" y="1399"/>
                    </a:cubicBezTo>
                    <a:lnTo>
                      <a:pt x="668" y="1399"/>
                    </a:lnTo>
                    <a:cubicBezTo>
                      <a:pt x="668" y="1979"/>
                      <a:pt x="531" y="2389"/>
                      <a:pt x="531" y="2832"/>
                    </a:cubicBezTo>
                    <a:cubicBezTo>
                      <a:pt x="531" y="2969"/>
                      <a:pt x="531" y="2969"/>
                      <a:pt x="668" y="2969"/>
                    </a:cubicBezTo>
                    <a:cubicBezTo>
                      <a:pt x="668" y="3105"/>
                      <a:pt x="804" y="3105"/>
                      <a:pt x="975" y="3105"/>
                    </a:cubicBezTo>
                    <a:lnTo>
                      <a:pt x="1111" y="3105"/>
                    </a:lnTo>
                    <a:cubicBezTo>
                      <a:pt x="975" y="3242"/>
                      <a:pt x="975" y="3549"/>
                      <a:pt x="804" y="3685"/>
                    </a:cubicBezTo>
                    <a:cubicBezTo>
                      <a:pt x="804" y="3589"/>
                      <a:pt x="668" y="3492"/>
                      <a:pt x="588" y="3492"/>
                    </a:cubicBezTo>
                    <a:cubicBezTo>
                      <a:pt x="554" y="3492"/>
                      <a:pt x="531" y="3509"/>
                      <a:pt x="531" y="3549"/>
                    </a:cubicBezTo>
                    <a:cubicBezTo>
                      <a:pt x="395" y="3822"/>
                      <a:pt x="395" y="3685"/>
                      <a:pt x="258" y="4095"/>
                    </a:cubicBezTo>
                    <a:cubicBezTo>
                      <a:pt x="258" y="4095"/>
                      <a:pt x="385" y="4253"/>
                      <a:pt x="516" y="4265"/>
                    </a:cubicBezTo>
                    <a:lnTo>
                      <a:pt x="516" y="4265"/>
                    </a:lnTo>
                    <a:cubicBezTo>
                      <a:pt x="481" y="4464"/>
                      <a:pt x="395" y="4594"/>
                      <a:pt x="395" y="4811"/>
                    </a:cubicBezTo>
                    <a:cubicBezTo>
                      <a:pt x="395" y="4948"/>
                      <a:pt x="531" y="4948"/>
                      <a:pt x="668" y="4948"/>
                    </a:cubicBezTo>
                    <a:cubicBezTo>
                      <a:pt x="975" y="4811"/>
                      <a:pt x="1111" y="4538"/>
                      <a:pt x="1248" y="4265"/>
                    </a:cubicBezTo>
                    <a:cubicBezTo>
                      <a:pt x="1384" y="4095"/>
                      <a:pt x="1521" y="3822"/>
                      <a:pt x="1657" y="3685"/>
                    </a:cubicBezTo>
                    <a:lnTo>
                      <a:pt x="1657" y="3549"/>
                    </a:lnTo>
                    <a:cubicBezTo>
                      <a:pt x="1828" y="3242"/>
                      <a:pt x="1828" y="3105"/>
                      <a:pt x="1828" y="2832"/>
                    </a:cubicBezTo>
                    <a:cubicBezTo>
                      <a:pt x="1828" y="2832"/>
                      <a:pt x="1828" y="2696"/>
                      <a:pt x="1657" y="2696"/>
                    </a:cubicBezTo>
                    <a:cubicBezTo>
                      <a:pt x="1828" y="2559"/>
                      <a:pt x="1964" y="2389"/>
                      <a:pt x="1964" y="2252"/>
                    </a:cubicBezTo>
                    <a:cubicBezTo>
                      <a:pt x="2064" y="2052"/>
                      <a:pt x="1945" y="1926"/>
                      <a:pt x="1806" y="1926"/>
                    </a:cubicBezTo>
                    <a:cubicBezTo>
                      <a:pt x="1756" y="1926"/>
                      <a:pt x="1703" y="1943"/>
                      <a:pt x="1657" y="1979"/>
                    </a:cubicBezTo>
                    <a:lnTo>
                      <a:pt x="1657" y="1843"/>
                    </a:lnTo>
                    <a:lnTo>
                      <a:pt x="1657" y="1706"/>
                    </a:lnTo>
                    <a:lnTo>
                      <a:pt x="1828" y="1706"/>
                    </a:lnTo>
                    <a:cubicBezTo>
                      <a:pt x="1964" y="1706"/>
                      <a:pt x="1964" y="1843"/>
                      <a:pt x="2101" y="1843"/>
                    </a:cubicBezTo>
                    <a:lnTo>
                      <a:pt x="2101" y="1979"/>
                    </a:lnTo>
                    <a:cubicBezTo>
                      <a:pt x="2101" y="2076"/>
                      <a:pt x="2169" y="2172"/>
                      <a:pt x="2257" y="2172"/>
                    </a:cubicBezTo>
                    <a:cubicBezTo>
                      <a:pt x="2294" y="2172"/>
                      <a:pt x="2334" y="2156"/>
                      <a:pt x="2374" y="2116"/>
                    </a:cubicBezTo>
                    <a:cubicBezTo>
                      <a:pt x="2681" y="1399"/>
                      <a:pt x="2510" y="990"/>
                      <a:pt x="2237" y="409"/>
                    </a:cubicBezTo>
                    <a:cubicBezTo>
                      <a:pt x="2197" y="370"/>
                      <a:pt x="2146" y="353"/>
                      <a:pt x="2096" y="353"/>
                    </a:cubicBezTo>
                    <a:cubicBezTo>
                      <a:pt x="1976" y="353"/>
                      <a:pt x="1868" y="449"/>
                      <a:pt x="1964" y="546"/>
                    </a:cubicBezTo>
                    <a:cubicBezTo>
                      <a:pt x="1964" y="682"/>
                      <a:pt x="2101" y="990"/>
                      <a:pt x="2101" y="1126"/>
                    </a:cubicBezTo>
                    <a:lnTo>
                      <a:pt x="2101" y="1263"/>
                    </a:lnTo>
                    <a:lnTo>
                      <a:pt x="1657" y="1263"/>
                    </a:lnTo>
                    <a:cubicBezTo>
                      <a:pt x="1657" y="1126"/>
                      <a:pt x="1657" y="853"/>
                      <a:pt x="1521" y="682"/>
                    </a:cubicBezTo>
                    <a:cubicBezTo>
                      <a:pt x="1430" y="682"/>
                      <a:pt x="1339" y="622"/>
                      <a:pt x="1248" y="622"/>
                    </a:cubicBezTo>
                    <a:cubicBezTo>
                      <a:pt x="1202" y="622"/>
                      <a:pt x="1157" y="637"/>
                      <a:pt x="1111" y="682"/>
                    </a:cubicBezTo>
                    <a:cubicBezTo>
                      <a:pt x="1248" y="546"/>
                      <a:pt x="1248" y="409"/>
                      <a:pt x="1248" y="136"/>
                    </a:cubicBezTo>
                    <a:cubicBezTo>
                      <a:pt x="1248" y="136"/>
                      <a:pt x="1248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796066" y="1903408"/>
                <a:ext cx="117960" cy="210509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4813" extrusionOk="0">
                    <a:moveTo>
                      <a:pt x="1246" y="1"/>
                    </a:moveTo>
                    <a:cubicBezTo>
                      <a:pt x="1195" y="1"/>
                      <a:pt x="1161" y="35"/>
                      <a:pt x="1161" y="103"/>
                    </a:cubicBezTo>
                    <a:cubicBezTo>
                      <a:pt x="854" y="547"/>
                      <a:pt x="581" y="1400"/>
                      <a:pt x="581" y="1980"/>
                    </a:cubicBezTo>
                    <a:lnTo>
                      <a:pt x="581" y="2526"/>
                    </a:lnTo>
                    <a:lnTo>
                      <a:pt x="444" y="2526"/>
                    </a:lnTo>
                    <a:lnTo>
                      <a:pt x="444" y="2662"/>
                    </a:lnTo>
                    <a:lnTo>
                      <a:pt x="581" y="2833"/>
                    </a:lnTo>
                    <a:cubicBezTo>
                      <a:pt x="308" y="3379"/>
                      <a:pt x="0" y="4096"/>
                      <a:pt x="137" y="4676"/>
                    </a:cubicBezTo>
                    <a:lnTo>
                      <a:pt x="308" y="4812"/>
                    </a:lnTo>
                    <a:cubicBezTo>
                      <a:pt x="444" y="4812"/>
                      <a:pt x="444" y="4812"/>
                      <a:pt x="581" y="4676"/>
                    </a:cubicBezTo>
                    <a:cubicBezTo>
                      <a:pt x="717" y="4539"/>
                      <a:pt x="717" y="4096"/>
                      <a:pt x="717" y="3823"/>
                    </a:cubicBezTo>
                    <a:cubicBezTo>
                      <a:pt x="717" y="3891"/>
                      <a:pt x="751" y="3925"/>
                      <a:pt x="785" y="3925"/>
                    </a:cubicBezTo>
                    <a:cubicBezTo>
                      <a:pt x="819" y="3925"/>
                      <a:pt x="854" y="3891"/>
                      <a:pt x="854" y="3823"/>
                    </a:cubicBezTo>
                    <a:lnTo>
                      <a:pt x="854" y="3242"/>
                    </a:lnTo>
                    <a:cubicBezTo>
                      <a:pt x="717" y="3242"/>
                      <a:pt x="717" y="3106"/>
                      <a:pt x="717" y="3106"/>
                    </a:cubicBezTo>
                    <a:cubicBezTo>
                      <a:pt x="717" y="2969"/>
                      <a:pt x="717" y="2969"/>
                      <a:pt x="854" y="2833"/>
                    </a:cubicBezTo>
                    <a:cubicBezTo>
                      <a:pt x="990" y="2662"/>
                      <a:pt x="1161" y="2526"/>
                      <a:pt x="1161" y="2253"/>
                    </a:cubicBezTo>
                    <a:lnTo>
                      <a:pt x="1297" y="2253"/>
                    </a:lnTo>
                    <a:cubicBezTo>
                      <a:pt x="1297" y="2389"/>
                      <a:pt x="1434" y="2389"/>
                      <a:pt x="1434" y="2389"/>
                    </a:cubicBezTo>
                    <a:cubicBezTo>
                      <a:pt x="1570" y="2389"/>
                      <a:pt x="1570" y="2253"/>
                      <a:pt x="1707" y="2253"/>
                    </a:cubicBezTo>
                    <a:cubicBezTo>
                      <a:pt x="1707" y="2389"/>
                      <a:pt x="1707" y="2662"/>
                      <a:pt x="1843" y="2662"/>
                    </a:cubicBezTo>
                    <a:cubicBezTo>
                      <a:pt x="1843" y="2833"/>
                      <a:pt x="2014" y="2833"/>
                      <a:pt x="2014" y="2833"/>
                    </a:cubicBezTo>
                    <a:cubicBezTo>
                      <a:pt x="2014" y="2969"/>
                      <a:pt x="2014" y="3106"/>
                      <a:pt x="2150" y="3242"/>
                    </a:cubicBezTo>
                    <a:cubicBezTo>
                      <a:pt x="2218" y="3311"/>
                      <a:pt x="2321" y="3345"/>
                      <a:pt x="2406" y="3345"/>
                    </a:cubicBezTo>
                    <a:cubicBezTo>
                      <a:pt x="2491" y="3345"/>
                      <a:pt x="2560" y="3311"/>
                      <a:pt x="2560" y="3242"/>
                    </a:cubicBezTo>
                    <a:lnTo>
                      <a:pt x="2560" y="2969"/>
                    </a:lnTo>
                    <a:cubicBezTo>
                      <a:pt x="2560" y="2833"/>
                      <a:pt x="2423" y="2833"/>
                      <a:pt x="2423" y="2833"/>
                    </a:cubicBezTo>
                    <a:cubicBezTo>
                      <a:pt x="2423" y="2526"/>
                      <a:pt x="2560" y="2116"/>
                      <a:pt x="2696" y="1809"/>
                    </a:cubicBezTo>
                    <a:cubicBezTo>
                      <a:pt x="2696" y="1713"/>
                      <a:pt x="2560" y="1616"/>
                      <a:pt x="2432" y="1616"/>
                    </a:cubicBezTo>
                    <a:cubicBezTo>
                      <a:pt x="2384" y="1616"/>
                      <a:pt x="2339" y="1629"/>
                      <a:pt x="2301" y="1660"/>
                    </a:cubicBezTo>
                    <a:lnTo>
                      <a:pt x="2301" y="1660"/>
                    </a:lnTo>
                    <a:cubicBezTo>
                      <a:pt x="2336" y="1476"/>
                      <a:pt x="2423" y="1345"/>
                      <a:pt x="2423" y="1127"/>
                    </a:cubicBezTo>
                    <a:cubicBezTo>
                      <a:pt x="2423" y="1005"/>
                      <a:pt x="2284" y="901"/>
                      <a:pt x="2204" y="901"/>
                    </a:cubicBezTo>
                    <a:cubicBezTo>
                      <a:pt x="2173" y="901"/>
                      <a:pt x="2150" y="917"/>
                      <a:pt x="2150" y="956"/>
                    </a:cubicBezTo>
                    <a:cubicBezTo>
                      <a:pt x="2014" y="1127"/>
                      <a:pt x="1843" y="1400"/>
                      <a:pt x="1707" y="1536"/>
                    </a:cubicBezTo>
                    <a:cubicBezTo>
                      <a:pt x="1843" y="1263"/>
                      <a:pt x="2150" y="820"/>
                      <a:pt x="2287" y="547"/>
                    </a:cubicBezTo>
                    <a:cubicBezTo>
                      <a:pt x="2287" y="450"/>
                      <a:pt x="2150" y="354"/>
                      <a:pt x="2070" y="354"/>
                    </a:cubicBezTo>
                    <a:cubicBezTo>
                      <a:pt x="2037" y="354"/>
                      <a:pt x="2014" y="370"/>
                      <a:pt x="2014" y="410"/>
                    </a:cubicBezTo>
                    <a:cubicBezTo>
                      <a:pt x="1707" y="683"/>
                      <a:pt x="1570" y="1127"/>
                      <a:pt x="1434" y="1400"/>
                    </a:cubicBezTo>
                    <a:cubicBezTo>
                      <a:pt x="1297" y="1536"/>
                      <a:pt x="1161" y="1809"/>
                      <a:pt x="990" y="2116"/>
                    </a:cubicBezTo>
                    <a:lnTo>
                      <a:pt x="990" y="1980"/>
                    </a:lnTo>
                    <a:cubicBezTo>
                      <a:pt x="1297" y="1673"/>
                      <a:pt x="1434" y="1263"/>
                      <a:pt x="1570" y="820"/>
                    </a:cubicBezTo>
                    <a:cubicBezTo>
                      <a:pt x="1570" y="683"/>
                      <a:pt x="1434" y="547"/>
                      <a:pt x="1434" y="547"/>
                    </a:cubicBezTo>
                    <a:lnTo>
                      <a:pt x="1434" y="103"/>
                    </a:lnTo>
                    <a:cubicBezTo>
                      <a:pt x="1365" y="35"/>
                      <a:pt x="1297" y="1"/>
                      <a:pt x="1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802014" y="1824809"/>
                <a:ext cx="106020" cy="22437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5130" extrusionOk="0">
                    <a:moveTo>
                      <a:pt x="1141" y="1"/>
                    </a:moveTo>
                    <a:cubicBezTo>
                      <a:pt x="1105" y="1"/>
                      <a:pt x="1065" y="18"/>
                      <a:pt x="1025" y="58"/>
                    </a:cubicBezTo>
                    <a:cubicBezTo>
                      <a:pt x="854" y="194"/>
                      <a:pt x="854" y="501"/>
                      <a:pt x="718" y="638"/>
                    </a:cubicBezTo>
                    <a:cubicBezTo>
                      <a:pt x="445" y="1047"/>
                      <a:pt x="308" y="1764"/>
                      <a:pt x="308" y="2480"/>
                    </a:cubicBezTo>
                    <a:cubicBezTo>
                      <a:pt x="172" y="2480"/>
                      <a:pt x="172" y="2617"/>
                      <a:pt x="172" y="2617"/>
                    </a:cubicBezTo>
                    <a:lnTo>
                      <a:pt x="172" y="3470"/>
                    </a:lnTo>
                    <a:lnTo>
                      <a:pt x="172" y="3606"/>
                    </a:lnTo>
                    <a:lnTo>
                      <a:pt x="172" y="3777"/>
                    </a:lnTo>
                    <a:cubicBezTo>
                      <a:pt x="308" y="4186"/>
                      <a:pt x="172" y="4630"/>
                      <a:pt x="1" y="4766"/>
                    </a:cubicBezTo>
                    <a:lnTo>
                      <a:pt x="1" y="4903"/>
                    </a:lnTo>
                    <a:lnTo>
                      <a:pt x="1" y="5039"/>
                    </a:lnTo>
                    <a:cubicBezTo>
                      <a:pt x="72" y="5096"/>
                      <a:pt x="136" y="5129"/>
                      <a:pt x="188" y="5129"/>
                    </a:cubicBezTo>
                    <a:cubicBezTo>
                      <a:pt x="261" y="5129"/>
                      <a:pt x="308" y="5063"/>
                      <a:pt x="308" y="4903"/>
                    </a:cubicBezTo>
                    <a:lnTo>
                      <a:pt x="445" y="4630"/>
                    </a:lnTo>
                    <a:lnTo>
                      <a:pt x="445" y="3777"/>
                    </a:lnTo>
                    <a:cubicBezTo>
                      <a:pt x="581" y="3470"/>
                      <a:pt x="581" y="3197"/>
                      <a:pt x="581" y="2924"/>
                    </a:cubicBezTo>
                    <a:cubicBezTo>
                      <a:pt x="581" y="2480"/>
                      <a:pt x="581" y="2071"/>
                      <a:pt x="718" y="1764"/>
                    </a:cubicBezTo>
                    <a:cubicBezTo>
                      <a:pt x="718" y="1900"/>
                      <a:pt x="718" y="2071"/>
                      <a:pt x="854" y="2071"/>
                    </a:cubicBezTo>
                    <a:lnTo>
                      <a:pt x="1025" y="2071"/>
                    </a:lnTo>
                    <a:cubicBezTo>
                      <a:pt x="854" y="2207"/>
                      <a:pt x="854" y="2344"/>
                      <a:pt x="854" y="2617"/>
                    </a:cubicBezTo>
                    <a:cubicBezTo>
                      <a:pt x="854" y="2712"/>
                      <a:pt x="938" y="2825"/>
                      <a:pt x="1035" y="2825"/>
                    </a:cubicBezTo>
                    <a:cubicBezTo>
                      <a:pt x="1076" y="2825"/>
                      <a:pt x="1120" y="2804"/>
                      <a:pt x="1161" y="2753"/>
                    </a:cubicBezTo>
                    <a:cubicBezTo>
                      <a:pt x="1298" y="2617"/>
                      <a:pt x="1434" y="2480"/>
                      <a:pt x="1434" y="2344"/>
                    </a:cubicBezTo>
                    <a:lnTo>
                      <a:pt x="1434" y="2344"/>
                    </a:lnTo>
                    <a:cubicBezTo>
                      <a:pt x="1434" y="2480"/>
                      <a:pt x="1434" y="2617"/>
                      <a:pt x="1298" y="2924"/>
                    </a:cubicBezTo>
                    <a:cubicBezTo>
                      <a:pt x="1298" y="2924"/>
                      <a:pt x="1434" y="3060"/>
                      <a:pt x="1571" y="3060"/>
                    </a:cubicBezTo>
                    <a:cubicBezTo>
                      <a:pt x="1571" y="3060"/>
                      <a:pt x="1707" y="3060"/>
                      <a:pt x="1707" y="2924"/>
                    </a:cubicBezTo>
                    <a:cubicBezTo>
                      <a:pt x="1707" y="3060"/>
                      <a:pt x="1878" y="3060"/>
                      <a:pt x="2014" y="3060"/>
                    </a:cubicBezTo>
                    <a:cubicBezTo>
                      <a:pt x="2014" y="3060"/>
                      <a:pt x="2151" y="3060"/>
                      <a:pt x="2151" y="2924"/>
                    </a:cubicBezTo>
                    <a:cubicBezTo>
                      <a:pt x="2287" y="2753"/>
                      <a:pt x="2287" y="2617"/>
                      <a:pt x="2287" y="2480"/>
                    </a:cubicBezTo>
                    <a:cubicBezTo>
                      <a:pt x="2287" y="2344"/>
                      <a:pt x="2287" y="2344"/>
                      <a:pt x="2151" y="2344"/>
                    </a:cubicBezTo>
                    <a:lnTo>
                      <a:pt x="2151" y="2207"/>
                    </a:lnTo>
                    <a:cubicBezTo>
                      <a:pt x="2287" y="2071"/>
                      <a:pt x="2424" y="1900"/>
                      <a:pt x="2424" y="1764"/>
                    </a:cubicBezTo>
                    <a:cubicBezTo>
                      <a:pt x="2424" y="1627"/>
                      <a:pt x="2287" y="1491"/>
                      <a:pt x="2287" y="1491"/>
                    </a:cubicBezTo>
                    <a:lnTo>
                      <a:pt x="2287" y="1047"/>
                    </a:lnTo>
                    <a:cubicBezTo>
                      <a:pt x="2287" y="911"/>
                      <a:pt x="2151" y="911"/>
                      <a:pt x="2014" y="911"/>
                    </a:cubicBezTo>
                    <a:cubicBezTo>
                      <a:pt x="2014" y="911"/>
                      <a:pt x="2014" y="1047"/>
                      <a:pt x="1878" y="1047"/>
                    </a:cubicBezTo>
                    <a:cubicBezTo>
                      <a:pt x="1974" y="951"/>
                      <a:pt x="1849" y="854"/>
                      <a:pt x="1719" y="854"/>
                    </a:cubicBezTo>
                    <a:cubicBezTo>
                      <a:pt x="1665" y="854"/>
                      <a:pt x="1611" y="871"/>
                      <a:pt x="1571" y="911"/>
                    </a:cubicBezTo>
                    <a:lnTo>
                      <a:pt x="1571" y="1047"/>
                    </a:lnTo>
                    <a:cubicBezTo>
                      <a:pt x="1466" y="1283"/>
                      <a:pt x="1199" y="1580"/>
                      <a:pt x="1082" y="1580"/>
                    </a:cubicBezTo>
                    <a:cubicBezTo>
                      <a:pt x="1046" y="1580"/>
                      <a:pt x="1025" y="1554"/>
                      <a:pt x="1025" y="1491"/>
                    </a:cubicBezTo>
                    <a:cubicBezTo>
                      <a:pt x="1025" y="1047"/>
                      <a:pt x="1298" y="638"/>
                      <a:pt x="1298" y="194"/>
                    </a:cubicBezTo>
                    <a:cubicBezTo>
                      <a:pt x="1298" y="97"/>
                      <a:pt x="1229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891853" y="1993465"/>
                <a:ext cx="2217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968" extrusionOk="0">
                    <a:moveTo>
                      <a:pt x="120" y="1"/>
                    </a:moveTo>
                    <a:cubicBezTo>
                      <a:pt x="40" y="1"/>
                      <a:pt x="0" y="97"/>
                      <a:pt x="97" y="194"/>
                    </a:cubicBezTo>
                    <a:cubicBezTo>
                      <a:pt x="97" y="330"/>
                      <a:pt x="233" y="330"/>
                      <a:pt x="233" y="330"/>
                    </a:cubicBezTo>
                    <a:cubicBezTo>
                      <a:pt x="233" y="467"/>
                      <a:pt x="97" y="467"/>
                      <a:pt x="97" y="467"/>
                    </a:cubicBezTo>
                    <a:lnTo>
                      <a:pt x="97" y="774"/>
                    </a:lnTo>
                    <a:cubicBezTo>
                      <a:pt x="97" y="871"/>
                      <a:pt x="165" y="967"/>
                      <a:pt x="253" y="967"/>
                    </a:cubicBezTo>
                    <a:cubicBezTo>
                      <a:pt x="290" y="967"/>
                      <a:pt x="330" y="950"/>
                      <a:pt x="370" y="910"/>
                    </a:cubicBezTo>
                    <a:cubicBezTo>
                      <a:pt x="506" y="910"/>
                      <a:pt x="506" y="774"/>
                      <a:pt x="506" y="603"/>
                    </a:cubicBezTo>
                    <a:lnTo>
                      <a:pt x="506" y="467"/>
                    </a:lnTo>
                    <a:lnTo>
                      <a:pt x="506" y="194"/>
                    </a:lnTo>
                    <a:cubicBezTo>
                      <a:pt x="370" y="57"/>
                      <a:pt x="233" y="57"/>
                      <a:pt x="233" y="57"/>
                    </a:cubicBezTo>
                    <a:cubicBezTo>
                      <a:pt x="193" y="17"/>
                      <a:pt x="15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852795" y="1721324"/>
                <a:ext cx="98541" cy="156755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3584" extrusionOk="0">
                    <a:moveTo>
                      <a:pt x="1706" y="1"/>
                    </a:moveTo>
                    <a:cubicBezTo>
                      <a:pt x="1570" y="1"/>
                      <a:pt x="1399" y="171"/>
                      <a:pt x="1570" y="308"/>
                    </a:cubicBezTo>
                    <a:cubicBezTo>
                      <a:pt x="1570" y="308"/>
                      <a:pt x="1706" y="581"/>
                      <a:pt x="1706" y="717"/>
                    </a:cubicBezTo>
                    <a:cubicBezTo>
                      <a:pt x="1666" y="677"/>
                      <a:pt x="1623" y="661"/>
                      <a:pt x="1583" y="661"/>
                    </a:cubicBezTo>
                    <a:cubicBezTo>
                      <a:pt x="1485" y="661"/>
                      <a:pt x="1399" y="757"/>
                      <a:pt x="1399" y="854"/>
                    </a:cubicBezTo>
                    <a:lnTo>
                      <a:pt x="1399" y="1161"/>
                    </a:lnTo>
                    <a:cubicBezTo>
                      <a:pt x="1359" y="1121"/>
                      <a:pt x="1319" y="1104"/>
                      <a:pt x="1283" y="1104"/>
                    </a:cubicBezTo>
                    <a:cubicBezTo>
                      <a:pt x="1194" y="1104"/>
                      <a:pt x="1126" y="1201"/>
                      <a:pt x="1126" y="1297"/>
                    </a:cubicBezTo>
                    <a:lnTo>
                      <a:pt x="1126" y="1570"/>
                    </a:lnTo>
                    <a:cubicBezTo>
                      <a:pt x="1086" y="1530"/>
                      <a:pt x="1046" y="1514"/>
                      <a:pt x="1010" y="1514"/>
                    </a:cubicBezTo>
                    <a:cubicBezTo>
                      <a:pt x="921" y="1514"/>
                      <a:pt x="853" y="1610"/>
                      <a:pt x="853" y="1707"/>
                    </a:cubicBezTo>
                    <a:lnTo>
                      <a:pt x="853" y="1878"/>
                    </a:lnTo>
                    <a:cubicBezTo>
                      <a:pt x="990" y="1878"/>
                      <a:pt x="990" y="2014"/>
                      <a:pt x="990" y="2151"/>
                    </a:cubicBezTo>
                    <a:cubicBezTo>
                      <a:pt x="853" y="2014"/>
                      <a:pt x="853" y="1878"/>
                      <a:pt x="546" y="1878"/>
                    </a:cubicBezTo>
                    <a:cubicBezTo>
                      <a:pt x="546" y="2014"/>
                      <a:pt x="410" y="2014"/>
                      <a:pt x="410" y="2151"/>
                    </a:cubicBezTo>
                    <a:cubicBezTo>
                      <a:pt x="410" y="2287"/>
                      <a:pt x="410" y="2424"/>
                      <a:pt x="546" y="2560"/>
                    </a:cubicBezTo>
                    <a:cubicBezTo>
                      <a:pt x="410" y="2424"/>
                      <a:pt x="410" y="2424"/>
                      <a:pt x="273" y="2424"/>
                    </a:cubicBezTo>
                    <a:lnTo>
                      <a:pt x="137" y="2424"/>
                    </a:lnTo>
                    <a:cubicBezTo>
                      <a:pt x="0" y="2731"/>
                      <a:pt x="137" y="3004"/>
                      <a:pt x="137" y="3140"/>
                    </a:cubicBezTo>
                    <a:cubicBezTo>
                      <a:pt x="194" y="3255"/>
                      <a:pt x="252" y="3298"/>
                      <a:pt x="299" y="3298"/>
                    </a:cubicBezTo>
                    <a:cubicBezTo>
                      <a:pt x="364" y="3298"/>
                      <a:pt x="410" y="3219"/>
                      <a:pt x="410" y="3140"/>
                    </a:cubicBezTo>
                    <a:cubicBezTo>
                      <a:pt x="367" y="2960"/>
                      <a:pt x="364" y="2891"/>
                      <a:pt x="386" y="2891"/>
                    </a:cubicBezTo>
                    <a:cubicBezTo>
                      <a:pt x="433" y="2891"/>
                      <a:pt x="599" y="3225"/>
                      <a:pt x="717" y="3413"/>
                    </a:cubicBezTo>
                    <a:cubicBezTo>
                      <a:pt x="717" y="3498"/>
                      <a:pt x="785" y="3541"/>
                      <a:pt x="853" y="3541"/>
                    </a:cubicBezTo>
                    <a:cubicBezTo>
                      <a:pt x="921" y="3541"/>
                      <a:pt x="990" y="3498"/>
                      <a:pt x="990" y="3413"/>
                    </a:cubicBezTo>
                    <a:cubicBezTo>
                      <a:pt x="990" y="3140"/>
                      <a:pt x="853" y="3004"/>
                      <a:pt x="853" y="2731"/>
                    </a:cubicBezTo>
                    <a:lnTo>
                      <a:pt x="853" y="2731"/>
                    </a:lnTo>
                    <a:cubicBezTo>
                      <a:pt x="990" y="3004"/>
                      <a:pt x="1126" y="3277"/>
                      <a:pt x="1263" y="3413"/>
                    </a:cubicBezTo>
                    <a:cubicBezTo>
                      <a:pt x="1263" y="3584"/>
                      <a:pt x="1399" y="3584"/>
                      <a:pt x="1399" y="3584"/>
                    </a:cubicBezTo>
                    <a:cubicBezTo>
                      <a:pt x="1570" y="3413"/>
                      <a:pt x="1706" y="3277"/>
                      <a:pt x="1706" y="3004"/>
                    </a:cubicBezTo>
                    <a:cubicBezTo>
                      <a:pt x="1706" y="3004"/>
                      <a:pt x="1843" y="3004"/>
                      <a:pt x="1843" y="2867"/>
                    </a:cubicBezTo>
                    <a:cubicBezTo>
                      <a:pt x="1843" y="2560"/>
                      <a:pt x="1706" y="2424"/>
                      <a:pt x="1706" y="2287"/>
                    </a:cubicBezTo>
                    <a:lnTo>
                      <a:pt x="1706" y="2287"/>
                    </a:lnTo>
                    <a:cubicBezTo>
                      <a:pt x="1746" y="2327"/>
                      <a:pt x="1786" y="2344"/>
                      <a:pt x="1823" y="2344"/>
                    </a:cubicBezTo>
                    <a:cubicBezTo>
                      <a:pt x="1911" y="2344"/>
                      <a:pt x="1979" y="2247"/>
                      <a:pt x="1979" y="2151"/>
                    </a:cubicBezTo>
                    <a:cubicBezTo>
                      <a:pt x="2116" y="2014"/>
                      <a:pt x="1979" y="1707"/>
                      <a:pt x="1979" y="1570"/>
                    </a:cubicBezTo>
                    <a:cubicBezTo>
                      <a:pt x="1979" y="1570"/>
                      <a:pt x="2116" y="1570"/>
                      <a:pt x="2116" y="1434"/>
                    </a:cubicBezTo>
                    <a:cubicBezTo>
                      <a:pt x="2252" y="1161"/>
                      <a:pt x="2116" y="444"/>
                      <a:pt x="1843" y="171"/>
                    </a:cubicBezTo>
                    <a:lnTo>
                      <a:pt x="18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854544" y="1692981"/>
                <a:ext cx="110218" cy="130863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992" extrusionOk="0">
                    <a:moveTo>
                      <a:pt x="2076" y="0"/>
                    </a:moveTo>
                    <a:cubicBezTo>
                      <a:pt x="2008" y="0"/>
                      <a:pt x="1939" y="35"/>
                      <a:pt x="1939" y="103"/>
                    </a:cubicBezTo>
                    <a:cubicBezTo>
                      <a:pt x="1803" y="103"/>
                      <a:pt x="1803" y="103"/>
                      <a:pt x="1803" y="239"/>
                    </a:cubicBezTo>
                    <a:cubicBezTo>
                      <a:pt x="1666" y="239"/>
                      <a:pt x="1666" y="239"/>
                      <a:pt x="1666" y="376"/>
                    </a:cubicBezTo>
                    <a:cubicBezTo>
                      <a:pt x="1530" y="376"/>
                      <a:pt x="1530" y="512"/>
                      <a:pt x="1530" y="512"/>
                    </a:cubicBezTo>
                    <a:cubicBezTo>
                      <a:pt x="1440" y="472"/>
                      <a:pt x="1376" y="456"/>
                      <a:pt x="1328" y="456"/>
                    </a:cubicBezTo>
                    <a:cubicBezTo>
                      <a:pt x="1211" y="456"/>
                      <a:pt x="1183" y="552"/>
                      <a:pt x="1086" y="649"/>
                    </a:cubicBezTo>
                    <a:cubicBezTo>
                      <a:pt x="1086" y="649"/>
                      <a:pt x="950" y="649"/>
                      <a:pt x="950" y="819"/>
                    </a:cubicBezTo>
                    <a:cubicBezTo>
                      <a:pt x="950" y="956"/>
                      <a:pt x="1086" y="1229"/>
                      <a:pt x="813" y="1365"/>
                    </a:cubicBezTo>
                    <a:lnTo>
                      <a:pt x="677" y="1365"/>
                    </a:lnTo>
                    <a:cubicBezTo>
                      <a:pt x="677" y="1502"/>
                      <a:pt x="506" y="1502"/>
                      <a:pt x="506" y="1502"/>
                    </a:cubicBezTo>
                    <a:lnTo>
                      <a:pt x="506" y="1672"/>
                    </a:lnTo>
                    <a:lnTo>
                      <a:pt x="506" y="1809"/>
                    </a:lnTo>
                    <a:cubicBezTo>
                      <a:pt x="370" y="1809"/>
                      <a:pt x="233" y="1809"/>
                      <a:pt x="233" y="1945"/>
                    </a:cubicBezTo>
                    <a:lnTo>
                      <a:pt x="233" y="2218"/>
                    </a:lnTo>
                    <a:cubicBezTo>
                      <a:pt x="233" y="2355"/>
                      <a:pt x="97" y="2662"/>
                      <a:pt x="97" y="2799"/>
                    </a:cubicBezTo>
                    <a:cubicBezTo>
                      <a:pt x="0" y="2895"/>
                      <a:pt x="108" y="2992"/>
                      <a:pt x="228" y="2992"/>
                    </a:cubicBezTo>
                    <a:cubicBezTo>
                      <a:pt x="278" y="2992"/>
                      <a:pt x="330" y="2975"/>
                      <a:pt x="370" y="2935"/>
                    </a:cubicBezTo>
                    <a:cubicBezTo>
                      <a:pt x="370" y="2799"/>
                      <a:pt x="506" y="2662"/>
                      <a:pt x="506" y="2526"/>
                    </a:cubicBezTo>
                    <a:cubicBezTo>
                      <a:pt x="677" y="2526"/>
                      <a:pt x="677" y="2526"/>
                      <a:pt x="677" y="2355"/>
                    </a:cubicBezTo>
                    <a:cubicBezTo>
                      <a:pt x="813" y="2355"/>
                      <a:pt x="813" y="2218"/>
                      <a:pt x="813" y="2218"/>
                    </a:cubicBezTo>
                    <a:cubicBezTo>
                      <a:pt x="950" y="2082"/>
                      <a:pt x="950" y="1945"/>
                      <a:pt x="1086" y="1945"/>
                    </a:cubicBezTo>
                    <a:cubicBezTo>
                      <a:pt x="1223" y="1809"/>
                      <a:pt x="1086" y="1672"/>
                      <a:pt x="950" y="1672"/>
                    </a:cubicBezTo>
                    <a:lnTo>
                      <a:pt x="1086" y="1672"/>
                    </a:lnTo>
                    <a:cubicBezTo>
                      <a:pt x="1223" y="1502"/>
                      <a:pt x="1223" y="1365"/>
                      <a:pt x="1223" y="1229"/>
                    </a:cubicBezTo>
                    <a:cubicBezTo>
                      <a:pt x="1359" y="1229"/>
                      <a:pt x="1359" y="1229"/>
                      <a:pt x="1359" y="1092"/>
                    </a:cubicBezTo>
                    <a:lnTo>
                      <a:pt x="1359" y="956"/>
                    </a:lnTo>
                    <a:lnTo>
                      <a:pt x="1666" y="956"/>
                    </a:lnTo>
                    <a:cubicBezTo>
                      <a:pt x="1803" y="819"/>
                      <a:pt x="1939" y="376"/>
                      <a:pt x="1939" y="376"/>
                    </a:cubicBezTo>
                    <a:cubicBezTo>
                      <a:pt x="2076" y="956"/>
                      <a:pt x="2076" y="1502"/>
                      <a:pt x="2076" y="1945"/>
                    </a:cubicBezTo>
                    <a:cubicBezTo>
                      <a:pt x="1939" y="1945"/>
                      <a:pt x="1939" y="2082"/>
                      <a:pt x="1939" y="2082"/>
                    </a:cubicBezTo>
                    <a:lnTo>
                      <a:pt x="2076" y="2218"/>
                    </a:lnTo>
                    <a:cubicBezTo>
                      <a:pt x="2076" y="2258"/>
                      <a:pt x="2102" y="2275"/>
                      <a:pt x="2139" y="2275"/>
                    </a:cubicBezTo>
                    <a:cubicBezTo>
                      <a:pt x="2229" y="2275"/>
                      <a:pt x="2383" y="2178"/>
                      <a:pt x="2383" y="2082"/>
                    </a:cubicBezTo>
                    <a:cubicBezTo>
                      <a:pt x="2519" y="1502"/>
                      <a:pt x="2383" y="649"/>
                      <a:pt x="2212" y="103"/>
                    </a:cubicBezTo>
                    <a:cubicBezTo>
                      <a:pt x="2212" y="35"/>
                      <a:pt x="2144" y="0"/>
                      <a:pt x="2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846802" y="1730859"/>
                <a:ext cx="61233" cy="964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206" extrusionOk="0">
                    <a:moveTo>
                      <a:pt x="1162" y="0"/>
                    </a:moveTo>
                    <a:cubicBezTo>
                      <a:pt x="1084" y="0"/>
                      <a:pt x="990" y="66"/>
                      <a:pt x="990" y="226"/>
                    </a:cubicBezTo>
                    <a:cubicBezTo>
                      <a:pt x="1127" y="226"/>
                      <a:pt x="1127" y="363"/>
                      <a:pt x="1127" y="363"/>
                    </a:cubicBezTo>
                    <a:cubicBezTo>
                      <a:pt x="854" y="499"/>
                      <a:pt x="683" y="636"/>
                      <a:pt x="410" y="943"/>
                    </a:cubicBezTo>
                    <a:cubicBezTo>
                      <a:pt x="410" y="943"/>
                      <a:pt x="410" y="1079"/>
                      <a:pt x="547" y="1079"/>
                    </a:cubicBezTo>
                    <a:cubicBezTo>
                      <a:pt x="410" y="1079"/>
                      <a:pt x="410" y="1216"/>
                      <a:pt x="410" y="1216"/>
                    </a:cubicBezTo>
                    <a:cubicBezTo>
                      <a:pt x="274" y="1352"/>
                      <a:pt x="137" y="1489"/>
                      <a:pt x="1" y="1796"/>
                    </a:cubicBezTo>
                    <a:lnTo>
                      <a:pt x="137" y="1796"/>
                    </a:lnTo>
                    <a:cubicBezTo>
                      <a:pt x="1" y="1933"/>
                      <a:pt x="1" y="1933"/>
                      <a:pt x="1" y="2069"/>
                    </a:cubicBezTo>
                    <a:cubicBezTo>
                      <a:pt x="1" y="2206"/>
                      <a:pt x="137" y="2206"/>
                      <a:pt x="137" y="2206"/>
                    </a:cubicBezTo>
                    <a:cubicBezTo>
                      <a:pt x="547" y="2069"/>
                      <a:pt x="854" y="1660"/>
                      <a:pt x="990" y="1352"/>
                    </a:cubicBezTo>
                    <a:cubicBezTo>
                      <a:pt x="1127" y="1216"/>
                      <a:pt x="1127" y="1079"/>
                      <a:pt x="1127" y="943"/>
                    </a:cubicBezTo>
                    <a:cubicBezTo>
                      <a:pt x="1195" y="1011"/>
                      <a:pt x="1263" y="1045"/>
                      <a:pt x="1314" y="1045"/>
                    </a:cubicBezTo>
                    <a:cubicBezTo>
                      <a:pt x="1366" y="1045"/>
                      <a:pt x="1400" y="1011"/>
                      <a:pt x="1400" y="943"/>
                    </a:cubicBezTo>
                    <a:lnTo>
                      <a:pt x="1400" y="499"/>
                    </a:lnTo>
                    <a:lnTo>
                      <a:pt x="1400" y="363"/>
                    </a:lnTo>
                    <a:cubicBezTo>
                      <a:pt x="1400" y="226"/>
                      <a:pt x="1400" y="226"/>
                      <a:pt x="1263" y="90"/>
                    </a:cubicBezTo>
                    <a:cubicBezTo>
                      <a:pt x="1263" y="33"/>
                      <a:pt x="1216" y="0"/>
                      <a:pt x="1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902044" y="1831764"/>
                <a:ext cx="36302" cy="125439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868" extrusionOk="0">
                    <a:moveTo>
                      <a:pt x="651" y="1"/>
                    </a:moveTo>
                    <a:cubicBezTo>
                      <a:pt x="628" y="1"/>
                      <a:pt x="604" y="11"/>
                      <a:pt x="580" y="35"/>
                    </a:cubicBezTo>
                    <a:lnTo>
                      <a:pt x="580" y="206"/>
                    </a:lnTo>
                    <a:lnTo>
                      <a:pt x="444" y="206"/>
                    </a:lnTo>
                    <a:lnTo>
                      <a:pt x="444" y="342"/>
                    </a:lnTo>
                    <a:cubicBezTo>
                      <a:pt x="273" y="615"/>
                      <a:pt x="137" y="752"/>
                      <a:pt x="273" y="888"/>
                    </a:cubicBezTo>
                    <a:lnTo>
                      <a:pt x="273" y="1059"/>
                    </a:lnTo>
                    <a:cubicBezTo>
                      <a:pt x="273" y="1332"/>
                      <a:pt x="137" y="1741"/>
                      <a:pt x="0" y="2048"/>
                    </a:cubicBezTo>
                    <a:lnTo>
                      <a:pt x="0" y="2185"/>
                    </a:lnTo>
                    <a:lnTo>
                      <a:pt x="137" y="2185"/>
                    </a:lnTo>
                    <a:cubicBezTo>
                      <a:pt x="0" y="2321"/>
                      <a:pt x="0" y="2458"/>
                      <a:pt x="0" y="2765"/>
                    </a:cubicBezTo>
                    <a:cubicBezTo>
                      <a:pt x="0" y="2833"/>
                      <a:pt x="68" y="2867"/>
                      <a:pt x="137" y="2867"/>
                    </a:cubicBezTo>
                    <a:cubicBezTo>
                      <a:pt x="205" y="2867"/>
                      <a:pt x="273" y="2833"/>
                      <a:pt x="273" y="2765"/>
                    </a:cubicBezTo>
                    <a:cubicBezTo>
                      <a:pt x="273" y="2458"/>
                      <a:pt x="444" y="2321"/>
                      <a:pt x="444" y="2048"/>
                    </a:cubicBezTo>
                    <a:lnTo>
                      <a:pt x="444" y="1912"/>
                    </a:lnTo>
                    <a:cubicBezTo>
                      <a:pt x="444" y="1605"/>
                      <a:pt x="717" y="888"/>
                      <a:pt x="717" y="888"/>
                    </a:cubicBezTo>
                    <a:cubicBezTo>
                      <a:pt x="717" y="752"/>
                      <a:pt x="580" y="752"/>
                      <a:pt x="580" y="752"/>
                    </a:cubicBezTo>
                    <a:lnTo>
                      <a:pt x="580" y="615"/>
                    </a:lnTo>
                    <a:cubicBezTo>
                      <a:pt x="717" y="479"/>
                      <a:pt x="717" y="342"/>
                      <a:pt x="717" y="342"/>
                    </a:cubicBezTo>
                    <a:cubicBezTo>
                      <a:pt x="829" y="230"/>
                      <a:pt x="756" y="1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796066" y="2034755"/>
                <a:ext cx="88087" cy="211077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4826" extrusionOk="0">
                    <a:moveTo>
                      <a:pt x="1144" y="1"/>
                    </a:moveTo>
                    <a:cubicBezTo>
                      <a:pt x="1067" y="1"/>
                      <a:pt x="990" y="35"/>
                      <a:pt x="990" y="103"/>
                    </a:cubicBezTo>
                    <a:cubicBezTo>
                      <a:pt x="854" y="956"/>
                      <a:pt x="854" y="1946"/>
                      <a:pt x="990" y="2799"/>
                    </a:cubicBezTo>
                    <a:cubicBezTo>
                      <a:pt x="990" y="3242"/>
                      <a:pt x="0" y="4095"/>
                      <a:pt x="308" y="4505"/>
                    </a:cubicBezTo>
                    <a:cubicBezTo>
                      <a:pt x="433" y="4733"/>
                      <a:pt x="561" y="4825"/>
                      <a:pt x="688" y="4825"/>
                    </a:cubicBezTo>
                    <a:cubicBezTo>
                      <a:pt x="1112" y="4825"/>
                      <a:pt x="1528" y="3799"/>
                      <a:pt x="1843" y="3379"/>
                    </a:cubicBezTo>
                    <a:cubicBezTo>
                      <a:pt x="1843" y="3424"/>
                      <a:pt x="1862" y="3439"/>
                      <a:pt x="1887" y="3439"/>
                    </a:cubicBezTo>
                    <a:cubicBezTo>
                      <a:pt x="1938" y="3439"/>
                      <a:pt x="2014" y="3379"/>
                      <a:pt x="2014" y="3379"/>
                    </a:cubicBezTo>
                    <a:lnTo>
                      <a:pt x="2014" y="3072"/>
                    </a:lnTo>
                    <a:cubicBezTo>
                      <a:pt x="1843" y="2799"/>
                      <a:pt x="1843" y="2389"/>
                      <a:pt x="1843" y="2082"/>
                    </a:cubicBezTo>
                    <a:cubicBezTo>
                      <a:pt x="1843" y="2014"/>
                      <a:pt x="1775" y="1980"/>
                      <a:pt x="1707" y="1980"/>
                    </a:cubicBezTo>
                    <a:cubicBezTo>
                      <a:pt x="1638" y="1980"/>
                      <a:pt x="1570" y="2014"/>
                      <a:pt x="1570" y="2082"/>
                    </a:cubicBezTo>
                    <a:cubicBezTo>
                      <a:pt x="1570" y="2526"/>
                      <a:pt x="1570" y="2799"/>
                      <a:pt x="1707" y="3072"/>
                    </a:cubicBezTo>
                    <a:cubicBezTo>
                      <a:pt x="1434" y="3379"/>
                      <a:pt x="1297" y="3652"/>
                      <a:pt x="1161" y="4095"/>
                    </a:cubicBezTo>
                    <a:cubicBezTo>
                      <a:pt x="1086" y="4215"/>
                      <a:pt x="1017" y="4283"/>
                      <a:pt x="953" y="4283"/>
                    </a:cubicBezTo>
                    <a:cubicBezTo>
                      <a:pt x="870" y="4283"/>
                      <a:pt x="794" y="4173"/>
                      <a:pt x="717" y="3925"/>
                    </a:cubicBezTo>
                    <a:cubicBezTo>
                      <a:pt x="854" y="3788"/>
                      <a:pt x="1161" y="3515"/>
                      <a:pt x="1161" y="3379"/>
                    </a:cubicBezTo>
                    <a:cubicBezTo>
                      <a:pt x="1297" y="2799"/>
                      <a:pt x="1297" y="2389"/>
                      <a:pt x="1297" y="1946"/>
                    </a:cubicBezTo>
                    <a:lnTo>
                      <a:pt x="1297" y="1093"/>
                    </a:lnTo>
                    <a:cubicBezTo>
                      <a:pt x="1297" y="1161"/>
                      <a:pt x="1365" y="1195"/>
                      <a:pt x="1417" y="1195"/>
                    </a:cubicBezTo>
                    <a:cubicBezTo>
                      <a:pt x="1468" y="1195"/>
                      <a:pt x="1502" y="1161"/>
                      <a:pt x="1434" y="1093"/>
                    </a:cubicBezTo>
                    <a:cubicBezTo>
                      <a:pt x="1434" y="683"/>
                      <a:pt x="1434" y="376"/>
                      <a:pt x="1297" y="103"/>
                    </a:cubicBezTo>
                    <a:cubicBezTo>
                      <a:pt x="1297" y="35"/>
                      <a:pt x="1220" y="1"/>
                      <a:pt x="1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33"/>
            <p:cNvGrpSpPr/>
            <p:nvPr/>
          </p:nvGrpSpPr>
          <p:grpSpPr>
            <a:xfrm>
              <a:off x="784125" y="652956"/>
              <a:ext cx="4738699" cy="2395637"/>
              <a:chOff x="784125" y="663025"/>
              <a:chExt cx="4738699" cy="2395637"/>
            </a:xfrm>
          </p:grpSpPr>
          <p:sp>
            <p:nvSpPr>
              <p:cNvPr id="643" name="Google Shape;643;p33"/>
              <p:cNvSpPr/>
              <p:nvPr/>
            </p:nvSpPr>
            <p:spPr>
              <a:xfrm>
                <a:off x="1921416" y="1809413"/>
                <a:ext cx="111968" cy="21869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500" extrusionOk="0">
                    <a:moveTo>
                      <a:pt x="307" y="0"/>
                    </a:moveTo>
                    <a:cubicBezTo>
                      <a:pt x="0" y="0"/>
                      <a:pt x="0" y="273"/>
                      <a:pt x="171" y="273"/>
                    </a:cubicBezTo>
                    <a:cubicBezTo>
                      <a:pt x="571" y="433"/>
                      <a:pt x="1029" y="499"/>
                      <a:pt x="1484" y="499"/>
                    </a:cubicBezTo>
                    <a:cubicBezTo>
                      <a:pt x="1806" y="499"/>
                      <a:pt x="2126" y="466"/>
                      <a:pt x="2423" y="410"/>
                    </a:cubicBezTo>
                    <a:cubicBezTo>
                      <a:pt x="2423" y="410"/>
                      <a:pt x="2560" y="410"/>
                      <a:pt x="2560" y="273"/>
                    </a:cubicBezTo>
                    <a:lnTo>
                      <a:pt x="2560" y="137"/>
                    </a:lnTo>
                    <a:cubicBezTo>
                      <a:pt x="2491" y="68"/>
                      <a:pt x="2457" y="34"/>
                      <a:pt x="2423" y="34"/>
                    </a:cubicBezTo>
                    <a:cubicBezTo>
                      <a:pt x="2389" y="34"/>
                      <a:pt x="2355" y="68"/>
                      <a:pt x="2287" y="137"/>
                    </a:cubicBezTo>
                    <a:lnTo>
                      <a:pt x="1433" y="137"/>
                    </a:lnTo>
                    <a:cubicBezTo>
                      <a:pt x="1024" y="137"/>
                      <a:pt x="580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4" name="Google Shape;644;p33"/>
              <p:cNvGrpSpPr/>
              <p:nvPr/>
            </p:nvGrpSpPr>
            <p:grpSpPr>
              <a:xfrm>
                <a:off x="784125" y="663025"/>
                <a:ext cx="4738699" cy="2395637"/>
                <a:chOff x="784125" y="663025"/>
                <a:chExt cx="4738699" cy="2395637"/>
              </a:xfrm>
            </p:grpSpPr>
            <p:sp>
              <p:nvSpPr>
                <p:cNvPr id="645" name="Google Shape;645;p33"/>
                <p:cNvSpPr/>
                <p:nvPr/>
              </p:nvSpPr>
              <p:spPr>
                <a:xfrm>
                  <a:off x="934629" y="1390791"/>
                  <a:ext cx="104751" cy="51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" h="1177" extrusionOk="0">
                      <a:moveTo>
                        <a:pt x="283" y="0"/>
                      </a:moveTo>
                      <a:cubicBezTo>
                        <a:pt x="149" y="0"/>
                        <a:pt x="0" y="216"/>
                        <a:pt x="108" y="324"/>
                      </a:cubicBezTo>
                      <a:cubicBezTo>
                        <a:pt x="245" y="597"/>
                        <a:pt x="688" y="733"/>
                        <a:pt x="961" y="904"/>
                      </a:cubicBezTo>
                      <a:cubicBezTo>
                        <a:pt x="1234" y="1040"/>
                        <a:pt x="1541" y="1177"/>
                        <a:pt x="1951" y="1177"/>
                      </a:cubicBezTo>
                      <a:cubicBezTo>
                        <a:pt x="1951" y="1177"/>
                        <a:pt x="2087" y="1177"/>
                        <a:pt x="2258" y="1040"/>
                      </a:cubicBezTo>
                      <a:cubicBezTo>
                        <a:pt x="2395" y="904"/>
                        <a:pt x="2258" y="733"/>
                        <a:pt x="1951" y="733"/>
                      </a:cubicBezTo>
                      <a:cubicBezTo>
                        <a:pt x="1814" y="597"/>
                        <a:pt x="1405" y="460"/>
                        <a:pt x="1098" y="460"/>
                      </a:cubicBezTo>
                      <a:cubicBezTo>
                        <a:pt x="825" y="324"/>
                        <a:pt x="552" y="187"/>
                        <a:pt x="381" y="51"/>
                      </a:cubicBezTo>
                      <a:cubicBezTo>
                        <a:pt x="353" y="15"/>
                        <a:pt x="31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6" name="Google Shape;646;p33"/>
                <p:cNvGrpSpPr/>
                <p:nvPr/>
              </p:nvGrpSpPr>
              <p:grpSpPr>
                <a:xfrm>
                  <a:off x="784125" y="663025"/>
                  <a:ext cx="4738699" cy="2395637"/>
                  <a:chOff x="784125" y="663025"/>
                  <a:chExt cx="4738699" cy="2395637"/>
                </a:xfrm>
              </p:grpSpPr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1182627" y="2407889"/>
                    <a:ext cx="708941" cy="494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9" h="11300" extrusionOk="0">
                        <a:moveTo>
                          <a:pt x="15117" y="0"/>
                        </a:moveTo>
                        <a:cubicBezTo>
                          <a:pt x="15083" y="0"/>
                          <a:pt x="15049" y="35"/>
                          <a:pt x="15049" y="103"/>
                        </a:cubicBezTo>
                        <a:cubicBezTo>
                          <a:pt x="15049" y="1092"/>
                          <a:pt x="15356" y="2082"/>
                          <a:pt x="15356" y="3071"/>
                        </a:cubicBezTo>
                        <a:cubicBezTo>
                          <a:pt x="15492" y="4095"/>
                          <a:pt x="15185" y="5221"/>
                          <a:pt x="14912" y="6211"/>
                        </a:cubicBezTo>
                        <a:cubicBezTo>
                          <a:pt x="14196" y="8361"/>
                          <a:pt x="12353" y="9623"/>
                          <a:pt x="10374" y="10340"/>
                        </a:cubicBezTo>
                        <a:cubicBezTo>
                          <a:pt x="9500" y="10686"/>
                          <a:pt x="8582" y="10847"/>
                          <a:pt x="7657" y="10847"/>
                        </a:cubicBezTo>
                        <a:cubicBezTo>
                          <a:pt x="6306" y="10847"/>
                          <a:pt x="4942" y="10504"/>
                          <a:pt x="3686" y="9896"/>
                        </a:cubicBezTo>
                        <a:cubicBezTo>
                          <a:pt x="1843" y="8907"/>
                          <a:pt x="546" y="6791"/>
                          <a:pt x="273" y="4778"/>
                        </a:cubicBezTo>
                        <a:cubicBezTo>
                          <a:pt x="205" y="4709"/>
                          <a:pt x="137" y="4675"/>
                          <a:pt x="86" y="4675"/>
                        </a:cubicBezTo>
                        <a:cubicBezTo>
                          <a:pt x="34" y="4675"/>
                          <a:pt x="0" y="4709"/>
                          <a:pt x="0" y="4778"/>
                        </a:cubicBezTo>
                        <a:cubicBezTo>
                          <a:pt x="112" y="8847"/>
                          <a:pt x="3911" y="11300"/>
                          <a:pt x="7717" y="11300"/>
                        </a:cubicBezTo>
                        <a:cubicBezTo>
                          <a:pt x="8570" y="11300"/>
                          <a:pt x="9424" y="11176"/>
                          <a:pt x="10237" y="10920"/>
                        </a:cubicBezTo>
                        <a:cubicBezTo>
                          <a:pt x="12216" y="10203"/>
                          <a:pt x="14059" y="8907"/>
                          <a:pt x="15049" y="6927"/>
                        </a:cubicBezTo>
                        <a:cubicBezTo>
                          <a:pt x="15902" y="4948"/>
                          <a:pt x="16209" y="2082"/>
                          <a:pt x="15185" y="103"/>
                        </a:cubicBezTo>
                        <a:cubicBezTo>
                          <a:pt x="15185" y="35"/>
                          <a:pt x="15151" y="0"/>
                          <a:pt x="151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1113958" y="2187708"/>
                    <a:ext cx="761951" cy="494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1" h="11302" extrusionOk="0">
                        <a:moveTo>
                          <a:pt x="9438" y="1"/>
                        </a:moveTo>
                        <a:cubicBezTo>
                          <a:pt x="8612" y="1"/>
                          <a:pt x="7779" y="107"/>
                          <a:pt x="6962" y="291"/>
                        </a:cubicBezTo>
                        <a:cubicBezTo>
                          <a:pt x="2253" y="1588"/>
                          <a:pt x="1" y="6843"/>
                          <a:pt x="1843" y="11245"/>
                        </a:cubicBezTo>
                        <a:cubicBezTo>
                          <a:pt x="1843" y="11285"/>
                          <a:pt x="1855" y="11301"/>
                          <a:pt x="1872" y="11301"/>
                        </a:cubicBezTo>
                        <a:cubicBezTo>
                          <a:pt x="1912" y="11301"/>
                          <a:pt x="1980" y="11205"/>
                          <a:pt x="1980" y="11108"/>
                        </a:cubicBezTo>
                        <a:cubicBezTo>
                          <a:pt x="1843" y="10119"/>
                          <a:pt x="1570" y="8959"/>
                          <a:pt x="1570" y="7969"/>
                        </a:cubicBezTo>
                        <a:cubicBezTo>
                          <a:pt x="1707" y="6843"/>
                          <a:pt x="1843" y="5717"/>
                          <a:pt x="2253" y="4693"/>
                        </a:cubicBezTo>
                        <a:cubicBezTo>
                          <a:pt x="3106" y="2714"/>
                          <a:pt x="5119" y="1281"/>
                          <a:pt x="7098" y="735"/>
                        </a:cubicBezTo>
                        <a:cubicBezTo>
                          <a:pt x="7872" y="477"/>
                          <a:pt x="8698" y="347"/>
                          <a:pt x="9526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220" y="3158"/>
                          <a:pt x="15902" y="4011"/>
                        </a:cubicBezTo>
                        <a:cubicBezTo>
                          <a:pt x="16482" y="5000"/>
                          <a:pt x="16619" y="6126"/>
                          <a:pt x="17062" y="7116"/>
                        </a:cubicBezTo>
                        <a:cubicBezTo>
                          <a:pt x="17062" y="7232"/>
                          <a:pt x="17121" y="7280"/>
                          <a:pt x="17186" y="7280"/>
                        </a:cubicBezTo>
                        <a:cubicBezTo>
                          <a:pt x="17294" y="7280"/>
                          <a:pt x="17420" y="7149"/>
                          <a:pt x="17335" y="6979"/>
                        </a:cubicBezTo>
                        <a:cubicBezTo>
                          <a:pt x="17062" y="5853"/>
                          <a:pt x="16926" y="4864"/>
                          <a:pt x="16209" y="3704"/>
                        </a:cubicBezTo>
                        <a:cubicBezTo>
                          <a:pt x="15766" y="2851"/>
                          <a:pt x="14912" y="1997"/>
                          <a:pt x="14059" y="1451"/>
                        </a:cubicBezTo>
                        <a:cubicBezTo>
                          <a:pt x="12658" y="411"/>
                          <a:pt x="11061" y="1"/>
                          <a:pt x="94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33"/>
                  <p:cNvSpPr/>
                  <p:nvPr/>
                </p:nvSpPr>
                <p:spPr>
                  <a:xfrm>
                    <a:off x="1007979" y="2531756"/>
                    <a:ext cx="1019434" cy="526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8" h="12047" extrusionOk="0">
                        <a:moveTo>
                          <a:pt x="23034" y="1"/>
                        </a:moveTo>
                        <a:cubicBezTo>
                          <a:pt x="22966" y="1"/>
                          <a:pt x="22898" y="35"/>
                          <a:pt x="22898" y="103"/>
                        </a:cubicBezTo>
                        <a:cubicBezTo>
                          <a:pt x="22590" y="1400"/>
                          <a:pt x="22761" y="2799"/>
                          <a:pt x="22454" y="4095"/>
                        </a:cubicBezTo>
                        <a:cubicBezTo>
                          <a:pt x="22181" y="5529"/>
                          <a:pt x="21055" y="6791"/>
                          <a:pt x="20202" y="7781"/>
                        </a:cubicBezTo>
                        <a:cubicBezTo>
                          <a:pt x="19349" y="8941"/>
                          <a:pt x="18325" y="9930"/>
                          <a:pt x="17199" y="10476"/>
                        </a:cubicBezTo>
                        <a:cubicBezTo>
                          <a:pt x="15766" y="11329"/>
                          <a:pt x="13923" y="11500"/>
                          <a:pt x="12217" y="11637"/>
                        </a:cubicBezTo>
                        <a:cubicBezTo>
                          <a:pt x="10647" y="11637"/>
                          <a:pt x="9385" y="11329"/>
                          <a:pt x="7952" y="10784"/>
                        </a:cubicBezTo>
                        <a:cubicBezTo>
                          <a:pt x="6553" y="10340"/>
                          <a:pt x="5119" y="9794"/>
                          <a:pt x="3993" y="8634"/>
                        </a:cubicBezTo>
                        <a:cubicBezTo>
                          <a:pt x="2833" y="7781"/>
                          <a:pt x="2117" y="6382"/>
                          <a:pt x="1571" y="5085"/>
                        </a:cubicBezTo>
                        <a:cubicBezTo>
                          <a:pt x="991" y="3652"/>
                          <a:pt x="854" y="2116"/>
                          <a:pt x="581" y="683"/>
                        </a:cubicBezTo>
                        <a:cubicBezTo>
                          <a:pt x="581" y="615"/>
                          <a:pt x="538" y="581"/>
                          <a:pt x="496" y="581"/>
                        </a:cubicBezTo>
                        <a:cubicBezTo>
                          <a:pt x="453" y="581"/>
                          <a:pt x="410" y="615"/>
                          <a:pt x="410" y="683"/>
                        </a:cubicBezTo>
                        <a:cubicBezTo>
                          <a:pt x="1" y="3515"/>
                          <a:pt x="1571" y="7064"/>
                          <a:pt x="3550" y="9077"/>
                        </a:cubicBezTo>
                        <a:cubicBezTo>
                          <a:pt x="4676" y="10067"/>
                          <a:pt x="5973" y="10647"/>
                          <a:pt x="7235" y="11057"/>
                        </a:cubicBezTo>
                        <a:cubicBezTo>
                          <a:pt x="8805" y="11637"/>
                          <a:pt x="10238" y="12046"/>
                          <a:pt x="11944" y="12046"/>
                        </a:cubicBezTo>
                        <a:cubicBezTo>
                          <a:pt x="13514" y="12046"/>
                          <a:pt x="15220" y="11910"/>
                          <a:pt x="16790" y="11329"/>
                        </a:cubicBezTo>
                        <a:cubicBezTo>
                          <a:pt x="18052" y="10647"/>
                          <a:pt x="19178" y="9794"/>
                          <a:pt x="20202" y="8634"/>
                        </a:cubicBezTo>
                        <a:cubicBezTo>
                          <a:pt x="21191" y="7508"/>
                          <a:pt x="22044" y="6382"/>
                          <a:pt x="22590" y="4948"/>
                        </a:cubicBezTo>
                        <a:cubicBezTo>
                          <a:pt x="23307" y="3515"/>
                          <a:pt x="23307" y="1673"/>
                          <a:pt x="23171" y="103"/>
                        </a:cubicBezTo>
                        <a:cubicBezTo>
                          <a:pt x="23171" y="35"/>
                          <a:pt x="23102" y="1"/>
                          <a:pt x="2303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33"/>
                  <p:cNvSpPr/>
                  <p:nvPr/>
                </p:nvSpPr>
                <p:spPr>
                  <a:xfrm>
                    <a:off x="996038" y="2033268"/>
                    <a:ext cx="1037322" cy="6442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7" h="14729" extrusionOk="0">
                        <a:moveTo>
                          <a:pt x="11944" y="0"/>
                        </a:moveTo>
                        <a:cubicBezTo>
                          <a:pt x="9931" y="137"/>
                          <a:pt x="8361" y="546"/>
                          <a:pt x="6655" y="1400"/>
                        </a:cubicBezTo>
                        <a:cubicBezTo>
                          <a:pt x="5256" y="2116"/>
                          <a:pt x="3959" y="3276"/>
                          <a:pt x="3106" y="4539"/>
                        </a:cubicBezTo>
                        <a:cubicBezTo>
                          <a:pt x="854" y="7371"/>
                          <a:pt x="1" y="11091"/>
                          <a:pt x="991" y="14639"/>
                        </a:cubicBezTo>
                        <a:cubicBezTo>
                          <a:pt x="991" y="14696"/>
                          <a:pt x="1037" y="14729"/>
                          <a:pt x="1092" y="14729"/>
                        </a:cubicBezTo>
                        <a:cubicBezTo>
                          <a:pt x="1170" y="14729"/>
                          <a:pt x="1264" y="14663"/>
                          <a:pt x="1264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37" y="8088"/>
                          <a:pt x="2253" y="6518"/>
                          <a:pt x="3106" y="5255"/>
                        </a:cubicBezTo>
                        <a:cubicBezTo>
                          <a:pt x="3959" y="3822"/>
                          <a:pt x="5256" y="2560"/>
                          <a:pt x="6655" y="1843"/>
                        </a:cubicBezTo>
                        <a:cubicBezTo>
                          <a:pt x="8225" y="990"/>
                          <a:pt x="9931" y="546"/>
                          <a:pt x="11637" y="410"/>
                        </a:cubicBezTo>
                        <a:cubicBezTo>
                          <a:pt x="11967" y="386"/>
                          <a:pt x="12291" y="374"/>
                          <a:pt x="12609" y="374"/>
                        </a:cubicBezTo>
                        <a:cubicBezTo>
                          <a:pt x="15877" y="374"/>
                          <a:pt x="18516" y="1654"/>
                          <a:pt x="20475" y="4266"/>
                        </a:cubicBezTo>
                        <a:cubicBezTo>
                          <a:pt x="21464" y="5528"/>
                          <a:pt x="22181" y="7098"/>
                          <a:pt x="22590" y="8531"/>
                        </a:cubicBezTo>
                        <a:cubicBezTo>
                          <a:pt x="23034" y="10374"/>
                          <a:pt x="22863" y="12080"/>
                          <a:pt x="23034" y="13786"/>
                        </a:cubicBezTo>
                        <a:cubicBezTo>
                          <a:pt x="23034" y="13946"/>
                          <a:pt x="23128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17" y="12217"/>
                          <a:pt x="23444" y="10101"/>
                          <a:pt x="23171" y="8531"/>
                        </a:cubicBezTo>
                        <a:cubicBezTo>
                          <a:pt x="22727" y="6825"/>
                          <a:pt x="21737" y="5119"/>
                          <a:pt x="20748" y="3822"/>
                        </a:cubicBezTo>
                        <a:cubicBezTo>
                          <a:pt x="18598" y="990"/>
                          <a:pt x="15493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33"/>
                  <p:cNvSpPr/>
                  <p:nvPr/>
                </p:nvSpPr>
                <p:spPr>
                  <a:xfrm>
                    <a:off x="1320316" y="2439774"/>
                    <a:ext cx="402604" cy="299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5" h="6856" extrusionOk="0">
                        <a:moveTo>
                          <a:pt x="7992" y="1"/>
                        </a:moveTo>
                        <a:cubicBezTo>
                          <a:pt x="7877" y="1"/>
                          <a:pt x="7772" y="67"/>
                          <a:pt x="7772" y="227"/>
                        </a:cubicBezTo>
                        <a:cubicBezTo>
                          <a:pt x="7942" y="636"/>
                          <a:pt x="8215" y="1080"/>
                          <a:pt x="8352" y="1489"/>
                        </a:cubicBezTo>
                        <a:cubicBezTo>
                          <a:pt x="8625" y="2206"/>
                          <a:pt x="8488" y="2923"/>
                          <a:pt x="8215" y="3639"/>
                        </a:cubicBezTo>
                        <a:cubicBezTo>
                          <a:pt x="7942" y="4902"/>
                          <a:pt x="7089" y="5925"/>
                          <a:pt x="5656" y="6198"/>
                        </a:cubicBezTo>
                        <a:cubicBezTo>
                          <a:pt x="5356" y="6307"/>
                          <a:pt x="5015" y="6358"/>
                          <a:pt x="4660" y="6358"/>
                        </a:cubicBezTo>
                        <a:cubicBezTo>
                          <a:pt x="3682" y="6358"/>
                          <a:pt x="2597" y="5971"/>
                          <a:pt x="1971" y="5345"/>
                        </a:cubicBezTo>
                        <a:cubicBezTo>
                          <a:pt x="947" y="4492"/>
                          <a:pt x="674" y="3196"/>
                          <a:pt x="538" y="1933"/>
                        </a:cubicBezTo>
                        <a:cubicBezTo>
                          <a:pt x="538" y="1865"/>
                          <a:pt x="504" y="1831"/>
                          <a:pt x="469" y="1831"/>
                        </a:cubicBezTo>
                        <a:cubicBezTo>
                          <a:pt x="435" y="1831"/>
                          <a:pt x="401" y="1865"/>
                          <a:pt x="401" y="1933"/>
                        </a:cubicBezTo>
                        <a:cubicBezTo>
                          <a:pt x="0" y="4618"/>
                          <a:pt x="2055" y="6856"/>
                          <a:pt x="4773" y="6856"/>
                        </a:cubicBezTo>
                        <a:cubicBezTo>
                          <a:pt x="5061" y="6856"/>
                          <a:pt x="5356" y="6831"/>
                          <a:pt x="5656" y="6778"/>
                        </a:cubicBezTo>
                        <a:cubicBezTo>
                          <a:pt x="6919" y="6471"/>
                          <a:pt x="7942" y="5618"/>
                          <a:pt x="8488" y="4356"/>
                        </a:cubicBezTo>
                        <a:cubicBezTo>
                          <a:pt x="9205" y="2786"/>
                          <a:pt x="9068" y="1353"/>
                          <a:pt x="8215" y="90"/>
                        </a:cubicBezTo>
                        <a:cubicBezTo>
                          <a:pt x="8159" y="34"/>
                          <a:pt x="8073" y="1"/>
                          <a:pt x="7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33"/>
                  <p:cNvSpPr/>
                  <p:nvPr/>
                </p:nvSpPr>
                <p:spPr>
                  <a:xfrm>
                    <a:off x="1300546" y="2364762"/>
                    <a:ext cx="408683" cy="232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4" h="5321" extrusionOk="0">
                        <a:moveTo>
                          <a:pt x="5636" y="0"/>
                        </a:moveTo>
                        <a:cubicBezTo>
                          <a:pt x="5080" y="0"/>
                          <a:pt x="4508" y="106"/>
                          <a:pt x="3958" y="236"/>
                        </a:cubicBezTo>
                        <a:cubicBezTo>
                          <a:pt x="1706" y="645"/>
                          <a:pt x="0" y="2931"/>
                          <a:pt x="990" y="5218"/>
                        </a:cubicBezTo>
                        <a:cubicBezTo>
                          <a:pt x="990" y="5286"/>
                          <a:pt x="1024" y="5320"/>
                          <a:pt x="1058" y="5320"/>
                        </a:cubicBezTo>
                        <a:cubicBezTo>
                          <a:pt x="1092" y="5320"/>
                          <a:pt x="1126" y="5286"/>
                          <a:pt x="1126" y="5218"/>
                        </a:cubicBezTo>
                        <a:cubicBezTo>
                          <a:pt x="1126" y="4057"/>
                          <a:pt x="1126" y="3204"/>
                          <a:pt x="1570" y="2351"/>
                        </a:cubicBezTo>
                        <a:cubicBezTo>
                          <a:pt x="2116" y="1362"/>
                          <a:pt x="3105" y="952"/>
                          <a:pt x="4129" y="645"/>
                        </a:cubicBezTo>
                        <a:cubicBezTo>
                          <a:pt x="4587" y="534"/>
                          <a:pt x="5023" y="468"/>
                          <a:pt x="5445" y="468"/>
                        </a:cubicBezTo>
                        <a:cubicBezTo>
                          <a:pt x="6060" y="468"/>
                          <a:pt x="6647" y="608"/>
                          <a:pt x="7234" y="952"/>
                        </a:cubicBezTo>
                        <a:cubicBezTo>
                          <a:pt x="8224" y="1498"/>
                          <a:pt x="8531" y="2522"/>
                          <a:pt x="8940" y="3512"/>
                        </a:cubicBezTo>
                        <a:cubicBezTo>
                          <a:pt x="8980" y="3551"/>
                          <a:pt x="9035" y="3568"/>
                          <a:pt x="9089" y="3568"/>
                        </a:cubicBezTo>
                        <a:cubicBezTo>
                          <a:pt x="9219" y="3568"/>
                          <a:pt x="9344" y="3472"/>
                          <a:pt x="9247" y="3375"/>
                        </a:cubicBezTo>
                        <a:cubicBezTo>
                          <a:pt x="9077" y="2078"/>
                          <a:pt x="8394" y="1362"/>
                          <a:pt x="7371" y="509"/>
                        </a:cubicBezTo>
                        <a:cubicBezTo>
                          <a:pt x="6850" y="131"/>
                          <a:pt x="6253" y="0"/>
                          <a:pt x="56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33"/>
                  <p:cNvSpPr/>
                  <p:nvPr/>
                </p:nvSpPr>
                <p:spPr>
                  <a:xfrm>
                    <a:off x="1436355" y="2474109"/>
                    <a:ext cx="173638" cy="150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0" h="3437" extrusionOk="0">
                        <a:moveTo>
                          <a:pt x="1833" y="408"/>
                        </a:moveTo>
                        <a:cubicBezTo>
                          <a:pt x="2436" y="408"/>
                          <a:pt x="2976" y="795"/>
                          <a:pt x="3276" y="1421"/>
                        </a:cubicBezTo>
                        <a:cubicBezTo>
                          <a:pt x="3583" y="2138"/>
                          <a:pt x="2423" y="2854"/>
                          <a:pt x="1877" y="2991"/>
                        </a:cubicBezTo>
                        <a:cubicBezTo>
                          <a:pt x="1433" y="2991"/>
                          <a:pt x="1024" y="2718"/>
                          <a:pt x="717" y="2411"/>
                        </a:cubicBezTo>
                        <a:cubicBezTo>
                          <a:pt x="307" y="2001"/>
                          <a:pt x="580" y="1421"/>
                          <a:pt x="717" y="1012"/>
                        </a:cubicBezTo>
                        <a:lnTo>
                          <a:pt x="717" y="875"/>
                        </a:lnTo>
                        <a:cubicBezTo>
                          <a:pt x="853" y="704"/>
                          <a:pt x="1024" y="704"/>
                          <a:pt x="1160" y="568"/>
                        </a:cubicBezTo>
                        <a:cubicBezTo>
                          <a:pt x="1388" y="459"/>
                          <a:pt x="1615" y="408"/>
                          <a:pt x="1833" y="408"/>
                        </a:cubicBezTo>
                        <a:close/>
                        <a:moveTo>
                          <a:pt x="1974" y="0"/>
                        </a:moveTo>
                        <a:cubicBezTo>
                          <a:pt x="1884" y="0"/>
                          <a:pt x="1794" y="7"/>
                          <a:pt x="1706" y="22"/>
                        </a:cubicBezTo>
                        <a:cubicBezTo>
                          <a:pt x="717" y="22"/>
                          <a:pt x="171" y="704"/>
                          <a:pt x="171" y="1557"/>
                        </a:cubicBezTo>
                        <a:cubicBezTo>
                          <a:pt x="171" y="1865"/>
                          <a:pt x="0" y="2001"/>
                          <a:pt x="171" y="2274"/>
                        </a:cubicBezTo>
                        <a:cubicBezTo>
                          <a:pt x="307" y="2718"/>
                          <a:pt x="853" y="3127"/>
                          <a:pt x="1297" y="3264"/>
                        </a:cubicBezTo>
                        <a:cubicBezTo>
                          <a:pt x="1501" y="3383"/>
                          <a:pt x="1718" y="3436"/>
                          <a:pt x="1935" y="3436"/>
                        </a:cubicBezTo>
                        <a:cubicBezTo>
                          <a:pt x="2772" y="3436"/>
                          <a:pt x="3611" y="2650"/>
                          <a:pt x="3720" y="1865"/>
                        </a:cubicBezTo>
                        <a:cubicBezTo>
                          <a:pt x="3969" y="804"/>
                          <a:pt x="2936" y="0"/>
                          <a:pt x="197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33"/>
                  <p:cNvSpPr/>
                  <p:nvPr/>
                </p:nvSpPr>
                <p:spPr>
                  <a:xfrm>
                    <a:off x="4670560" y="2407889"/>
                    <a:ext cx="708985" cy="4942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10" h="11300" extrusionOk="0">
                        <a:moveTo>
                          <a:pt x="15152" y="0"/>
                        </a:moveTo>
                        <a:cubicBezTo>
                          <a:pt x="15117" y="0"/>
                          <a:pt x="15083" y="35"/>
                          <a:pt x="15083" y="103"/>
                        </a:cubicBezTo>
                        <a:cubicBezTo>
                          <a:pt x="15083" y="1092"/>
                          <a:pt x="15356" y="2082"/>
                          <a:pt x="15356" y="3071"/>
                        </a:cubicBezTo>
                        <a:cubicBezTo>
                          <a:pt x="15493" y="4095"/>
                          <a:pt x="15220" y="5221"/>
                          <a:pt x="14947" y="6211"/>
                        </a:cubicBezTo>
                        <a:cubicBezTo>
                          <a:pt x="14230" y="8361"/>
                          <a:pt x="12388" y="9623"/>
                          <a:pt x="10374" y="10340"/>
                        </a:cubicBezTo>
                        <a:cubicBezTo>
                          <a:pt x="9515" y="10686"/>
                          <a:pt x="8605" y="10847"/>
                          <a:pt x="7694" y="10847"/>
                        </a:cubicBezTo>
                        <a:cubicBezTo>
                          <a:pt x="6363" y="10847"/>
                          <a:pt x="5032" y="10504"/>
                          <a:pt x="3857" y="9896"/>
                        </a:cubicBezTo>
                        <a:cubicBezTo>
                          <a:pt x="1844" y="8907"/>
                          <a:pt x="718" y="6791"/>
                          <a:pt x="274" y="4778"/>
                        </a:cubicBezTo>
                        <a:cubicBezTo>
                          <a:pt x="274" y="4709"/>
                          <a:pt x="206" y="4675"/>
                          <a:pt x="137" y="4675"/>
                        </a:cubicBezTo>
                        <a:cubicBezTo>
                          <a:pt x="69" y="4675"/>
                          <a:pt x="1" y="4709"/>
                          <a:pt x="1" y="4778"/>
                        </a:cubicBezTo>
                        <a:cubicBezTo>
                          <a:pt x="224" y="8847"/>
                          <a:pt x="3975" y="11300"/>
                          <a:pt x="7741" y="11300"/>
                        </a:cubicBezTo>
                        <a:cubicBezTo>
                          <a:pt x="8586" y="11300"/>
                          <a:pt x="9431" y="11176"/>
                          <a:pt x="10238" y="10920"/>
                        </a:cubicBezTo>
                        <a:cubicBezTo>
                          <a:pt x="12217" y="10203"/>
                          <a:pt x="14230" y="8907"/>
                          <a:pt x="15083" y="6927"/>
                        </a:cubicBezTo>
                        <a:cubicBezTo>
                          <a:pt x="16073" y="4948"/>
                          <a:pt x="16209" y="2082"/>
                          <a:pt x="15220" y="103"/>
                        </a:cubicBezTo>
                        <a:cubicBezTo>
                          <a:pt x="15220" y="35"/>
                          <a:pt x="15186" y="0"/>
                          <a:pt x="1515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33"/>
                  <p:cNvSpPr/>
                  <p:nvPr/>
                </p:nvSpPr>
                <p:spPr>
                  <a:xfrm>
                    <a:off x="4601934" y="2187708"/>
                    <a:ext cx="763394" cy="494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4" h="11302" extrusionOk="0">
                        <a:moveTo>
                          <a:pt x="9531" y="1"/>
                        </a:moveTo>
                        <a:cubicBezTo>
                          <a:pt x="8688" y="1"/>
                          <a:pt x="7825" y="107"/>
                          <a:pt x="6961" y="291"/>
                        </a:cubicBezTo>
                        <a:cubicBezTo>
                          <a:pt x="2423" y="1588"/>
                          <a:pt x="0" y="6843"/>
                          <a:pt x="1843" y="11245"/>
                        </a:cubicBezTo>
                        <a:cubicBezTo>
                          <a:pt x="1843" y="11285"/>
                          <a:pt x="1869" y="11301"/>
                          <a:pt x="1903" y="11301"/>
                        </a:cubicBezTo>
                        <a:cubicBezTo>
                          <a:pt x="1985" y="11301"/>
                          <a:pt x="2110" y="11205"/>
                          <a:pt x="2014" y="11108"/>
                        </a:cubicBezTo>
                        <a:cubicBezTo>
                          <a:pt x="1843" y="10119"/>
                          <a:pt x="1570" y="8959"/>
                          <a:pt x="1706" y="7969"/>
                        </a:cubicBezTo>
                        <a:cubicBezTo>
                          <a:pt x="1706" y="6843"/>
                          <a:pt x="1843" y="5717"/>
                          <a:pt x="2423" y="4693"/>
                        </a:cubicBezTo>
                        <a:cubicBezTo>
                          <a:pt x="3140" y="2714"/>
                          <a:pt x="5119" y="1281"/>
                          <a:pt x="7132" y="735"/>
                        </a:cubicBezTo>
                        <a:cubicBezTo>
                          <a:pt x="7893" y="477"/>
                          <a:pt x="8712" y="347"/>
                          <a:pt x="9534" y="347"/>
                        </a:cubicBezTo>
                        <a:cubicBezTo>
                          <a:pt x="10997" y="347"/>
                          <a:pt x="12470" y="758"/>
                          <a:pt x="13650" y="1588"/>
                        </a:cubicBezTo>
                        <a:cubicBezTo>
                          <a:pt x="14503" y="2305"/>
                          <a:pt x="15356" y="3158"/>
                          <a:pt x="15936" y="4011"/>
                        </a:cubicBezTo>
                        <a:cubicBezTo>
                          <a:pt x="16516" y="5000"/>
                          <a:pt x="16652" y="6126"/>
                          <a:pt x="17062" y="7116"/>
                        </a:cubicBezTo>
                        <a:cubicBezTo>
                          <a:pt x="17062" y="7232"/>
                          <a:pt x="17125" y="7280"/>
                          <a:pt x="17196" y="7280"/>
                        </a:cubicBezTo>
                        <a:cubicBezTo>
                          <a:pt x="17314" y="7280"/>
                          <a:pt x="17454" y="7149"/>
                          <a:pt x="17369" y="6979"/>
                        </a:cubicBezTo>
                        <a:cubicBezTo>
                          <a:pt x="17062" y="5853"/>
                          <a:pt x="16925" y="4864"/>
                          <a:pt x="16345" y="3704"/>
                        </a:cubicBezTo>
                        <a:cubicBezTo>
                          <a:pt x="15799" y="2851"/>
                          <a:pt x="14946" y="1997"/>
                          <a:pt x="14093" y="1451"/>
                        </a:cubicBezTo>
                        <a:cubicBezTo>
                          <a:pt x="12759" y="411"/>
                          <a:pt x="11185" y="1"/>
                          <a:pt x="95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33"/>
                  <p:cNvSpPr/>
                  <p:nvPr/>
                </p:nvSpPr>
                <p:spPr>
                  <a:xfrm>
                    <a:off x="4503435" y="2531756"/>
                    <a:ext cx="1013398" cy="526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0" h="12047" extrusionOk="0">
                        <a:moveTo>
                          <a:pt x="22880" y="1"/>
                        </a:moveTo>
                        <a:cubicBezTo>
                          <a:pt x="22803" y="1"/>
                          <a:pt x="22726" y="35"/>
                          <a:pt x="22726" y="103"/>
                        </a:cubicBezTo>
                        <a:cubicBezTo>
                          <a:pt x="22453" y="1400"/>
                          <a:pt x="22590" y="2799"/>
                          <a:pt x="22317" y="4095"/>
                        </a:cubicBezTo>
                        <a:cubicBezTo>
                          <a:pt x="22010" y="5529"/>
                          <a:pt x="21020" y="6791"/>
                          <a:pt x="20030" y="7781"/>
                        </a:cubicBezTo>
                        <a:cubicBezTo>
                          <a:pt x="19177" y="8941"/>
                          <a:pt x="18188" y="9930"/>
                          <a:pt x="17062" y="10476"/>
                        </a:cubicBezTo>
                        <a:cubicBezTo>
                          <a:pt x="15629" y="11329"/>
                          <a:pt x="13786" y="11500"/>
                          <a:pt x="12080" y="11637"/>
                        </a:cubicBezTo>
                        <a:cubicBezTo>
                          <a:pt x="10510" y="11637"/>
                          <a:pt x="9213" y="11329"/>
                          <a:pt x="7814" y="10784"/>
                        </a:cubicBezTo>
                        <a:cubicBezTo>
                          <a:pt x="6381" y="10340"/>
                          <a:pt x="4948" y="9794"/>
                          <a:pt x="3822" y="8634"/>
                        </a:cubicBezTo>
                        <a:cubicBezTo>
                          <a:pt x="2696" y="7781"/>
                          <a:pt x="1979" y="6382"/>
                          <a:pt x="1399" y="5085"/>
                        </a:cubicBezTo>
                        <a:cubicBezTo>
                          <a:pt x="853" y="3652"/>
                          <a:pt x="853" y="2116"/>
                          <a:pt x="410" y="683"/>
                        </a:cubicBezTo>
                        <a:cubicBezTo>
                          <a:pt x="410" y="615"/>
                          <a:pt x="376" y="581"/>
                          <a:pt x="341" y="581"/>
                        </a:cubicBezTo>
                        <a:cubicBezTo>
                          <a:pt x="307" y="581"/>
                          <a:pt x="273" y="615"/>
                          <a:pt x="273" y="683"/>
                        </a:cubicBezTo>
                        <a:cubicBezTo>
                          <a:pt x="0" y="3515"/>
                          <a:pt x="1399" y="7064"/>
                          <a:pt x="3412" y="9077"/>
                        </a:cubicBezTo>
                        <a:cubicBezTo>
                          <a:pt x="4539" y="10067"/>
                          <a:pt x="5801" y="10647"/>
                          <a:pt x="7098" y="11057"/>
                        </a:cubicBezTo>
                        <a:cubicBezTo>
                          <a:pt x="8667" y="11637"/>
                          <a:pt x="10066" y="12046"/>
                          <a:pt x="11773" y="12046"/>
                        </a:cubicBezTo>
                        <a:cubicBezTo>
                          <a:pt x="13342" y="12046"/>
                          <a:pt x="15185" y="11910"/>
                          <a:pt x="16618" y="11329"/>
                        </a:cubicBezTo>
                        <a:cubicBezTo>
                          <a:pt x="17915" y="10647"/>
                          <a:pt x="19041" y="9794"/>
                          <a:pt x="20030" y="8634"/>
                        </a:cubicBezTo>
                        <a:cubicBezTo>
                          <a:pt x="21020" y="7508"/>
                          <a:pt x="22010" y="6382"/>
                          <a:pt x="22453" y="4948"/>
                        </a:cubicBezTo>
                        <a:cubicBezTo>
                          <a:pt x="23170" y="3515"/>
                          <a:pt x="23170" y="1673"/>
                          <a:pt x="23033" y="103"/>
                        </a:cubicBezTo>
                        <a:cubicBezTo>
                          <a:pt x="23033" y="35"/>
                          <a:pt x="22956" y="1"/>
                          <a:pt x="228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33"/>
                  <p:cNvSpPr/>
                  <p:nvPr/>
                </p:nvSpPr>
                <p:spPr>
                  <a:xfrm>
                    <a:off x="4484015" y="2033268"/>
                    <a:ext cx="1038809" cy="6442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51" h="14729" extrusionOk="0">
                        <a:moveTo>
                          <a:pt x="11944" y="0"/>
                        </a:moveTo>
                        <a:cubicBezTo>
                          <a:pt x="9965" y="137"/>
                          <a:pt x="8395" y="546"/>
                          <a:pt x="6689" y="1400"/>
                        </a:cubicBezTo>
                        <a:cubicBezTo>
                          <a:pt x="5256" y="2116"/>
                          <a:pt x="3993" y="3276"/>
                          <a:pt x="3140" y="4539"/>
                        </a:cubicBezTo>
                        <a:cubicBezTo>
                          <a:pt x="854" y="7371"/>
                          <a:pt x="1" y="11091"/>
                          <a:pt x="990" y="14639"/>
                        </a:cubicBezTo>
                        <a:cubicBezTo>
                          <a:pt x="990" y="14696"/>
                          <a:pt x="1043" y="14729"/>
                          <a:pt x="1105" y="14729"/>
                        </a:cubicBezTo>
                        <a:cubicBezTo>
                          <a:pt x="1192" y="14729"/>
                          <a:pt x="1297" y="14663"/>
                          <a:pt x="1297" y="14503"/>
                        </a:cubicBezTo>
                        <a:cubicBezTo>
                          <a:pt x="1127" y="12933"/>
                          <a:pt x="854" y="11363"/>
                          <a:pt x="1127" y="9794"/>
                        </a:cubicBezTo>
                        <a:cubicBezTo>
                          <a:pt x="1570" y="8088"/>
                          <a:pt x="2287" y="6518"/>
                          <a:pt x="3140" y="5255"/>
                        </a:cubicBezTo>
                        <a:cubicBezTo>
                          <a:pt x="4129" y="3822"/>
                          <a:pt x="5256" y="2560"/>
                          <a:pt x="6689" y="1843"/>
                        </a:cubicBezTo>
                        <a:cubicBezTo>
                          <a:pt x="8258" y="990"/>
                          <a:pt x="9965" y="546"/>
                          <a:pt x="11671" y="410"/>
                        </a:cubicBezTo>
                        <a:cubicBezTo>
                          <a:pt x="11998" y="386"/>
                          <a:pt x="12319" y="374"/>
                          <a:pt x="12635" y="374"/>
                        </a:cubicBezTo>
                        <a:cubicBezTo>
                          <a:pt x="15882" y="374"/>
                          <a:pt x="18546" y="1654"/>
                          <a:pt x="20474" y="4266"/>
                        </a:cubicBezTo>
                        <a:cubicBezTo>
                          <a:pt x="21464" y="5528"/>
                          <a:pt x="22181" y="7098"/>
                          <a:pt x="22624" y="8531"/>
                        </a:cubicBezTo>
                        <a:cubicBezTo>
                          <a:pt x="23170" y="10374"/>
                          <a:pt x="22897" y="12080"/>
                          <a:pt x="23034" y="13786"/>
                        </a:cubicBezTo>
                        <a:cubicBezTo>
                          <a:pt x="23034" y="13946"/>
                          <a:pt x="23127" y="14012"/>
                          <a:pt x="23205" y="14012"/>
                        </a:cubicBezTo>
                        <a:cubicBezTo>
                          <a:pt x="23260" y="14012"/>
                          <a:pt x="23307" y="13979"/>
                          <a:pt x="23307" y="13923"/>
                        </a:cubicBezTo>
                        <a:cubicBezTo>
                          <a:pt x="23750" y="12217"/>
                          <a:pt x="23614" y="10101"/>
                          <a:pt x="23170" y="8531"/>
                        </a:cubicBezTo>
                        <a:cubicBezTo>
                          <a:pt x="22761" y="6825"/>
                          <a:pt x="21771" y="5119"/>
                          <a:pt x="20747" y="3822"/>
                        </a:cubicBezTo>
                        <a:cubicBezTo>
                          <a:pt x="18632" y="990"/>
                          <a:pt x="15492" y="0"/>
                          <a:pt x="119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33"/>
                  <p:cNvSpPr/>
                  <p:nvPr/>
                </p:nvSpPr>
                <p:spPr>
                  <a:xfrm>
                    <a:off x="4809605" y="2439774"/>
                    <a:ext cx="402779" cy="299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9" h="6856" extrusionOk="0">
                        <a:moveTo>
                          <a:pt x="7974" y="1"/>
                        </a:moveTo>
                        <a:cubicBezTo>
                          <a:pt x="7869" y="1"/>
                          <a:pt x="7775" y="67"/>
                          <a:pt x="7775" y="227"/>
                        </a:cubicBezTo>
                        <a:cubicBezTo>
                          <a:pt x="7912" y="636"/>
                          <a:pt x="8185" y="1080"/>
                          <a:pt x="8356" y="1489"/>
                        </a:cubicBezTo>
                        <a:cubicBezTo>
                          <a:pt x="8629" y="2206"/>
                          <a:pt x="8492" y="2923"/>
                          <a:pt x="8356" y="3639"/>
                        </a:cubicBezTo>
                        <a:cubicBezTo>
                          <a:pt x="7912" y="4902"/>
                          <a:pt x="7059" y="5925"/>
                          <a:pt x="5796" y="6198"/>
                        </a:cubicBezTo>
                        <a:cubicBezTo>
                          <a:pt x="5451" y="6307"/>
                          <a:pt x="5077" y="6358"/>
                          <a:pt x="4697" y="6358"/>
                        </a:cubicBezTo>
                        <a:cubicBezTo>
                          <a:pt x="3652" y="6358"/>
                          <a:pt x="2566" y="5971"/>
                          <a:pt x="1940" y="5345"/>
                        </a:cubicBezTo>
                        <a:cubicBezTo>
                          <a:pt x="951" y="4492"/>
                          <a:pt x="678" y="3196"/>
                          <a:pt x="507" y="1933"/>
                        </a:cubicBezTo>
                        <a:cubicBezTo>
                          <a:pt x="507" y="1865"/>
                          <a:pt x="473" y="1831"/>
                          <a:pt x="439" y="1831"/>
                        </a:cubicBezTo>
                        <a:cubicBezTo>
                          <a:pt x="405" y="1831"/>
                          <a:pt x="371" y="1865"/>
                          <a:pt x="371" y="1933"/>
                        </a:cubicBezTo>
                        <a:cubicBezTo>
                          <a:pt x="0" y="4618"/>
                          <a:pt x="2170" y="6856"/>
                          <a:pt x="4783" y="6856"/>
                        </a:cubicBezTo>
                        <a:cubicBezTo>
                          <a:pt x="5060" y="6856"/>
                          <a:pt x="5342" y="6831"/>
                          <a:pt x="5626" y="6778"/>
                        </a:cubicBezTo>
                        <a:cubicBezTo>
                          <a:pt x="7059" y="6471"/>
                          <a:pt x="7912" y="5618"/>
                          <a:pt x="8492" y="4356"/>
                        </a:cubicBezTo>
                        <a:cubicBezTo>
                          <a:pt x="9209" y="2786"/>
                          <a:pt x="9038" y="1353"/>
                          <a:pt x="8185" y="90"/>
                        </a:cubicBezTo>
                        <a:cubicBezTo>
                          <a:pt x="8128" y="34"/>
                          <a:pt x="8048" y="1"/>
                          <a:pt x="79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33"/>
                  <p:cNvSpPr/>
                  <p:nvPr/>
                </p:nvSpPr>
                <p:spPr>
                  <a:xfrm>
                    <a:off x="4794471" y="2364762"/>
                    <a:ext cx="402735" cy="232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8" h="5321" extrusionOk="0">
                        <a:moveTo>
                          <a:pt x="5520" y="0"/>
                        </a:moveTo>
                        <a:cubicBezTo>
                          <a:pt x="4961" y="0"/>
                          <a:pt x="4389" y="106"/>
                          <a:pt x="3856" y="236"/>
                        </a:cubicBezTo>
                        <a:cubicBezTo>
                          <a:pt x="1706" y="645"/>
                          <a:pt x="0" y="2931"/>
                          <a:pt x="853" y="5218"/>
                        </a:cubicBezTo>
                        <a:cubicBezTo>
                          <a:pt x="853" y="5286"/>
                          <a:pt x="896" y="5320"/>
                          <a:pt x="939" y="5320"/>
                        </a:cubicBezTo>
                        <a:cubicBezTo>
                          <a:pt x="981" y="5320"/>
                          <a:pt x="1024" y="5286"/>
                          <a:pt x="1024" y="5218"/>
                        </a:cubicBezTo>
                        <a:cubicBezTo>
                          <a:pt x="1024" y="4057"/>
                          <a:pt x="1024" y="3204"/>
                          <a:pt x="1433" y="2351"/>
                        </a:cubicBezTo>
                        <a:cubicBezTo>
                          <a:pt x="2013" y="1362"/>
                          <a:pt x="3003" y="952"/>
                          <a:pt x="3993" y="645"/>
                        </a:cubicBezTo>
                        <a:cubicBezTo>
                          <a:pt x="4451" y="534"/>
                          <a:pt x="4892" y="468"/>
                          <a:pt x="5321" y="468"/>
                        </a:cubicBezTo>
                        <a:cubicBezTo>
                          <a:pt x="5946" y="468"/>
                          <a:pt x="6545" y="608"/>
                          <a:pt x="7132" y="952"/>
                        </a:cubicBezTo>
                        <a:cubicBezTo>
                          <a:pt x="8121" y="1498"/>
                          <a:pt x="8394" y="2522"/>
                          <a:pt x="8838" y="3512"/>
                        </a:cubicBezTo>
                        <a:cubicBezTo>
                          <a:pt x="8878" y="3551"/>
                          <a:pt x="8930" y="3568"/>
                          <a:pt x="8979" y="3568"/>
                        </a:cubicBezTo>
                        <a:cubicBezTo>
                          <a:pt x="9099" y="3568"/>
                          <a:pt x="9208" y="3472"/>
                          <a:pt x="9111" y="3375"/>
                        </a:cubicBezTo>
                        <a:cubicBezTo>
                          <a:pt x="8975" y="2078"/>
                          <a:pt x="8258" y="1362"/>
                          <a:pt x="7268" y="509"/>
                        </a:cubicBezTo>
                        <a:cubicBezTo>
                          <a:pt x="6747" y="131"/>
                          <a:pt x="6141" y="0"/>
                          <a:pt x="55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660;p33"/>
                  <p:cNvSpPr/>
                  <p:nvPr/>
                </p:nvSpPr>
                <p:spPr>
                  <a:xfrm>
                    <a:off x="4931767" y="2474109"/>
                    <a:ext cx="168039" cy="150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2" h="3437" extrusionOk="0">
                        <a:moveTo>
                          <a:pt x="1685" y="408"/>
                        </a:moveTo>
                        <a:cubicBezTo>
                          <a:pt x="2322" y="408"/>
                          <a:pt x="2914" y="795"/>
                          <a:pt x="3140" y="1421"/>
                        </a:cubicBezTo>
                        <a:cubicBezTo>
                          <a:pt x="3413" y="2138"/>
                          <a:pt x="2287" y="2854"/>
                          <a:pt x="1707" y="2991"/>
                        </a:cubicBezTo>
                        <a:cubicBezTo>
                          <a:pt x="1297" y="2991"/>
                          <a:pt x="854" y="2718"/>
                          <a:pt x="717" y="2411"/>
                        </a:cubicBezTo>
                        <a:cubicBezTo>
                          <a:pt x="137" y="2001"/>
                          <a:pt x="444" y="1421"/>
                          <a:pt x="581" y="1012"/>
                        </a:cubicBezTo>
                        <a:cubicBezTo>
                          <a:pt x="717" y="1012"/>
                          <a:pt x="717" y="875"/>
                          <a:pt x="717" y="875"/>
                        </a:cubicBezTo>
                        <a:cubicBezTo>
                          <a:pt x="717" y="704"/>
                          <a:pt x="854" y="704"/>
                          <a:pt x="990" y="568"/>
                        </a:cubicBezTo>
                        <a:cubicBezTo>
                          <a:pt x="1217" y="459"/>
                          <a:pt x="1454" y="408"/>
                          <a:pt x="1685" y="408"/>
                        </a:cubicBezTo>
                        <a:close/>
                        <a:moveTo>
                          <a:pt x="1831" y="0"/>
                        </a:moveTo>
                        <a:cubicBezTo>
                          <a:pt x="1742" y="0"/>
                          <a:pt x="1655" y="7"/>
                          <a:pt x="1570" y="22"/>
                        </a:cubicBezTo>
                        <a:cubicBezTo>
                          <a:pt x="581" y="22"/>
                          <a:pt x="0" y="704"/>
                          <a:pt x="0" y="1557"/>
                        </a:cubicBezTo>
                        <a:lnTo>
                          <a:pt x="0" y="2274"/>
                        </a:lnTo>
                        <a:cubicBezTo>
                          <a:pt x="137" y="2718"/>
                          <a:pt x="717" y="3127"/>
                          <a:pt x="1127" y="3264"/>
                        </a:cubicBezTo>
                        <a:cubicBezTo>
                          <a:pt x="1337" y="3383"/>
                          <a:pt x="1558" y="3436"/>
                          <a:pt x="1779" y="3436"/>
                        </a:cubicBezTo>
                        <a:cubicBezTo>
                          <a:pt x="2628" y="3436"/>
                          <a:pt x="3469" y="2650"/>
                          <a:pt x="3686" y="1865"/>
                        </a:cubicBezTo>
                        <a:cubicBezTo>
                          <a:pt x="3842" y="804"/>
                          <a:pt x="2772" y="0"/>
                          <a:pt x="1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" name="Google Shape;661;p33"/>
                  <p:cNvSpPr/>
                  <p:nvPr/>
                </p:nvSpPr>
                <p:spPr>
                  <a:xfrm>
                    <a:off x="796066" y="1745992"/>
                    <a:ext cx="1405942" cy="8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45" h="18463" extrusionOk="0">
                        <a:moveTo>
                          <a:pt x="17490" y="0"/>
                        </a:moveTo>
                        <a:cubicBezTo>
                          <a:pt x="15442" y="0"/>
                          <a:pt x="13484" y="657"/>
                          <a:pt x="11671" y="1314"/>
                        </a:cubicBezTo>
                        <a:cubicBezTo>
                          <a:pt x="9521" y="1860"/>
                          <a:pt x="7815" y="2849"/>
                          <a:pt x="6279" y="4419"/>
                        </a:cubicBezTo>
                        <a:cubicBezTo>
                          <a:pt x="4709" y="6125"/>
                          <a:pt x="3413" y="8138"/>
                          <a:pt x="2423" y="9981"/>
                        </a:cubicBezTo>
                        <a:cubicBezTo>
                          <a:pt x="1434" y="11687"/>
                          <a:pt x="308" y="13803"/>
                          <a:pt x="0" y="15816"/>
                        </a:cubicBezTo>
                        <a:lnTo>
                          <a:pt x="0" y="15952"/>
                        </a:lnTo>
                        <a:cubicBezTo>
                          <a:pt x="0" y="16021"/>
                          <a:pt x="77" y="16055"/>
                          <a:pt x="171" y="16055"/>
                        </a:cubicBezTo>
                        <a:cubicBezTo>
                          <a:pt x="265" y="16055"/>
                          <a:pt x="376" y="16021"/>
                          <a:pt x="444" y="15952"/>
                        </a:cubicBezTo>
                        <a:cubicBezTo>
                          <a:pt x="717" y="13939"/>
                          <a:pt x="1843" y="11960"/>
                          <a:pt x="2867" y="10254"/>
                        </a:cubicBezTo>
                        <a:cubicBezTo>
                          <a:pt x="3856" y="8411"/>
                          <a:pt x="4982" y="6705"/>
                          <a:pt x="6416" y="4999"/>
                        </a:cubicBezTo>
                        <a:cubicBezTo>
                          <a:pt x="7985" y="3429"/>
                          <a:pt x="9691" y="2440"/>
                          <a:pt x="11807" y="1723"/>
                        </a:cubicBezTo>
                        <a:cubicBezTo>
                          <a:pt x="13786" y="1006"/>
                          <a:pt x="15936" y="460"/>
                          <a:pt x="18052" y="460"/>
                        </a:cubicBezTo>
                        <a:cubicBezTo>
                          <a:pt x="20201" y="597"/>
                          <a:pt x="22180" y="1450"/>
                          <a:pt x="24023" y="2440"/>
                        </a:cubicBezTo>
                        <a:cubicBezTo>
                          <a:pt x="25900" y="3566"/>
                          <a:pt x="27435" y="4862"/>
                          <a:pt x="28732" y="6568"/>
                        </a:cubicBezTo>
                        <a:cubicBezTo>
                          <a:pt x="29995" y="8275"/>
                          <a:pt x="30711" y="10117"/>
                          <a:pt x="31018" y="12096"/>
                        </a:cubicBezTo>
                        <a:cubicBezTo>
                          <a:pt x="31428" y="14246"/>
                          <a:pt x="31428" y="16225"/>
                          <a:pt x="31701" y="18375"/>
                        </a:cubicBezTo>
                        <a:cubicBezTo>
                          <a:pt x="31701" y="18430"/>
                          <a:pt x="31772" y="18462"/>
                          <a:pt x="31857" y="18462"/>
                        </a:cubicBezTo>
                        <a:cubicBezTo>
                          <a:pt x="31985" y="18462"/>
                          <a:pt x="32144" y="18389"/>
                          <a:pt x="32144" y="18204"/>
                        </a:cubicBezTo>
                        <a:cubicBezTo>
                          <a:pt x="32144" y="14110"/>
                          <a:pt x="31564" y="9401"/>
                          <a:pt x="29005" y="5988"/>
                        </a:cubicBezTo>
                        <a:cubicBezTo>
                          <a:pt x="26446" y="2849"/>
                          <a:pt x="22180" y="290"/>
                          <a:pt x="18052" y="17"/>
                        </a:cubicBezTo>
                        <a:cubicBezTo>
                          <a:pt x="17864" y="5"/>
                          <a:pt x="17676" y="0"/>
                          <a:pt x="17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33"/>
                  <p:cNvSpPr/>
                  <p:nvPr/>
                </p:nvSpPr>
                <p:spPr>
                  <a:xfrm>
                    <a:off x="790117" y="2437718"/>
                    <a:ext cx="149276" cy="55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3" h="1264" extrusionOk="0">
                        <a:moveTo>
                          <a:pt x="273" y="1"/>
                        </a:moveTo>
                        <a:cubicBezTo>
                          <a:pt x="136" y="1"/>
                          <a:pt x="0" y="137"/>
                          <a:pt x="136" y="274"/>
                        </a:cubicBezTo>
                        <a:cubicBezTo>
                          <a:pt x="1126" y="854"/>
                          <a:pt x="2150" y="1127"/>
                          <a:pt x="3139" y="1263"/>
                        </a:cubicBezTo>
                        <a:cubicBezTo>
                          <a:pt x="3412" y="1263"/>
                          <a:pt x="3412" y="854"/>
                          <a:pt x="3139" y="854"/>
                        </a:cubicBezTo>
                        <a:cubicBezTo>
                          <a:pt x="2559" y="683"/>
                          <a:pt x="1979" y="547"/>
                          <a:pt x="1433" y="410"/>
                        </a:cubicBezTo>
                        <a:cubicBezTo>
                          <a:pt x="990" y="274"/>
                          <a:pt x="717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663;p33"/>
                  <p:cNvSpPr/>
                  <p:nvPr/>
                </p:nvSpPr>
                <p:spPr>
                  <a:xfrm>
                    <a:off x="921420" y="1835525"/>
                    <a:ext cx="1168666" cy="832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20" h="19035" extrusionOk="0">
                        <a:moveTo>
                          <a:pt x="13935" y="1"/>
                        </a:moveTo>
                        <a:cubicBezTo>
                          <a:pt x="10426" y="1"/>
                          <a:pt x="7137" y="1537"/>
                          <a:pt x="4812" y="4214"/>
                        </a:cubicBezTo>
                        <a:cubicBezTo>
                          <a:pt x="3550" y="5784"/>
                          <a:pt x="2560" y="7627"/>
                          <a:pt x="1707" y="9503"/>
                        </a:cubicBezTo>
                        <a:cubicBezTo>
                          <a:pt x="1263" y="10357"/>
                          <a:pt x="990" y="11346"/>
                          <a:pt x="683" y="12336"/>
                        </a:cubicBezTo>
                        <a:cubicBezTo>
                          <a:pt x="410" y="13052"/>
                          <a:pt x="1" y="14178"/>
                          <a:pt x="137" y="14895"/>
                        </a:cubicBezTo>
                        <a:cubicBezTo>
                          <a:pt x="137" y="14951"/>
                          <a:pt x="208" y="14985"/>
                          <a:pt x="280" y="14985"/>
                        </a:cubicBezTo>
                        <a:cubicBezTo>
                          <a:pt x="383" y="14985"/>
                          <a:pt x="490" y="14918"/>
                          <a:pt x="410" y="14758"/>
                        </a:cubicBezTo>
                        <a:cubicBezTo>
                          <a:pt x="410" y="14622"/>
                          <a:pt x="547" y="14178"/>
                          <a:pt x="683" y="13905"/>
                        </a:cubicBezTo>
                        <a:cubicBezTo>
                          <a:pt x="854" y="13462"/>
                          <a:pt x="990" y="12916"/>
                          <a:pt x="1127" y="12472"/>
                        </a:cubicBezTo>
                        <a:cubicBezTo>
                          <a:pt x="1400" y="11483"/>
                          <a:pt x="1843" y="10357"/>
                          <a:pt x="2253" y="9333"/>
                        </a:cubicBezTo>
                        <a:cubicBezTo>
                          <a:pt x="2970" y="7627"/>
                          <a:pt x="3959" y="6091"/>
                          <a:pt x="5119" y="4658"/>
                        </a:cubicBezTo>
                        <a:cubicBezTo>
                          <a:pt x="7453" y="1795"/>
                          <a:pt x="10724" y="493"/>
                          <a:pt x="14310" y="493"/>
                        </a:cubicBezTo>
                        <a:cubicBezTo>
                          <a:pt x="14656" y="493"/>
                          <a:pt x="15005" y="505"/>
                          <a:pt x="15356" y="529"/>
                        </a:cubicBezTo>
                        <a:cubicBezTo>
                          <a:pt x="19178" y="973"/>
                          <a:pt x="22590" y="3225"/>
                          <a:pt x="24433" y="6774"/>
                        </a:cubicBezTo>
                        <a:cubicBezTo>
                          <a:pt x="25286" y="8650"/>
                          <a:pt x="25730" y="10630"/>
                          <a:pt x="26003" y="12745"/>
                        </a:cubicBezTo>
                        <a:cubicBezTo>
                          <a:pt x="26139" y="14758"/>
                          <a:pt x="26139" y="16738"/>
                          <a:pt x="25866" y="18717"/>
                        </a:cubicBezTo>
                        <a:cubicBezTo>
                          <a:pt x="25866" y="18909"/>
                          <a:pt x="26026" y="19034"/>
                          <a:pt x="26147" y="19034"/>
                        </a:cubicBezTo>
                        <a:cubicBezTo>
                          <a:pt x="26218" y="19034"/>
                          <a:pt x="26276" y="18989"/>
                          <a:pt x="26276" y="18887"/>
                        </a:cubicBezTo>
                        <a:cubicBezTo>
                          <a:pt x="26719" y="16738"/>
                          <a:pt x="26719" y="14622"/>
                          <a:pt x="26446" y="12336"/>
                        </a:cubicBezTo>
                        <a:cubicBezTo>
                          <a:pt x="26139" y="10357"/>
                          <a:pt x="25730" y="8343"/>
                          <a:pt x="24877" y="6501"/>
                        </a:cubicBezTo>
                        <a:cubicBezTo>
                          <a:pt x="23170" y="2952"/>
                          <a:pt x="19622" y="666"/>
                          <a:pt x="15629" y="120"/>
                        </a:cubicBezTo>
                        <a:cubicBezTo>
                          <a:pt x="15061" y="40"/>
                          <a:pt x="14495" y="1"/>
                          <a:pt x="139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664;p33"/>
                  <p:cNvSpPr/>
                  <p:nvPr/>
                </p:nvSpPr>
                <p:spPr>
                  <a:xfrm>
                    <a:off x="2046770" y="2527601"/>
                    <a:ext cx="173157" cy="140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9" h="3218" extrusionOk="0">
                        <a:moveTo>
                          <a:pt x="3273" y="1"/>
                        </a:moveTo>
                        <a:cubicBezTo>
                          <a:pt x="3182" y="1"/>
                          <a:pt x="3106" y="61"/>
                          <a:pt x="3106" y="61"/>
                        </a:cubicBezTo>
                        <a:cubicBezTo>
                          <a:pt x="2696" y="1495"/>
                          <a:pt x="1570" y="2484"/>
                          <a:pt x="274" y="2894"/>
                        </a:cubicBezTo>
                        <a:cubicBezTo>
                          <a:pt x="1" y="2894"/>
                          <a:pt x="137" y="3201"/>
                          <a:pt x="274" y="3201"/>
                        </a:cubicBezTo>
                        <a:cubicBezTo>
                          <a:pt x="345" y="3212"/>
                          <a:pt x="417" y="3218"/>
                          <a:pt x="489" y="3218"/>
                        </a:cubicBezTo>
                        <a:cubicBezTo>
                          <a:pt x="1268" y="3218"/>
                          <a:pt x="2029" y="2572"/>
                          <a:pt x="2560" y="2041"/>
                        </a:cubicBezTo>
                        <a:cubicBezTo>
                          <a:pt x="2969" y="1631"/>
                          <a:pt x="3959" y="778"/>
                          <a:pt x="3413" y="61"/>
                        </a:cubicBezTo>
                        <a:cubicBezTo>
                          <a:pt x="3367" y="16"/>
                          <a:pt x="3318" y="1"/>
                          <a:pt x="3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665;p33"/>
                  <p:cNvSpPr/>
                  <p:nvPr/>
                </p:nvSpPr>
                <p:spPr>
                  <a:xfrm>
                    <a:off x="927413" y="2467592"/>
                    <a:ext cx="116079" cy="39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4" h="892" extrusionOk="0">
                        <a:moveTo>
                          <a:pt x="273" y="0"/>
                        </a:moveTo>
                        <a:cubicBezTo>
                          <a:pt x="0" y="0"/>
                          <a:pt x="0" y="307"/>
                          <a:pt x="137" y="444"/>
                        </a:cubicBezTo>
                        <a:cubicBezTo>
                          <a:pt x="853" y="717"/>
                          <a:pt x="1570" y="853"/>
                          <a:pt x="2252" y="853"/>
                        </a:cubicBezTo>
                        <a:cubicBezTo>
                          <a:pt x="2301" y="880"/>
                          <a:pt x="2345" y="892"/>
                          <a:pt x="2384" y="892"/>
                        </a:cubicBezTo>
                        <a:cubicBezTo>
                          <a:pt x="2592" y="892"/>
                          <a:pt x="2653" y="559"/>
                          <a:pt x="2423" y="444"/>
                        </a:cubicBezTo>
                        <a:cubicBezTo>
                          <a:pt x="1706" y="307"/>
                          <a:pt x="990" y="171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33"/>
                  <p:cNvSpPr/>
                  <p:nvPr/>
                </p:nvSpPr>
                <p:spPr>
                  <a:xfrm>
                    <a:off x="2003513" y="2573570"/>
                    <a:ext cx="80608" cy="19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3" h="444" extrusionOk="0">
                        <a:moveTo>
                          <a:pt x="273" y="0"/>
                        </a:moveTo>
                        <a:cubicBezTo>
                          <a:pt x="0" y="137"/>
                          <a:pt x="0" y="444"/>
                          <a:pt x="273" y="444"/>
                        </a:cubicBezTo>
                        <a:lnTo>
                          <a:pt x="1536" y="444"/>
                        </a:lnTo>
                        <a:cubicBezTo>
                          <a:pt x="1843" y="444"/>
                          <a:pt x="1843" y="0"/>
                          <a:pt x="15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33"/>
                  <p:cNvSpPr/>
                  <p:nvPr/>
                </p:nvSpPr>
                <p:spPr>
                  <a:xfrm>
                    <a:off x="921420" y="701952"/>
                    <a:ext cx="61233" cy="1396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0" h="31932" extrusionOk="0">
                        <a:moveTo>
                          <a:pt x="1263" y="1"/>
                        </a:moveTo>
                        <a:cubicBezTo>
                          <a:pt x="990" y="274"/>
                          <a:pt x="683" y="274"/>
                          <a:pt x="410" y="581"/>
                        </a:cubicBezTo>
                        <a:cubicBezTo>
                          <a:pt x="274" y="990"/>
                          <a:pt x="137" y="1570"/>
                          <a:pt x="137" y="1980"/>
                        </a:cubicBezTo>
                        <a:cubicBezTo>
                          <a:pt x="1" y="3277"/>
                          <a:pt x="1" y="4710"/>
                          <a:pt x="1" y="5972"/>
                        </a:cubicBezTo>
                        <a:cubicBezTo>
                          <a:pt x="1" y="8668"/>
                          <a:pt x="137" y="11534"/>
                          <a:pt x="274" y="14367"/>
                        </a:cubicBezTo>
                        <a:cubicBezTo>
                          <a:pt x="274" y="17335"/>
                          <a:pt x="410" y="20338"/>
                          <a:pt x="683" y="23170"/>
                        </a:cubicBezTo>
                        <a:cubicBezTo>
                          <a:pt x="854" y="26037"/>
                          <a:pt x="854" y="28869"/>
                          <a:pt x="854" y="31701"/>
                        </a:cubicBezTo>
                        <a:cubicBezTo>
                          <a:pt x="854" y="31855"/>
                          <a:pt x="956" y="31931"/>
                          <a:pt x="1059" y="31931"/>
                        </a:cubicBezTo>
                        <a:cubicBezTo>
                          <a:pt x="1161" y="31931"/>
                          <a:pt x="1263" y="31855"/>
                          <a:pt x="1263" y="31701"/>
                        </a:cubicBezTo>
                        <a:cubicBezTo>
                          <a:pt x="1400" y="29005"/>
                          <a:pt x="1400" y="26446"/>
                          <a:pt x="1127" y="23887"/>
                        </a:cubicBezTo>
                        <a:cubicBezTo>
                          <a:pt x="990" y="21055"/>
                          <a:pt x="683" y="18188"/>
                          <a:pt x="683" y="15220"/>
                        </a:cubicBezTo>
                        <a:cubicBezTo>
                          <a:pt x="683" y="12660"/>
                          <a:pt x="683" y="10101"/>
                          <a:pt x="547" y="7542"/>
                        </a:cubicBezTo>
                        <a:cubicBezTo>
                          <a:pt x="547" y="6109"/>
                          <a:pt x="547" y="4846"/>
                          <a:pt x="410" y="3413"/>
                        </a:cubicBezTo>
                        <a:cubicBezTo>
                          <a:pt x="410" y="2833"/>
                          <a:pt x="410" y="2150"/>
                          <a:pt x="547" y="1570"/>
                        </a:cubicBezTo>
                        <a:cubicBezTo>
                          <a:pt x="683" y="990"/>
                          <a:pt x="1127" y="717"/>
                          <a:pt x="1400" y="274"/>
                        </a:cubicBezTo>
                        <a:cubicBezTo>
                          <a:pt x="1400" y="137"/>
                          <a:pt x="1263" y="1"/>
                          <a:pt x="12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33"/>
                  <p:cNvSpPr/>
                  <p:nvPr/>
                </p:nvSpPr>
                <p:spPr>
                  <a:xfrm>
                    <a:off x="784125" y="1672074"/>
                    <a:ext cx="186584" cy="7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6" h="17075" extrusionOk="0">
                        <a:moveTo>
                          <a:pt x="3993" y="1"/>
                        </a:moveTo>
                        <a:cubicBezTo>
                          <a:pt x="2833" y="137"/>
                          <a:pt x="1980" y="1434"/>
                          <a:pt x="1570" y="2287"/>
                        </a:cubicBezTo>
                        <a:cubicBezTo>
                          <a:pt x="717" y="3550"/>
                          <a:pt x="410" y="5119"/>
                          <a:pt x="273" y="6552"/>
                        </a:cubicBezTo>
                        <a:cubicBezTo>
                          <a:pt x="137" y="8258"/>
                          <a:pt x="1" y="9965"/>
                          <a:pt x="1" y="11807"/>
                        </a:cubicBezTo>
                        <a:cubicBezTo>
                          <a:pt x="1" y="12660"/>
                          <a:pt x="137" y="13650"/>
                          <a:pt x="137" y="14503"/>
                        </a:cubicBezTo>
                        <a:cubicBezTo>
                          <a:pt x="137" y="15356"/>
                          <a:pt x="273" y="16209"/>
                          <a:pt x="410" y="16926"/>
                        </a:cubicBezTo>
                        <a:cubicBezTo>
                          <a:pt x="410" y="17030"/>
                          <a:pt x="475" y="17075"/>
                          <a:pt x="555" y="17075"/>
                        </a:cubicBezTo>
                        <a:cubicBezTo>
                          <a:pt x="684" y="17075"/>
                          <a:pt x="854" y="16958"/>
                          <a:pt x="854" y="16789"/>
                        </a:cubicBezTo>
                        <a:cubicBezTo>
                          <a:pt x="581" y="15356"/>
                          <a:pt x="581" y="13786"/>
                          <a:pt x="581" y="12387"/>
                        </a:cubicBezTo>
                        <a:cubicBezTo>
                          <a:pt x="410" y="10818"/>
                          <a:pt x="410" y="9385"/>
                          <a:pt x="717" y="7815"/>
                        </a:cubicBezTo>
                        <a:cubicBezTo>
                          <a:pt x="854" y="6416"/>
                          <a:pt x="990" y="4983"/>
                          <a:pt x="1434" y="3686"/>
                        </a:cubicBezTo>
                        <a:cubicBezTo>
                          <a:pt x="1570" y="3004"/>
                          <a:pt x="1980" y="2287"/>
                          <a:pt x="2423" y="1707"/>
                        </a:cubicBezTo>
                        <a:cubicBezTo>
                          <a:pt x="2696" y="1297"/>
                          <a:pt x="2969" y="990"/>
                          <a:pt x="3413" y="717"/>
                        </a:cubicBezTo>
                        <a:cubicBezTo>
                          <a:pt x="3549" y="581"/>
                          <a:pt x="3822" y="444"/>
                          <a:pt x="4129" y="274"/>
                        </a:cubicBezTo>
                        <a:cubicBezTo>
                          <a:pt x="4266" y="274"/>
                          <a:pt x="4129" y="1"/>
                          <a:pt x="399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33"/>
                  <p:cNvSpPr/>
                  <p:nvPr/>
                </p:nvSpPr>
                <p:spPr>
                  <a:xfrm>
                    <a:off x="902044" y="1793318"/>
                    <a:ext cx="68668" cy="389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8899" extrusionOk="0">
                        <a:moveTo>
                          <a:pt x="1398" y="0"/>
                        </a:moveTo>
                        <a:cubicBezTo>
                          <a:pt x="1358" y="0"/>
                          <a:pt x="1297" y="61"/>
                          <a:pt x="1297" y="61"/>
                        </a:cubicBezTo>
                        <a:cubicBezTo>
                          <a:pt x="444" y="1221"/>
                          <a:pt x="273" y="2927"/>
                          <a:pt x="137" y="4190"/>
                        </a:cubicBezTo>
                        <a:cubicBezTo>
                          <a:pt x="0" y="4906"/>
                          <a:pt x="0" y="5623"/>
                          <a:pt x="0" y="6340"/>
                        </a:cubicBezTo>
                        <a:cubicBezTo>
                          <a:pt x="0" y="7056"/>
                          <a:pt x="137" y="7909"/>
                          <a:pt x="0" y="8592"/>
                        </a:cubicBezTo>
                        <a:cubicBezTo>
                          <a:pt x="0" y="8762"/>
                          <a:pt x="137" y="8899"/>
                          <a:pt x="273" y="8899"/>
                        </a:cubicBezTo>
                        <a:cubicBezTo>
                          <a:pt x="580" y="8899"/>
                          <a:pt x="580" y="8762"/>
                          <a:pt x="580" y="8592"/>
                        </a:cubicBezTo>
                        <a:lnTo>
                          <a:pt x="580" y="7193"/>
                        </a:lnTo>
                        <a:lnTo>
                          <a:pt x="580" y="4906"/>
                        </a:lnTo>
                        <a:cubicBezTo>
                          <a:pt x="580" y="4053"/>
                          <a:pt x="717" y="3337"/>
                          <a:pt x="853" y="2620"/>
                        </a:cubicBezTo>
                        <a:cubicBezTo>
                          <a:pt x="990" y="2211"/>
                          <a:pt x="990" y="1767"/>
                          <a:pt x="1126" y="1494"/>
                        </a:cubicBezTo>
                        <a:cubicBezTo>
                          <a:pt x="1126" y="1358"/>
                          <a:pt x="1433" y="368"/>
                          <a:pt x="1570" y="368"/>
                        </a:cubicBezTo>
                        <a:lnTo>
                          <a:pt x="1570" y="232"/>
                        </a:lnTo>
                        <a:lnTo>
                          <a:pt x="1570" y="61"/>
                        </a:lnTo>
                        <a:lnTo>
                          <a:pt x="1433" y="61"/>
                        </a:lnTo>
                        <a:cubicBezTo>
                          <a:pt x="1433" y="15"/>
                          <a:pt x="1418" y="0"/>
                          <a:pt x="13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33"/>
                  <p:cNvSpPr/>
                  <p:nvPr/>
                </p:nvSpPr>
                <p:spPr>
                  <a:xfrm>
                    <a:off x="933361" y="663025"/>
                    <a:ext cx="2541018" cy="3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97" h="7652" extrusionOk="0">
                        <a:moveTo>
                          <a:pt x="20056" y="0"/>
                        </a:moveTo>
                        <a:cubicBezTo>
                          <a:pt x="17875" y="0"/>
                          <a:pt x="15694" y="200"/>
                          <a:pt x="13514" y="311"/>
                        </a:cubicBezTo>
                        <a:cubicBezTo>
                          <a:pt x="10818" y="481"/>
                          <a:pt x="8088" y="481"/>
                          <a:pt x="5256" y="481"/>
                        </a:cubicBezTo>
                        <a:cubicBezTo>
                          <a:pt x="4130" y="481"/>
                          <a:pt x="2833" y="481"/>
                          <a:pt x="1707" y="754"/>
                        </a:cubicBezTo>
                        <a:cubicBezTo>
                          <a:pt x="1127" y="754"/>
                          <a:pt x="1" y="891"/>
                          <a:pt x="137" y="1744"/>
                        </a:cubicBezTo>
                        <a:cubicBezTo>
                          <a:pt x="137" y="1812"/>
                          <a:pt x="206" y="1846"/>
                          <a:pt x="274" y="1846"/>
                        </a:cubicBezTo>
                        <a:cubicBezTo>
                          <a:pt x="342" y="1846"/>
                          <a:pt x="410" y="1812"/>
                          <a:pt x="410" y="1744"/>
                        </a:cubicBezTo>
                        <a:cubicBezTo>
                          <a:pt x="410" y="891"/>
                          <a:pt x="3686" y="1027"/>
                          <a:pt x="4266" y="891"/>
                        </a:cubicBezTo>
                        <a:lnTo>
                          <a:pt x="7951" y="891"/>
                        </a:lnTo>
                        <a:cubicBezTo>
                          <a:pt x="10374" y="891"/>
                          <a:pt x="12797" y="891"/>
                          <a:pt x="15220" y="754"/>
                        </a:cubicBezTo>
                        <a:cubicBezTo>
                          <a:pt x="16886" y="660"/>
                          <a:pt x="18471" y="486"/>
                          <a:pt x="20087" y="486"/>
                        </a:cubicBezTo>
                        <a:cubicBezTo>
                          <a:pt x="20821" y="486"/>
                          <a:pt x="21561" y="522"/>
                          <a:pt x="22317" y="618"/>
                        </a:cubicBezTo>
                        <a:cubicBezTo>
                          <a:pt x="24877" y="754"/>
                          <a:pt x="27436" y="1164"/>
                          <a:pt x="29995" y="1471"/>
                        </a:cubicBezTo>
                        <a:cubicBezTo>
                          <a:pt x="34840" y="2187"/>
                          <a:pt x="39652" y="2460"/>
                          <a:pt x="44497" y="3313"/>
                        </a:cubicBezTo>
                        <a:cubicBezTo>
                          <a:pt x="46784" y="3723"/>
                          <a:pt x="49036" y="4303"/>
                          <a:pt x="51458" y="4883"/>
                        </a:cubicBezTo>
                        <a:cubicBezTo>
                          <a:pt x="52619" y="5156"/>
                          <a:pt x="53745" y="5429"/>
                          <a:pt x="54734" y="5600"/>
                        </a:cubicBezTo>
                        <a:cubicBezTo>
                          <a:pt x="56031" y="5873"/>
                          <a:pt x="57020" y="6282"/>
                          <a:pt x="57566" y="7442"/>
                        </a:cubicBezTo>
                        <a:cubicBezTo>
                          <a:pt x="57629" y="7593"/>
                          <a:pt x="57724" y="7651"/>
                          <a:pt x="57812" y="7651"/>
                        </a:cubicBezTo>
                        <a:cubicBezTo>
                          <a:pt x="57964" y="7651"/>
                          <a:pt x="58096" y="7478"/>
                          <a:pt x="58010" y="7306"/>
                        </a:cubicBezTo>
                        <a:cubicBezTo>
                          <a:pt x="57737" y="6589"/>
                          <a:pt x="57293" y="5873"/>
                          <a:pt x="56577" y="5600"/>
                        </a:cubicBezTo>
                        <a:cubicBezTo>
                          <a:pt x="55451" y="5156"/>
                          <a:pt x="54325" y="5020"/>
                          <a:pt x="53165" y="4747"/>
                        </a:cubicBezTo>
                        <a:cubicBezTo>
                          <a:pt x="50469" y="4167"/>
                          <a:pt x="47910" y="3586"/>
                          <a:pt x="45214" y="3040"/>
                        </a:cubicBezTo>
                        <a:cubicBezTo>
                          <a:pt x="40095" y="2017"/>
                          <a:pt x="34704" y="1607"/>
                          <a:pt x="29415" y="891"/>
                        </a:cubicBezTo>
                        <a:cubicBezTo>
                          <a:pt x="26856" y="618"/>
                          <a:pt x="24296" y="174"/>
                          <a:pt x="21601" y="38"/>
                        </a:cubicBezTo>
                        <a:cubicBezTo>
                          <a:pt x="21086" y="12"/>
                          <a:pt x="20571" y="0"/>
                          <a:pt x="200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33"/>
                  <p:cNvSpPr/>
                  <p:nvPr/>
                </p:nvSpPr>
                <p:spPr>
                  <a:xfrm>
                    <a:off x="2182579" y="2542210"/>
                    <a:ext cx="1729818" cy="37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50" h="854" extrusionOk="0">
                        <a:moveTo>
                          <a:pt x="308" y="0"/>
                        </a:moveTo>
                        <a:cubicBezTo>
                          <a:pt x="171" y="0"/>
                          <a:pt x="1" y="0"/>
                          <a:pt x="1" y="308"/>
                        </a:cubicBezTo>
                        <a:cubicBezTo>
                          <a:pt x="1" y="444"/>
                          <a:pt x="171" y="444"/>
                          <a:pt x="171" y="444"/>
                        </a:cubicBezTo>
                        <a:cubicBezTo>
                          <a:pt x="1104" y="444"/>
                          <a:pt x="2113" y="505"/>
                          <a:pt x="3106" y="505"/>
                        </a:cubicBezTo>
                        <a:cubicBezTo>
                          <a:pt x="3603" y="505"/>
                          <a:pt x="4096" y="490"/>
                          <a:pt x="4573" y="444"/>
                        </a:cubicBezTo>
                        <a:cubicBezTo>
                          <a:pt x="6279" y="444"/>
                          <a:pt x="7986" y="444"/>
                          <a:pt x="9692" y="581"/>
                        </a:cubicBezTo>
                        <a:cubicBezTo>
                          <a:pt x="10829" y="626"/>
                          <a:pt x="11967" y="641"/>
                          <a:pt x="13104" y="641"/>
                        </a:cubicBezTo>
                        <a:cubicBezTo>
                          <a:pt x="15379" y="641"/>
                          <a:pt x="17654" y="581"/>
                          <a:pt x="19929" y="581"/>
                        </a:cubicBezTo>
                        <a:cubicBezTo>
                          <a:pt x="26310" y="581"/>
                          <a:pt x="32725" y="854"/>
                          <a:pt x="39242" y="854"/>
                        </a:cubicBezTo>
                        <a:cubicBezTo>
                          <a:pt x="39549" y="854"/>
                          <a:pt x="39549" y="308"/>
                          <a:pt x="39242" y="308"/>
                        </a:cubicBezTo>
                        <a:cubicBezTo>
                          <a:pt x="37172" y="308"/>
                          <a:pt x="35087" y="368"/>
                          <a:pt x="32997" y="368"/>
                        </a:cubicBezTo>
                        <a:cubicBezTo>
                          <a:pt x="31951" y="368"/>
                          <a:pt x="30905" y="353"/>
                          <a:pt x="29858" y="308"/>
                        </a:cubicBezTo>
                        <a:cubicBezTo>
                          <a:pt x="26617" y="171"/>
                          <a:pt x="23204" y="171"/>
                          <a:pt x="19929" y="171"/>
                        </a:cubicBezTo>
                        <a:cubicBezTo>
                          <a:pt x="16653" y="171"/>
                          <a:pt x="13241" y="171"/>
                          <a:pt x="9965" y="0"/>
                        </a:cubicBezTo>
                        <a:lnTo>
                          <a:pt x="4846" y="0"/>
                        </a:lnTo>
                        <a:cubicBezTo>
                          <a:pt x="4278" y="0"/>
                          <a:pt x="3770" y="76"/>
                          <a:pt x="3241" y="76"/>
                        </a:cubicBezTo>
                        <a:cubicBezTo>
                          <a:pt x="2977" y="76"/>
                          <a:pt x="2708" y="57"/>
                          <a:pt x="242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33"/>
                  <p:cNvSpPr/>
                  <p:nvPr/>
                </p:nvSpPr>
                <p:spPr>
                  <a:xfrm>
                    <a:off x="2052762" y="2639572"/>
                    <a:ext cx="1877520" cy="42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7" h="975" extrusionOk="0">
                        <a:moveTo>
                          <a:pt x="11090" y="0"/>
                        </a:moveTo>
                        <a:cubicBezTo>
                          <a:pt x="10806" y="0"/>
                          <a:pt x="10521" y="15"/>
                          <a:pt x="10237" y="61"/>
                        </a:cubicBezTo>
                        <a:cubicBezTo>
                          <a:pt x="8667" y="197"/>
                          <a:pt x="7098" y="197"/>
                          <a:pt x="5528" y="197"/>
                        </a:cubicBezTo>
                        <a:lnTo>
                          <a:pt x="2832" y="197"/>
                        </a:lnTo>
                        <a:cubicBezTo>
                          <a:pt x="1979" y="197"/>
                          <a:pt x="1126" y="334"/>
                          <a:pt x="273" y="334"/>
                        </a:cubicBezTo>
                        <a:cubicBezTo>
                          <a:pt x="137" y="334"/>
                          <a:pt x="0" y="641"/>
                          <a:pt x="273" y="641"/>
                        </a:cubicBezTo>
                        <a:cubicBezTo>
                          <a:pt x="887" y="816"/>
                          <a:pt x="1552" y="866"/>
                          <a:pt x="2234" y="866"/>
                        </a:cubicBezTo>
                        <a:cubicBezTo>
                          <a:pt x="3144" y="866"/>
                          <a:pt x="4085" y="777"/>
                          <a:pt x="4982" y="777"/>
                        </a:cubicBezTo>
                        <a:cubicBezTo>
                          <a:pt x="6688" y="641"/>
                          <a:pt x="8394" y="641"/>
                          <a:pt x="9964" y="641"/>
                        </a:cubicBezTo>
                        <a:cubicBezTo>
                          <a:pt x="11003" y="601"/>
                          <a:pt x="12031" y="584"/>
                          <a:pt x="13054" y="584"/>
                        </a:cubicBezTo>
                        <a:cubicBezTo>
                          <a:pt x="15523" y="584"/>
                          <a:pt x="17965" y="681"/>
                          <a:pt x="20474" y="777"/>
                        </a:cubicBezTo>
                        <a:cubicBezTo>
                          <a:pt x="24159" y="777"/>
                          <a:pt x="27879" y="914"/>
                          <a:pt x="31564" y="914"/>
                        </a:cubicBezTo>
                        <a:cubicBezTo>
                          <a:pt x="32792" y="959"/>
                          <a:pt x="34025" y="974"/>
                          <a:pt x="35263" y="974"/>
                        </a:cubicBezTo>
                        <a:cubicBezTo>
                          <a:pt x="37740" y="974"/>
                          <a:pt x="40243" y="914"/>
                          <a:pt x="42790" y="914"/>
                        </a:cubicBezTo>
                        <a:cubicBezTo>
                          <a:pt x="42927" y="914"/>
                          <a:pt x="42927" y="777"/>
                          <a:pt x="42927" y="641"/>
                        </a:cubicBezTo>
                        <a:cubicBezTo>
                          <a:pt x="42927" y="504"/>
                          <a:pt x="42927" y="334"/>
                          <a:pt x="42790" y="334"/>
                        </a:cubicBezTo>
                        <a:lnTo>
                          <a:pt x="42654" y="334"/>
                        </a:lnTo>
                        <a:cubicBezTo>
                          <a:pt x="39105" y="334"/>
                          <a:pt x="35386" y="504"/>
                          <a:pt x="31837" y="504"/>
                        </a:cubicBezTo>
                        <a:cubicBezTo>
                          <a:pt x="28152" y="504"/>
                          <a:pt x="24466" y="197"/>
                          <a:pt x="20747" y="197"/>
                        </a:cubicBezTo>
                        <a:cubicBezTo>
                          <a:pt x="19041" y="197"/>
                          <a:pt x="17335" y="61"/>
                          <a:pt x="15492" y="61"/>
                        </a:cubicBezTo>
                        <a:lnTo>
                          <a:pt x="12796" y="61"/>
                        </a:lnTo>
                        <a:cubicBezTo>
                          <a:pt x="12228" y="61"/>
                          <a:pt x="11659" y="0"/>
                          <a:pt x="110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33"/>
                  <p:cNvSpPr/>
                  <p:nvPr/>
                </p:nvSpPr>
                <p:spPr>
                  <a:xfrm>
                    <a:off x="3892976" y="2558612"/>
                    <a:ext cx="56771" cy="120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" h="2765" extrusionOk="0">
                        <a:moveTo>
                          <a:pt x="223" y="1"/>
                        </a:moveTo>
                        <a:cubicBezTo>
                          <a:pt x="146" y="1"/>
                          <a:pt x="69" y="69"/>
                          <a:pt x="1" y="206"/>
                        </a:cubicBezTo>
                        <a:cubicBezTo>
                          <a:pt x="1" y="479"/>
                          <a:pt x="137" y="786"/>
                          <a:pt x="308" y="1059"/>
                        </a:cubicBezTo>
                        <a:cubicBezTo>
                          <a:pt x="444" y="1332"/>
                          <a:pt x="854" y="2048"/>
                          <a:pt x="717" y="2355"/>
                        </a:cubicBezTo>
                        <a:cubicBezTo>
                          <a:pt x="581" y="2492"/>
                          <a:pt x="717" y="2765"/>
                          <a:pt x="854" y="2765"/>
                        </a:cubicBezTo>
                        <a:cubicBezTo>
                          <a:pt x="990" y="2765"/>
                          <a:pt x="990" y="2765"/>
                          <a:pt x="990" y="2628"/>
                        </a:cubicBezTo>
                        <a:cubicBezTo>
                          <a:pt x="1161" y="2628"/>
                          <a:pt x="1161" y="2628"/>
                          <a:pt x="1161" y="2492"/>
                        </a:cubicBezTo>
                        <a:cubicBezTo>
                          <a:pt x="1298" y="2185"/>
                          <a:pt x="1161" y="2048"/>
                          <a:pt x="990" y="1639"/>
                        </a:cubicBezTo>
                        <a:cubicBezTo>
                          <a:pt x="854" y="1059"/>
                          <a:pt x="581" y="649"/>
                          <a:pt x="444" y="206"/>
                        </a:cubicBezTo>
                        <a:cubicBezTo>
                          <a:pt x="376" y="69"/>
                          <a:pt x="299" y="1"/>
                          <a:pt x="2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33"/>
                  <p:cNvSpPr/>
                  <p:nvPr/>
                </p:nvSpPr>
                <p:spPr>
                  <a:xfrm>
                    <a:off x="3918344" y="1895972"/>
                    <a:ext cx="1540041" cy="783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11" h="17915" extrusionOk="0">
                        <a:moveTo>
                          <a:pt x="26310" y="0"/>
                        </a:moveTo>
                        <a:cubicBezTo>
                          <a:pt x="25457" y="0"/>
                          <a:pt x="24604" y="273"/>
                          <a:pt x="23751" y="444"/>
                        </a:cubicBezTo>
                        <a:cubicBezTo>
                          <a:pt x="22898" y="717"/>
                          <a:pt x="22044" y="853"/>
                          <a:pt x="21328" y="1297"/>
                        </a:cubicBezTo>
                        <a:cubicBezTo>
                          <a:pt x="19758" y="1979"/>
                          <a:pt x="18189" y="3003"/>
                          <a:pt x="16926" y="4129"/>
                        </a:cubicBezTo>
                        <a:cubicBezTo>
                          <a:pt x="15766" y="5255"/>
                          <a:pt x="14776" y="6688"/>
                          <a:pt x="13787" y="8121"/>
                        </a:cubicBezTo>
                        <a:cubicBezTo>
                          <a:pt x="12661" y="9521"/>
                          <a:pt x="11671" y="11227"/>
                          <a:pt x="10511" y="12660"/>
                        </a:cubicBezTo>
                        <a:cubicBezTo>
                          <a:pt x="9248" y="14230"/>
                          <a:pt x="7815" y="15356"/>
                          <a:pt x="5972" y="16072"/>
                        </a:cubicBezTo>
                        <a:cubicBezTo>
                          <a:pt x="5119" y="16345"/>
                          <a:pt x="4403" y="16652"/>
                          <a:pt x="3550" y="16925"/>
                        </a:cubicBezTo>
                        <a:cubicBezTo>
                          <a:pt x="2560" y="17335"/>
                          <a:pt x="1434" y="17335"/>
                          <a:pt x="274" y="17505"/>
                        </a:cubicBezTo>
                        <a:cubicBezTo>
                          <a:pt x="1" y="17505"/>
                          <a:pt x="1" y="17915"/>
                          <a:pt x="274" y="17915"/>
                        </a:cubicBezTo>
                        <a:cubicBezTo>
                          <a:pt x="1980" y="17915"/>
                          <a:pt x="3413" y="17505"/>
                          <a:pt x="5119" y="16925"/>
                        </a:cubicBezTo>
                        <a:cubicBezTo>
                          <a:pt x="6553" y="16345"/>
                          <a:pt x="7815" y="15936"/>
                          <a:pt x="8941" y="14946"/>
                        </a:cubicBezTo>
                        <a:cubicBezTo>
                          <a:pt x="10238" y="13922"/>
                          <a:pt x="11227" y="12660"/>
                          <a:pt x="12080" y="11227"/>
                        </a:cubicBezTo>
                        <a:cubicBezTo>
                          <a:pt x="13207" y="9828"/>
                          <a:pt x="14230" y="8394"/>
                          <a:pt x="15356" y="6825"/>
                        </a:cubicBezTo>
                        <a:cubicBezTo>
                          <a:pt x="16482" y="5392"/>
                          <a:pt x="17643" y="4129"/>
                          <a:pt x="19178" y="3003"/>
                        </a:cubicBezTo>
                        <a:cubicBezTo>
                          <a:pt x="20748" y="1979"/>
                          <a:pt x="22317" y="1297"/>
                          <a:pt x="24160" y="853"/>
                        </a:cubicBezTo>
                        <a:cubicBezTo>
                          <a:pt x="25150" y="717"/>
                          <a:pt x="26003" y="580"/>
                          <a:pt x="27026" y="580"/>
                        </a:cubicBezTo>
                        <a:cubicBezTo>
                          <a:pt x="28016" y="580"/>
                          <a:pt x="29006" y="853"/>
                          <a:pt x="30132" y="1126"/>
                        </a:cubicBezTo>
                        <a:cubicBezTo>
                          <a:pt x="31121" y="1297"/>
                          <a:pt x="31974" y="1706"/>
                          <a:pt x="32827" y="2423"/>
                        </a:cubicBezTo>
                        <a:cubicBezTo>
                          <a:pt x="33544" y="3003"/>
                          <a:pt x="34124" y="3685"/>
                          <a:pt x="34841" y="4266"/>
                        </a:cubicBezTo>
                        <a:cubicBezTo>
                          <a:pt x="34881" y="4306"/>
                          <a:pt x="34932" y="4322"/>
                          <a:pt x="34982" y="4322"/>
                        </a:cubicBezTo>
                        <a:cubicBezTo>
                          <a:pt x="35102" y="4322"/>
                          <a:pt x="35210" y="4226"/>
                          <a:pt x="35114" y="4129"/>
                        </a:cubicBezTo>
                        <a:cubicBezTo>
                          <a:pt x="34260" y="2832"/>
                          <a:pt x="32998" y="1570"/>
                          <a:pt x="31565" y="990"/>
                        </a:cubicBezTo>
                        <a:cubicBezTo>
                          <a:pt x="29995" y="444"/>
                          <a:pt x="28016" y="0"/>
                          <a:pt x="263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33"/>
                  <p:cNvSpPr/>
                  <p:nvPr/>
                </p:nvSpPr>
                <p:spPr>
                  <a:xfrm>
                    <a:off x="3881035" y="1827303"/>
                    <a:ext cx="1616407" cy="751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57" h="17185" extrusionOk="0">
                        <a:moveTo>
                          <a:pt x="26310" y="1"/>
                        </a:moveTo>
                        <a:cubicBezTo>
                          <a:pt x="24023" y="1"/>
                          <a:pt x="21908" y="581"/>
                          <a:pt x="19895" y="1434"/>
                        </a:cubicBezTo>
                        <a:cubicBezTo>
                          <a:pt x="16073" y="3003"/>
                          <a:pt x="13377" y="5836"/>
                          <a:pt x="11091" y="9111"/>
                        </a:cubicBezTo>
                        <a:cubicBezTo>
                          <a:pt x="9794" y="10818"/>
                          <a:pt x="8395" y="12524"/>
                          <a:pt x="6689" y="13957"/>
                        </a:cubicBezTo>
                        <a:cubicBezTo>
                          <a:pt x="5836" y="14639"/>
                          <a:pt x="4846" y="15219"/>
                          <a:pt x="3823" y="15800"/>
                        </a:cubicBezTo>
                        <a:cubicBezTo>
                          <a:pt x="2811" y="16167"/>
                          <a:pt x="1689" y="16673"/>
                          <a:pt x="631" y="16673"/>
                        </a:cubicBezTo>
                        <a:cubicBezTo>
                          <a:pt x="511" y="16673"/>
                          <a:pt x="392" y="16666"/>
                          <a:pt x="274" y="16653"/>
                        </a:cubicBezTo>
                        <a:cubicBezTo>
                          <a:pt x="1" y="16653"/>
                          <a:pt x="1" y="17062"/>
                          <a:pt x="137" y="17062"/>
                        </a:cubicBezTo>
                        <a:cubicBezTo>
                          <a:pt x="411" y="17147"/>
                          <a:pt x="701" y="17184"/>
                          <a:pt x="997" y="17184"/>
                        </a:cubicBezTo>
                        <a:cubicBezTo>
                          <a:pt x="2249" y="17184"/>
                          <a:pt x="3629" y="16516"/>
                          <a:pt x="4539" y="15936"/>
                        </a:cubicBezTo>
                        <a:cubicBezTo>
                          <a:pt x="6245" y="15219"/>
                          <a:pt x="7542" y="14093"/>
                          <a:pt x="8805" y="12797"/>
                        </a:cubicBezTo>
                        <a:cubicBezTo>
                          <a:pt x="11227" y="10101"/>
                          <a:pt x="12933" y="6825"/>
                          <a:pt x="15766" y="4402"/>
                        </a:cubicBezTo>
                        <a:cubicBezTo>
                          <a:pt x="18538" y="2040"/>
                          <a:pt x="22503" y="549"/>
                          <a:pt x="26345" y="549"/>
                        </a:cubicBezTo>
                        <a:cubicBezTo>
                          <a:pt x="26664" y="549"/>
                          <a:pt x="26982" y="560"/>
                          <a:pt x="27299" y="581"/>
                        </a:cubicBezTo>
                        <a:cubicBezTo>
                          <a:pt x="29142" y="717"/>
                          <a:pt x="31565" y="1161"/>
                          <a:pt x="33271" y="2150"/>
                        </a:cubicBezTo>
                        <a:cubicBezTo>
                          <a:pt x="33987" y="2560"/>
                          <a:pt x="34704" y="3140"/>
                          <a:pt x="35250" y="3856"/>
                        </a:cubicBezTo>
                        <a:cubicBezTo>
                          <a:pt x="35557" y="4266"/>
                          <a:pt x="35830" y="4709"/>
                          <a:pt x="35967" y="5119"/>
                        </a:cubicBezTo>
                        <a:cubicBezTo>
                          <a:pt x="36161" y="5337"/>
                          <a:pt x="36217" y="5538"/>
                          <a:pt x="36086" y="5538"/>
                        </a:cubicBezTo>
                        <a:cubicBezTo>
                          <a:pt x="36033" y="5538"/>
                          <a:pt x="35948" y="5505"/>
                          <a:pt x="35830" y="5426"/>
                        </a:cubicBezTo>
                        <a:cubicBezTo>
                          <a:pt x="35809" y="5399"/>
                          <a:pt x="35783" y="5388"/>
                          <a:pt x="35756" y="5388"/>
                        </a:cubicBezTo>
                        <a:cubicBezTo>
                          <a:pt x="35612" y="5388"/>
                          <a:pt x="35435" y="5721"/>
                          <a:pt x="35694" y="5836"/>
                        </a:cubicBezTo>
                        <a:cubicBezTo>
                          <a:pt x="35796" y="5938"/>
                          <a:pt x="36150" y="6215"/>
                          <a:pt x="36435" y="6215"/>
                        </a:cubicBezTo>
                        <a:cubicBezTo>
                          <a:pt x="36529" y="6215"/>
                          <a:pt x="36616" y="6185"/>
                          <a:pt x="36683" y="6109"/>
                        </a:cubicBezTo>
                        <a:cubicBezTo>
                          <a:pt x="36956" y="5699"/>
                          <a:pt x="36683" y="5119"/>
                          <a:pt x="36547" y="4846"/>
                        </a:cubicBezTo>
                        <a:cubicBezTo>
                          <a:pt x="35694" y="3276"/>
                          <a:pt x="34260" y="1843"/>
                          <a:pt x="32691" y="1161"/>
                        </a:cubicBezTo>
                        <a:cubicBezTo>
                          <a:pt x="31701" y="717"/>
                          <a:pt x="30575" y="581"/>
                          <a:pt x="29586" y="444"/>
                        </a:cubicBezTo>
                        <a:cubicBezTo>
                          <a:pt x="28425" y="308"/>
                          <a:pt x="27436" y="1"/>
                          <a:pt x="263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33"/>
                  <p:cNvSpPr/>
                  <p:nvPr/>
                </p:nvSpPr>
                <p:spPr>
                  <a:xfrm>
                    <a:off x="4578053" y="1968534"/>
                    <a:ext cx="895525" cy="228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75" h="5223" extrusionOk="0">
                        <a:moveTo>
                          <a:pt x="10846" y="0"/>
                        </a:moveTo>
                        <a:cubicBezTo>
                          <a:pt x="10436" y="0"/>
                          <a:pt x="10036" y="17"/>
                          <a:pt x="9657" y="47"/>
                        </a:cubicBezTo>
                        <a:cubicBezTo>
                          <a:pt x="7678" y="320"/>
                          <a:pt x="5665" y="764"/>
                          <a:pt x="3959" y="1753"/>
                        </a:cubicBezTo>
                        <a:cubicBezTo>
                          <a:pt x="2560" y="2470"/>
                          <a:pt x="683" y="3596"/>
                          <a:pt x="0" y="5029"/>
                        </a:cubicBezTo>
                        <a:cubicBezTo>
                          <a:pt x="0" y="5126"/>
                          <a:pt x="69" y="5222"/>
                          <a:pt x="157" y="5222"/>
                        </a:cubicBezTo>
                        <a:cubicBezTo>
                          <a:pt x="193" y="5222"/>
                          <a:pt x="233" y="5206"/>
                          <a:pt x="273" y="5166"/>
                        </a:cubicBezTo>
                        <a:cubicBezTo>
                          <a:pt x="1126" y="3733"/>
                          <a:pt x="2833" y="2743"/>
                          <a:pt x="4402" y="1890"/>
                        </a:cubicBezTo>
                        <a:cubicBezTo>
                          <a:pt x="6245" y="1037"/>
                          <a:pt x="8531" y="627"/>
                          <a:pt x="10510" y="491"/>
                        </a:cubicBezTo>
                        <a:cubicBezTo>
                          <a:pt x="10772" y="467"/>
                          <a:pt x="11035" y="455"/>
                          <a:pt x="11296" y="455"/>
                        </a:cubicBezTo>
                        <a:cubicBezTo>
                          <a:pt x="12874" y="455"/>
                          <a:pt x="14438" y="885"/>
                          <a:pt x="15902" y="1617"/>
                        </a:cubicBezTo>
                        <a:cubicBezTo>
                          <a:pt x="16482" y="1890"/>
                          <a:pt x="16891" y="2470"/>
                          <a:pt x="17471" y="2607"/>
                        </a:cubicBezTo>
                        <a:cubicBezTo>
                          <a:pt x="17619" y="2652"/>
                          <a:pt x="17763" y="2667"/>
                          <a:pt x="17900" y="2667"/>
                        </a:cubicBezTo>
                        <a:cubicBezTo>
                          <a:pt x="18173" y="2667"/>
                          <a:pt x="18415" y="2607"/>
                          <a:pt x="18597" y="2607"/>
                        </a:cubicBezTo>
                        <a:cubicBezTo>
                          <a:pt x="19041" y="2607"/>
                          <a:pt x="19450" y="2743"/>
                          <a:pt x="19894" y="2880"/>
                        </a:cubicBezTo>
                        <a:cubicBezTo>
                          <a:pt x="19894" y="2880"/>
                          <a:pt x="19955" y="2955"/>
                          <a:pt x="20036" y="2955"/>
                        </a:cubicBezTo>
                        <a:cubicBezTo>
                          <a:pt x="20076" y="2955"/>
                          <a:pt x="20122" y="2936"/>
                          <a:pt x="20167" y="2880"/>
                        </a:cubicBezTo>
                        <a:lnTo>
                          <a:pt x="20304" y="2880"/>
                        </a:lnTo>
                        <a:cubicBezTo>
                          <a:pt x="20474" y="2880"/>
                          <a:pt x="20474" y="2470"/>
                          <a:pt x="20304" y="2334"/>
                        </a:cubicBezTo>
                        <a:cubicBezTo>
                          <a:pt x="19706" y="2238"/>
                          <a:pt x="19192" y="2126"/>
                          <a:pt x="18644" y="2126"/>
                        </a:cubicBezTo>
                        <a:cubicBezTo>
                          <a:pt x="18410" y="2126"/>
                          <a:pt x="18170" y="2146"/>
                          <a:pt x="17915" y="2197"/>
                        </a:cubicBezTo>
                        <a:cubicBezTo>
                          <a:pt x="17335" y="2197"/>
                          <a:pt x="17062" y="1753"/>
                          <a:pt x="16618" y="1480"/>
                        </a:cubicBezTo>
                        <a:cubicBezTo>
                          <a:pt x="16209" y="1173"/>
                          <a:pt x="15629" y="900"/>
                          <a:pt x="15185" y="764"/>
                        </a:cubicBezTo>
                        <a:cubicBezTo>
                          <a:pt x="13858" y="207"/>
                          <a:pt x="12283" y="0"/>
                          <a:pt x="1084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33"/>
                  <p:cNvSpPr/>
                  <p:nvPr/>
                </p:nvSpPr>
                <p:spPr>
                  <a:xfrm>
                    <a:off x="4310810" y="2516710"/>
                    <a:ext cx="221049" cy="142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4" h="3247" extrusionOk="0">
                        <a:moveTo>
                          <a:pt x="319" y="0"/>
                        </a:moveTo>
                        <a:cubicBezTo>
                          <a:pt x="175" y="0"/>
                          <a:pt x="1" y="200"/>
                          <a:pt x="139" y="310"/>
                        </a:cubicBezTo>
                        <a:cubicBezTo>
                          <a:pt x="821" y="891"/>
                          <a:pt x="1401" y="1607"/>
                          <a:pt x="2254" y="2017"/>
                        </a:cubicBezTo>
                        <a:cubicBezTo>
                          <a:pt x="2698" y="2290"/>
                          <a:pt x="2971" y="2597"/>
                          <a:pt x="3380" y="2733"/>
                        </a:cubicBezTo>
                        <a:cubicBezTo>
                          <a:pt x="3688" y="2870"/>
                          <a:pt x="4404" y="3006"/>
                          <a:pt x="4541" y="3143"/>
                        </a:cubicBezTo>
                        <a:cubicBezTo>
                          <a:pt x="4606" y="3216"/>
                          <a:pt x="4672" y="3247"/>
                          <a:pt x="4731" y="3247"/>
                        </a:cubicBezTo>
                        <a:cubicBezTo>
                          <a:pt x="4921" y="3247"/>
                          <a:pt x="5054" y="2941"/>
                          <a:pt x="4950" y="2733"/>
                        </a:cubicBezTo>
                        <a:cubicBezTo>
                          <a:pt x="4814" y="2597"/>
                          <a:pt x="4677" y="2597"/>
                          <a:pt x="4541" y="2597"/>
                        </a:cubicBezTo>
                        <a:cubicBezTo>
                          <a:pt x="3961" y="2290"/>
                          <a:pt x="3380" y="2153"/>
                          <a:pt x="2971" y="1880"/>
                        </a:cubicBezTo>
                        <a:cubicBezTo>
                          <a:pt x="2527" y="1607"/>
                          <a:pt x="1981" y="1300"/>
                          <a:pt x="1538" y="891"/>
                        </a:cubicBezTo>
                        <a:cubicBezTo>
                          <a:pt x="1128" y="583"/>
                          <a:pt x="821" y="174"/>
                          <a:pt x="412" y="38"/>
                        </a:cubicBezTo>
                        <a:cubicBezTo>
                          <a:pt x="386" y="11"/>
                          <a:pt x="353" y="0"/>
                          <a:pt x="31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33"/>
                  <p:cNvSpPr/>
                  <p:nvPr/>
                </p:nvSpPr>
                <p:spPr>
                  <a:xfrm>
                    <a:off x="5257182" y="2057149"/>
                    <a:ext cx="91018" cy="5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1" h="1187" extrusionOk="0">
                        <a:moveTo>
                          <a:pt x="1808" y="0"/>
                        </a:moveTo>
                        <a:cubicBezTo>
                          <a:pt x="1671" y="0"/>
                          <a:pt x="1671" y="171"/>
                          <a:pt x="1535" y="171"/>
                        </a:cubicBezTo>
                        <a:cubicBezTo>
                          <a:pt x="1364" y="171"/>
                          <a:pt x="1228" y="308"/>
                          <a:pt x="1091" y="308"/>
                        </a:cubicBezTo>
                        <a:cubicBezTo>
                          <a:pt x="818" y="444"/>
                          <a:pt x="511" y="581"/>
                          <a:pt x="238" y="717"/>
                        </a:cubicBezTo>
                        <a:cubicBezTo>
                          <a:pt x="1" y="836"/>
                          <a:pt x="176" y="1186"/>
                          <a:pt x="405" y="1186"/>
                        </a:cubicBezTo>
                        <a:cubicBezTo>
                          <a:pt x="440" y="1186"/>
                          <a:pt x="475" y="1178"/>
                          <a:pt x="511" y="1161"/>
                        </a:cubicBezTo>
                        <a:cubicBezTo>
                          <a:pt x="818" y="1024"/>
                          <a:pt x="1091" y="854"/>
                          <a:pt x="1364" y="717"/>
                        </a:cubicBezTo>
                        <a:cubicBezTo>
                          <a:pt x="1535" y="717"/>
                          <a:pt x="1535" y="581"/>
                          <a:pt x="1671" y="581"/>
                        </a:cubicBezTo>
                        <a:cubicBezTo>
                          <a:pt x="1808" y="444"/>
                          <a:pt x="1808" y="444"/>
                          <a:pt x="1944" y="308"/>
                        </a:cubicBezTo>
                        <a:cubicBezTo>
                          <a:pt x="2081" y="171"/>
                          <a:pt x="1944" y="0"/>
                          <a:pt x="18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33"/>
                  <p:cNvSpPr/>
                  <p:nvPr/>
                </p:nvSpPr>
                <p:spPr>
                  <a:xfrm>
                    <a:off x="4788479" y="1510898"/>
                    <a:ext cx="94079" cy="35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1" h="8020" extrusionOk="0">
                        <a:moveTo>
                          <a:pt x="1" y="0"/>
                        </a:moveTo>
                        <a:cubicBezTo>
                          <a:pt x="1" y="273"/>
                          <a:pt x="308" y="410"/>
                          <a:pt x="444" y="546"/>
                        </a:cubicBezTo>
                        <a:cubicBezTo>
                          <a:pt x="990" y="1126"/>
                          <a:pt x="990" y="2253"/>
                          <a:pt x="1161" y="2969"/>
                        </a:cubicBezTo>
                        <a:cubicBezTo>
                          <a:pt x="1434" y="4675"/>
                          <a:pt x="1570" y="6245"/>
                          <a:pt x="1570" y="7815"/>
                        </a:cubicBezTo>
                        <a:cubicBezTo>
                          <a:pt x="1570" y="7951"/>
                          <a:pt x="1681" y="8019"/>
                          <a:pt x="1809" y="8019"/>
                        </a:cubicBezTo>
                        <a:cubicBezTo>
                          <a:pt x="1937" y="8019"/>
                          <a:pt x="2082" y="7951"/>
                          <a:pt x="2150" y="7815"/>
                        </a:cubicBezTo>
                        <a:cubicBezTo>
                          <a:pt x="2150" y="6381"/>
                          <a:pt x="2014" y="4982"/>
                          <a:pt x="1707" y="3413"/>
                        </a:cubicBezTo>
                        <a:cubicBezTo>
                          <a:pt x="1707" y="2696"/>
                          <a:pt x="1570" y="1980"/>
                          <a:pt x="1297" y="1263"/>
                        </a:cubicBezTo>
                        <a:cubicBezTo>
                          <a:pt x="1161" y="990"/>
                          <a:pt x="990" y="717"/>
                          <a:pt x="854" y="410"/>
                        </a:cubicBezTo>
                        <a:cubicBezTo>
                          <a:pt x="854" y="410"/>
                          <a:pt x="308" y="137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33"/>
                  <p:cNvSpPr/>
                  <p:nvPr/>
                </p:nvSpPr>
                <p:spPr>
                  <a:xfrm>
                    <a:off x="4951187" y="1758545"/>
                    <a:ext cx="135849" cy="94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2153" extrusionOk="0">
                        <a:moveTo>
                          <a:pt x="2210" y="0"/>
                        </a:moveTo>
                        <a:cubicBezTo>
                          <a:pt x="2037" y="0"/>
                          <a:pt x="1872" y="124"/>
                          <a:pt x="1706" y="310"/>
                        </a:cubicBezTo>
                        <a:cubicBezTo>
                          <a:pt x="1399" y="446"/>
                          <a:pt x="1263" y="583"/>
                          <a:pt x="990" y="719"/>
                        </a:cubicBezTo>
                        <a:cubicBezTo>
                          <a:pt x="683" y="1163"/>
                          <a:pt x="410" y="1436"/>
                          <a:pt x="137" y="1709"/>
                        </a:cubicBezTo>
                        <a:cubicBezTo>
                          <a:pt x="0" y="1880"/>
                          <a:pt x="137" y="2016"/>
                          <a:pt x="410" y="2016"/>
                        </a:cubicBezTo>
                        <a:cubicBezTo>
                          <a:pt x="534" y="1736"/>
                          <a:pt x="1850" y="548"/>
                          <a:pt x="2185" y="548"/>
                        </a:cubicBezTo>
                        <a:cubicBezTo>
                          <a:pt x="2217" y="548"/>
                          <a:pt x="2240" y="559"/>
                          <a:pt x="2252" y="583"/>
                        </a:cubicBezTo>
                        <a:cubicBezTo>
                          <a:pt x="2559" y="856"/>
                          <a:pt x="2389" y="1436"/>
                          <a:pt x="2559" y="1880"/>
                        </a:cubicBezTo>
                        <a:cubicBezTo>
                          <a:pt x="2389" y="2016"/>
                          <a:pt x="2559" y="2153"/>
                          <a:pt x="2696" y="2153"/>
                        </a:cubicBezTo>
                        <a:cubicBezTo>
                          <a:pt x="2832" y="2153"/>
                          <a:pt x="2969" y="2153"/>
                          <a:pt x="2969" y="2016"/>
                        </a:cubicBezTo>
                        <a:cubicBezTo>
                          <a:pt x="3105" y="1436"/>
                          <a:pt x="2969" y="446"/>
                          <a:pt x="2559" y="173"/>
                        </a:cubicBezTo>
                        <a:cubicBezTo>
                          <a:pt x="2438" y="52"/>
                          <a:pt x="2323" y="0"/>
                          <a:pt x="221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33"/>
                  <p:cNvSpPr/>
                  <p:nvPr/>
                </p:nvSpPr>
                <p:spPr>
                  <a:xfrm>
                    <a:off x="3427335" y="1463485"/>
                    <a:ext cx="23924" cy="134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" h="3085" extrusionOk="0">
                        <a:moveTo>
                          <a:pt x="342" y="1"/>
                        </a:moveTo>
                        <a:cubicBezTo>
                          <a:pt x="239" y="1"/>
                          <a:pt x="137" y="78"/>
                          <a:pt x="137" y="231"/>
                        </a:cubicBezTo>
                        <a:cubicBezTo>
                          <a:pt x="137" y="1084"/>
                          <a:pt x="0" y="2074"/>
                          <a:pt x="0" y="2927"/>
                        </a:cubicBezTo>
                        <a:cubicBezTo>
                          <a:pt x="0" y="3006"/>
                          <a:pt x="91" y="3085"/>
                          <a:pt x="168" y="3085"/>
                        </a:cubicBezTo>
                        <a:cubicBezTo>
                          <a:pt x="225" y="3085"/>
                          <a:pt x="273" y="3042"/>
                          <a:pt x="273" y="2927"/>
                        </a:cubicBezTo>
                        <a:cubicBezTo>
                          <a:pt x="410" y="2074"/>
                          <a:pt x="546" y="1221"/>
                          <a:pt x="546" y="231"/>
                        </a:cubicBezTo>
                        <a:cubicBezTo>
                          <a:pt x="546" y="78"/>
                          <a:pt x="444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" name="Google Shape;682;p33"/>
                  <p:cNvSpPr/>
                  <p:nvPr/>
                </p:nvSpPr>
                <p:spPr>
                  <a:xfrm>
                    <a:off x="3354554" y="988528"/>
                    <a:ext cx="45706" cy="23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5" h="542" extrusionOk="0">
                        <a:moveTo>
                          <a:pt x="504" y="0"/>
                        </a:moveTo>
                        <a:cubicBezTo>
                          <a:pt x="368" y="0"/>
                          <a:pt x="95" y="137"/>
                          <a:pt x="95" y="273"/>
                        </a:cubicBezTo>
                        <a:cubicBezTo>
                          <a:pt x="1" y="367"/>
                          <a:pt x="101" y="542"/>
                          <a:pt x="217" y="542"/>
                        </a:cubicBezTo>
                        <a:cubicBezTo>
                          <a:pt x="269" y="542"/>
                          <a:pt x="325" y="506"/>
                          <a:pt x="368" y="410"/>
                        </a:cubicBezTo>
                        <a:cubicBezTo>
                          <a:pt x="368" y="410"/>
                          <a:pt x="428" y="349"/>
                          <a:pt x="519" y="349"/>
                        </a:cubicBezTo>
                        <a:cubicBezTo>
                          <a:pt x="565" y="349"/>
                          <a:pt x="618" y="364"/>
                          <a:pt x="675" y="410"/>
                        </a:cubicBezTo>
                        <a:cubicBezTo>
                          <a:pt x="675" y="450"/>
                          <a:pt x="710" y="466"/>
                          <a:pt x="756" y="466"/>
                        </a:cubicBezTo>
                        <a:cubicBezTo>
                          <a:pt x="868" y="466"/>
                          <a:pt x="1044" y="370"/>
                          <a:pt x="948" y="273"/>
                        </a:cubicBezTo>
                        <a:cubicBezTo>
                          <a:pt x="948" y="0"/>
                          <a:pt x="675" y="0"/>
                          <a:pt x="5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" name="Google Shape;683;p33"/>
                  <p:cNvSpPr/>
                  <p:nvPr/>
                </p:nvSpPr>
                <p:spPr>
                  <a:xfrm>
                    <a:off x="3384034" y="992027"/>
                    <a:ext cx="173200" cy="581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0" h="13290" extrusionOk="0">
                        <a:moveTo>
                          <a:pt x="157" y="0"/>
                        </a:moveTo>
                        <a:cubicBezTo>
                          <a:pt x="69" y="0"/>
                          <a:pt x="1" y="97"/>
                          <a:pt x="1" y="193"/>
                        </a:cubicBezTo>
                        <a:cubicBezTo>
                          <a:pt x="274" y="1046"/>
                          <a:pt x="683" y="2036"/>
                          <a:pt x="990" y="2889"/>
                        </a:cubicBezTo>
                        <a:cubicBezTo>
                          <a:pt x="1263" y="4049"/>
                          <a:pt x="1536" y="5312"/>
                          <a:pt x="1844" y="6438"/>
                        </a:cubicBezTo>
                        <a:cubicBezTo>
                          <a:pt x="2560" y="8588"/>
                          <a:pt x="2970" y="10874"/>
                          <a:pt x="3413" y="13126"/>
                        </a:cubicBezTo>
                        <a:cubicBezTo>
                          <a:pt x="3465" y="13242"/>
                          <a:pt x="3555" y="13290"/>
                          <a:pt x="3648" y="13290"/>
                        </a:cubicBezTo>
                        <a:cubicBezTo>
                          <a:pt x="3800" y="13290"/>
                          <a:pt x="3959" y="13159"/>
                          <a:pt x="3959" y="12989"/>
                        </a:cubicBezTo>
                        <a:cubicBezTo>
                          <a:pt x="3550" y="10703"/>
                          <a:pt x="2970" y="8588"/>
                          <a:pt x="2389" y="6301"/>
                        </a:cubicBezTo>
                        <a:cubicBezTo>
                          <a:pt x="1707" y="4322"/>
                          <a:pt x="1400" y="1899"/>
                          <a:pt x="274" y="57"/>
                        </a:cubicBezTo>
                        <a:cubicBezTo>
                          <a:pt x="234" y="17"/>
                          <a:pt x="194" y="0"/>
                          <a:pt x="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33"/>
                  <p:cNvSpPr/>
                  <p:nvPr/>
                </p:nvSpPr>
                <p:spPr>
                  <a:xfrm>
                    <a:off x="3352717" y="1000468"/>
                    <a:ext cx="201105" cy="580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8" h="13274" extrusionOk="0">
                        <a:moveTo>
                          <a:pt x="273" y="0"/>
                        </a:moveTo>
                        <a:cubicBezTo>
                          <a:pt x="137" y="0"/>
                          <a:pt x="0" y="137"/>
                          <a:pt x="0" y="137"/>
                        </a:cubicBezTo>
                        <a:cubicBezTo>
                          <a:pt x="1263" y="3003"/>
                          <a:pt x="1843" y="6108"/>
                          <a:pt x="2696" y="8975"/>
                        </a:cubicBezTo>
                        <a:cubicBezTo>
                          <a:pt x="2833" y="9657"/>
                          <a:pt x="2969" y="10374"/>
                          <a:pt x="3276" y="11090"/>
                        </a:cubicBezTo>
                        <a:cubicBezTo>
                          <a:pt x="3413" y="11670"/>
                          <a:pt x="3413" y="12523"/>
                          <a:pt x="3686" y="12933"/>
                        </a:cubicBezTo>
                        <a:cubicBezTo>
                          <a:pt x="3842" y="13109"/>
                          <a:pt x="4143" y="13273"/>
                          <a:pt x="4347" y="13273"/>
                        </a:cubicBezTo>
                        <a:cubicBezTo>
                          <a:pt x="4499" y="13273"/>
                          <a:pt x="4597" y="13181"/>
                          <a:pt x="4539" y="12933"/>
                        </a:cubicBezTo>
                        <a:cubicBezTo>
                          <a:pt x="4539" y="12796"/>
                          <a:pt x="4436" y="12728"/>
                          <a:pt x="4334" y="12728"/>
                        </a:cubicBezTo>
                        <a:cubicBezTo>
                          <a:pt x="4232" y="12728"/>
                          <a:pt x="4129" y="12796"/>
                          <a:pt x="4129" y="12933"/>
                        </a:cubicBezTo>
                        <a:cubicBezTo>
                          <a:pt x="4129" y="11943"/>
                          <a:pt x="3686" y="10817"/>
                          <a:pt x="3413" y="9828"/>
                        </a:cubicBezTo>
                        <a:cubicBezTo>
                          <a:pt x="3105" y="8668"/>
                          <a:pt x="2696" y="7542"/>
                          <a:pt x="2423" y="6245"/>
                        </a:cubicBezTo>
                        <a:cubicBezTo>
                          <a:pt x="2116" y="5119"/>
                          <a:pt x="1843" y="3856"/>
                          <a:pt x="1399" y="2696"/>
                        </a:cubicBezTo>
                        <a:cubicBezTo>
                          <a:pt x="1126" y="1843"/>
                          <a:pt x="853" y="717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33"/>
                  <p:cNvSpPr/>
                  <p:nvPr/>
                </p:nvSpPr>
                <p:spPr>
                  <a:xfrm>
                    <a:off x="3427335" y="1448220"/>
                    <a:ext cx="74660" cy="61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7" h="1400" extrusionOk="0">
                        <a:moveTo>
                          <a:pt x="854" y="0"/>
                        </a:moveTo>
                        <a:cubicBezTo>
                          <a:pt x="717" y="0"/>
                          <a:pt x="273" y="0"/>
                          <a:pt x="273" y="137"/>
                        </a:cubicBezTo>
                        <a:cubicBezTo>
                          <a:pt x="0" y="273"/>
                          <a:pt x="0" y="444"/>
                          <a:pt x="0" y="580"/>
                        </a:cubicBezTo>
                        <a:cubicBezTo>
                          <a:pt x="0" y="853"/>
                          <a:pt x="137" y="990"/>
                          <a:pt x="137" y="1297"/>
                        </a:cubicBezTo>
                        <a:cubicBezTo>
                          <a:pt x="137" y="1365"/>
                          <a:pt x="205" y="1399"/>
                          <a:pt x="273" y="1399"/>
                        </a:cubicBezTo>
                        <a:cubicBezTo>
                          <a:pt x="342" y="1399"/>
                          <a:pt x="410" y="1365"/>
                          <a:pt x="410" y="1297"/>
                        </a:cubicBezTo>
                        <a:lnTo>
                          <a:pt x="410" y="853"/>
                        </a:lnTo>
                        <a:lnTo>
                          <a:pt x="410" y="580"/>
                        </a:lnTo>
                        <a:lnTo>
                          <a:pt x="410" y="444"/>
                        </a:lnTo>
                        <a:cubicBezTo>
                          <a:pt x="717" y="444"/>
                          <a:pt x="854" y="444"/>
                          <a:pt x="990" y="580"/>
                        </a:cubicBezTo>
                        <a:lnTo>
                          <a:pt x="1399" y="580"/>
                        </a:lnTo>
                        <a:cubicBezTo>
                          <a:pt x="1707" y="580"/>
                          <a:pt x="1707" y="0"/>
                          <a:pt x="13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33"/>
                  <p:cNvSpPr/>
                  <p:nvPr/>
                </p:nvSpPr>
                <p:spPr>
                  <a:xfrm>
                    <a:off x="3519973" y="1453031"/>
                    <a:ext cx="1207330" cy="757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04" h="1733" extrusionOk="0">
                        <a:moveTo>
                          <a:pt x="200" y="1"/>
                        </a:moveTo>
                        <a:cubicBezTo>
                          <a:pt x="0" y="1"/>
                          <a:pt x="16" y="352"/>
                          <a:pt x="135" y="470"/>
                        </a:cubicBezTo>
                        <a:cubicBezTo>
                          <a:pt x="4263" y="1016"/>
                          <a:pt x="8665" y="743"/>
                          <a:pt x="12794" y="1187"/>
                        </a:cubicBezTo>
                        <a:cubicBezTo>
                          <a:pt x="13659" y="1187"/>
                          <a:pt x="14447" y="1111"/>
                          <a:pt x="15261" y="1111"/>
                        </a:cubicBezTo>
                        <a:cubicBezTo>
                          <a:pt x="15668" y="1111"/>
                          <a:pt x="16081" y="1130"/>
                          <a:pt x="16514" y="1187"/>
                        </a:cubicBezTo>
                        <a:cubicBezTo>
                          <a:pt x="16855" y="1255"/>
                          <a:pt x="17171" y="1255"/>
                          <a:pt x="17490" y="1255"/>
                        </a:cubicBezTo>
                        <a:cubicBezTo>
                          <a:pt x="17810" y="1255"/>
                          <a:pt x="18134" y="1255"/>
                          <a:pt x="18493" y="1323"/>
                        </a:cubicBezTo>
                        <a:lnTo>
                          <a:pt x="20199" y="1323"/>
                        </a:lnTo>
                        <a:cubicBezTo>
                          <a:pt x="21461" y="1323"/>
                          <a:pt x="22622" y="1460"/>
                          <a:pt x="23748" y="1596"/>
                        </a:cubicBezTo>
                        <a:cubicBezTo>
                          <a:pt x="24874" y="1596"/>
                          <a:pt x="26034" y="1596"/>
                          <a:pt x="27160" y="1733"/>
                        </a:cubicBezTo>
                        <a:lnTo>
                          <a:pt x="27297" y="1733"/>
                        </a:lnTo>
                        <a:cubicBezTo>
                          <a:pt x="27604" y="1733"/>
                          <a:pt x="27604" y="1323"/>
                          <a:pt x="27297" y="1323"/>
                        </a:cubicBezTo>
                        <a:cubicBezTo>
                          <a:pt x="26443" y="1187"/>
                          <a:pt x="25590" y="1187"/>
                          <a:pt x="24737" y="1016"/>
                        </a:cubicBezTo>
                        <a:cubicBezTo>
                          <a:pt x="23338" y="1016"/>
                          <a:pt x="22042" y="880"/>
                          <a:pt x="20779" y="880"/>
                        </a:cubicBezTo>
                        <a:cubicBezTo>
                          <a:pt x="18220" y="743"/>
                          <a:pt x="15797" y="607"/>
                          <a:pt x="13374" y="607"/>
                        </a:cubicBezTo>
                        <a:cubicBezTo>
                          <a:pt x="8972" y="607"/>
                          <a:pt x="4571" y="334"/>
                          <a:pt x="305" y="27"/>
                        </a:cubicBezTo>
                        <a:cubicBezTo>
                          <a:pt x="265" y="9"/>
                          <a:pt x="230" y="1"/>
                          <a:pt x="2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33"/>
                  <p:cNvSpPr/>
                  <p:nvPr/>
                </p:nvSpPr>
                <p:spPr>
                  <a:xfrm>
                    <a:off x="4697547" y="1514528"/>
                    <a:ext cx="90974" cy="378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0" h="8653" extrusionOk="0">
                        <a:moveTo>
                          <a:pt x="245" y="0"/>
                        </a:moveTo>
                        <a:cubicBezTo>
                          <a:pt x="120" y="0"/>
                          <a:pt x="1" y="127"/>
                          <a:pt x="101" y="327"/>
                        </a:cubicBezTo>
                        <a:cubicBezTo>
                          <a:pt x="510" y="907"/>
                          <a:pt x="954" y="1180"/>
                          <a:pt x="1227" y="1897"/>
                        </a:cubicBezTo>
                        <a:cubicBezTo>
                          <a:pt x="1534" y="2613"/>
                          <a:pt x="1363" y="3603"/>
                          <a:pt x="1363" y="4319"/>
                        </a:cubicBezTo>
                        <a:cubicBezTo>
                          <a:pt x="1363" y="5752"/>
                          <a:pt x="1363" y="7152"/>
                          <a:pt x="1534" y="8448"/>
                        </a:cubicBezTo>
                        <a:cubicBezTo>
                          <a:pt x="1534" y="8585"/>
                          <a:pt x="1636" y="8653"/>
                          <a:pt x="1738" y="8653"/>
                        </a:cubicBezTo>
                        <a:cubicBezTo>
                          <a:pt x="1841" y="8653"/>
                          <a:pt x="1943" y="8585"/>
                          <a:pt x="1943" y="8448"/>
                        </a:cubicBezTo>
                        <a:cubicBezTo>
                          <a:pt x="2080" y="6879"/>
                          <a:pt x="1943" y="5172"/>
                          <a:pt x="1943" y="3466"/>
                        </a:cubicBezTo>
                        <a:cubicBezTo>
                          <a:pt x="1943" y="2170"/>
                          <a:pt x="1534" y="907"/>
                          <a:pt x="374" y="54"/>
                        </a:cubicBezTo>
                        <a:cubicBezTo>
                          <a:pt x="337" y="17"/>
                          <a:pt x="291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4689980" y="1504905"/>
                    <a:ext cx="117960" cy="28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7" h="651" extrusionOk="0">
                        <a:moveTo>
                          <a:pt x="1127" y="1"/>
                        </a:moveTo>
                        <a:cubicBezTo>
                          <a:pt x="990" y="1"/>
                          <a:pt x="854" y="137"/>
                          <a:pt x="683" y="137"/>
                        </a:cubicBezTo>
                        <a:cubicBezTo>
                          <a:pt x="501" y="137"/>
                          <a:pt x="380" y="77"/>
                          <a:pt x="279" y="77"/>
                        </a:cubicBezTo>
                        <a:cubicBezTo>
                          <a:pt x="228" y="77"/>
                          <a:pt x="183" y="92"/>
                          <a:pt x="137" y="137"/>
                        </a:cubicBezTo>
                        <a:cubicBezTo>
                          <a:pt x="1" y="274"/>
                          <a:pt x="137" y="547"/>
                          <a:pt x="274" y="547"/>
                        </a:cubicBezTo>
                        <a:cubicBezTo>
                          <a:pt x="319" y="501"/>
                          <a:pt x="380" y="486"/>
                          <a:pt x="447" y="486"/>
                        </a:cubicBezTo>
                        <a:cubicBezTo>
                          <a:pt x="581" y="486"/>
                          <a:pt x="740" y="547"/>
                          <a:pt x="854" y="547"/>
                        </a:cubicBezTo>
                        <a:lnTo>
                          <a:pt x="1400" y="547"/>
                        </a:lnTo>
                        <a:cubicBezTo>
                          <a:pt x="1578" y="547"/>
                          <a:pt x="1883" y="650"/>
                          <a:pt x="2167" y="650"/>
                        </a:cubicBezTo>
                        <a:cubicBezTo>
                          <a:pt x="2373" y="650"/>
                          <a:pt x="2567" y="596"/>
                          <a:pt x="2696" y="410"/>
                        </a:cubicBezTo>
                        <a:lnTo>
                          <a:pt x="2696" y="274"/>
                        </a:lnTo>
                        <a:cubicBezTo>
                          <a:pt x="2516" y="114"/>
                          <a:pt x="2208" y="48"/>
                          <a:pt x="1921" y="48"/>
                        </a:cubicBezTo>
                        <a:cubicBezTo>
                          <a:pt x="1718" y="48"/>
                          <a:pt x="1527" y="81"/>
                          <a:pt x="1400" y="137"/>
                        </a:cubicBezTo>
                        <a:cubicBezTo>
                          <a:pt x="1263" y="137"/>
                          <a:pt x="1263" y="1"/>
                          <a:pt x="112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1009597" y="1408549"/>
                    <a:ext cx="2211762" cy="20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69" h="4764" extrusionOk="0">
                        <a:moveTo>
                          <a:pt x="371" y="1"/>
                        </a:moveTo>
                        <a:cubicBezTo>
                          <a:pt x="193" y="1"/>
                          <a:pt x="1" y="127"/>
                          <a:pt x="100" y="327"/>
                        </a:cubicBezTo>
                        <a:cubicBezTo>
                          <a:pt x="2080" y="3910"/>
                          <a:pt x="6789" y="4456"/>
                          <a:pt x="10337" y="4593"/>
                        </a:cubicBezTo>
                        <a:cubicBezTo>
                          <a:pt x="11850" y="4695"/>
                          <a:pt x="13382" y="4729"/>
                          <a:pt x="14920" y="4729"/>
                        </a:cubicBezTo>
                        <a:cubicBezTo>
                          <a:pt x="17996" y="4729"/>
                          <a:pt x="21098" y="4593"/>
                          <a:pt x="24123" y="4593"/>
                        </a:cubicBezTo>
                        <a:cubicBezTo>
                          <a:pt x="28525" y="4593"/>
                          <a:pt x="32961" y="4763"/>
                          <a:pt x="37363" y="4763"/>
                        </a:cubicBezTo>
                        <a:cubicBezTo>
                          <a:pt x="39478" y="4593"/>
                          <a:pt x="41628" y="4593"/>
                          <a:pt x="43744" y="4593"/>
                        </a:cubicBezTo>
                        <a:cubicBezTo>
                          <a:pt x="44875" y="4593"/>
                          <a:pt x="46035" y="4640"/>
                          <a:pt x="47193" y="4640"/>
                        </a:cubicBezTo>
                        <a:cubicBezTo>
                          <a:pt x="48236" y="4640"/>
                          <a:pt x="49277" y="4602"/>
                          <a:pt x="50295" y="4456"/>
                        </a:cubicBezTo>
                        <a:cubicBezTo>
                          <a:pt x="50568" y="4320"/>
                          <a:pt x="50432" y="4047"/>
                          <a:pt x="50295" y="4047"/>
                        </a:cubicBezTo>
                        <a:cubicBezTo>
                          <a:pt x="49866" y="4019"/>
                          <a:pt x="49437" y="4008"/>
                          <a:pt x="49011" y="4008"/>
                        </a:cubicBezTo>
                        <a:cubicBezTo>
                          <a:pt x="47305" y="4008"/>
                          <a:pt x="45634" y="4183"/>
                          <a:pt x="44051" y="4183"/>
                        </a:cubicBezTo>
                        <a:cubicBezTo>
                          <a:pt x="42709" y="4183"/>
                          <a:pt x="41382" y="4122"/>
                          <a:pt x="40060" y="4122"/>
                        </a:cubicBezTo>
                        <a:cubicBezTo>
                          <a:pt x="39399" y="4122"/>
                          <a:pt x="38739" y="4138"/>
                          <a:pt x="38079" y="4183"/>
                        </a:cubicBezTo>
                        <a:lnTo>
                          <a:pt x="25420" y="4183"/>
                        </a:lnTo>
                        <a:cubicBezTo>
                          <a:pt x="23998" y="4138"/>
                          <a:pt x="22576" y="4122"/>
                          <a:pt x="21154" y="4122"/>
                        </a:cubicBezTo>
                        <a:cubicBezTo>
                          <a:pt x="18311" y="4122"/>
                          <a:pt x="15467" y="4183"/>
                          <a:pt x="12624" y="4183"/>
                        </a:cubicBezTo>
                        <a:cubicBezTo>
                          <a:pt x="8495" y="4047"/>
                          <a:pt x="3103" y="3910"/>
                          <a:pt x="544" y="54"/>
                        </a:cubicBezTo>
                        <a:cubicBezTo>
                          <a:pt x="498" y="18"/>
                          <a:pt x="435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33"/>
                  <p:cNvSpPr/>
                  <p:nvPr/>
                </p:nvSpPr>
                <p:spPr>
                  <a:xfrm>
                    <a:off x="3091510" y="1549694"/>
                    <a:ext cx="465717" cy="59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8" h="1366" extrusionOk="0">
                        <a:moveTo>
                          <a:pt x="10186" y="1"/>
                        </a:moveTo>
                        <a:cubicBezTo>
                          <a:pt x="10135" y="1"/>
                          <a:pt x="10101" y="35"/>
                          <a:pt x="10101" y="103"/>
                        </a:cubicBezTo>
                        <a:cubicBezTo>
                          <a:pt x="9931" y="683"/>
                          <a:pt x="10101" y="683"/>
                          <a:pt x="9658" y="683"/>
                        </a:cubicBezTo>
                        <a:lnTo>
                          <a:pt x="8395" y="683"/>
                        </a:lnTo>
                        <a:cubicBezTo>
                          <a:pt x="7371" y="683"/>
                          <a:pt x="6518" y="820"/>
                          <a:pt x="5529" y="820"/>
                        </a:cubicBezTo>
                        <a:lnTo>
                          <a:pt x="2696" y="820"/>
                        </a:lnTo>
                        <a:cubicBezTo>
                          <a:pt x="2338" y="820"/>
                          <a:pt x="1912" y="785"/>
                          <a:pt x="1485" y="785"/>
                        </a:cubicBezTo>
                        <a:cubicBezTo>
                          <a:pt x="1059" y="785"/>
                          <a:pt x="632" y="820"/>
                          <a:pt x="274" y="956"/>
                        </a:cubicBezTo>
                        <a:cubicBezTo>
                          <a:pt x="1" y="1093"/>
                          <a:pt x="137" y="1366"/>
                          <a:pt x="410" y="1366"/>
                        </a:cubicBezTo>
                        <a:cubicBezTo>
                          <a:pt x="713" y="1250"/>
                          <a:pt x="1065" y="1208"/>
                          <a:pt x="1434" y="1208"/>
                        </a:cubicBezTo>
                        <a:cubicBezTo>
                          <a:pt x="1939" y="1208"/>
                          <a:pt x="2477" y="1287"/>
                          <a:pt x="2969" y="1366"/>
                        </a:cubicBezTo>
                        <a:lnTo>
                          <a:pt x="5529" y="1366"/>
                        </a:lnTo>
                        <a:cubicBezTo>
                          <a:pt x="6382" y="1366"/>
                          <a:pt x="7235" y="1229"/>
                          <a:pt x="8088" y="1229"/>
                        </a:cubicBezTo>
                        <a:cubicBezTo>
                          <a:pt x="8446" y="1229"/>
                          <a:pt x="8839" y="1263"/>
                          <a:pt x="9231" y="1263"/>
                        </a:cubicBezTo>
                        <a:cubicBezTo>
                          <a:pt x="9623" y="1263"/>
                          <a:pt x="10016" y="1229"/>
                          <a:pt x="10374" y="1093"/>
                        </a:cubicBezTo>
                        <a:cubicBezTo>
                          <a:pt x="10511" y="1093"/>
                          <a:pt x="10511" y="1093"/>
                          <a:pt x="10511" y="956"/>
                        </a:cubicBezTo>
                        <a:cubicBezTo>
                          <a:pt x="10647" y="683"/>
                          <a:pt x="10511" y="376"/>
                          <a:pt x="10374" y="103"/>
                        </a:cubicBezTo>
                        <a:cubicBezTo>
                          <a:pt x="10306" y="35"/>
                          <a:pt x="10238" y="1"/>
                          <a:pt x="101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33"/>
                  <p:cNvSpPr/>
                  <p:nvPr/>
                </p:nvSpPr>
                <p:spPr>
                  <a:xfrm>
                    <a:off x="1909475" y="1592995"/>
                    <a:ext cx="31360" cy="301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" h="6894" extrusionOk="0">
                        <a:moveTo>
                          <a:pt x="290" y="0"/>
                        </a:moveTo>
                        <a:cubicBezTo>
                          <a:pt x="214" y="0"/>
                          <a:pt x="137" y="34"/>
                          <a:pt x="137" y="103"/>
                        </a:cubicBezTo>
                        <a:lnTo>
                          <a:pt x="137" y="1809"/>
                        </a:lnTo>
                        <a:cubicBezTo>
                          <a:pt x="273" y="2525"/>
                          <a:pt x="137" y="3105"/>
                          <a:pt x="137" y="3788"/>
                        </a:cubicBezTo>
                        <a:lnTo>
                          <a:pt x="137" y="5665"/>
                        </a:lnTo>
                        <a:cubicBezTo>
                          <a:pt x="0" y="5938"/>
                          <a:pt x="0" y="6518"/>
                          <a:pt x="137" y="6791"/>
                        </a:cubicBezTo>
                        <a:cubicBezTo>
                          <a:pt x="137" y="6859"/>
                          <a:pt x="214" y="6893"/>
                          <a:pt x="307" y="6893"/>
                        </a:cubicBezTo>
                        <a:cubicBezTo>
                          <a:pt x="401" y="6893"/>
                          <a:pt x="512" y="6859"/>
                          <a:pt x="580" y="6791"/>
                        </a:cubicBezTo>
                        <a:cubicBezTo>
                          <a:pt x="717" y="5801"/>
                          <a:pt x="717" y="4641"/>
                          <a:pt x="717" y="3788"/>
                        </a:cubicBezTo>
                        <a:cubicBezTo>
                          <a:pt x="717" y="2525"/>
                          <a:pt x="717" y="1229"/>
                          <a:pt x="444" y="103"/>
                        </a:cubicBezTo>
                        <a:cubicBezTo>
                          <a:pt x="444" y="34"/>
                          <a:pt x="367" y="0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33"/>
                  <p:cNvSpPr/>
                  <p:nvPr/>
                </p:nvSpPr>
                <p:spPr>
                  <a:xfrm>
                    <a:off x="1921416" y="1778053"/>
                    <a:ext cx="119447" cy="43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1" h="991" extrusionOk="0">
                        <a:moveTo>
                          <a:pt x="171" y="0"/>
                        </a:moveTo>
                        <a:cubicBezTo>
                          <a:pt x="0" y="0"/>
                          <a:pt x="0" y="137"/>
                          <a:pt x="0" y="273"/>
                        </a:cubicBezTo>
                        <a:cubicBezTo>
                          <a:pt x="307" y="410"/>
                          <a:pt x="717" y="410"/>
                          <a:pt x="1024" y="410"/>
                        </a:cubicBezTo>
                        <a:cubicBezTo>
                          <a:pt x="1297" y="581"/>
                          <a:pt x="1706" y="581"/>
                          <a:pt x="2014" y="581"/>
                        </a:cubicBezTo>
                        <a:cubicBezTo>
                          <a:pt x="2150" y="581"/>
                          <a:pt x="2287" y="581"/>
                          <a:pt x="2150" y="717"/>
                        </a:cubicBezTo>
                        <a:lnTo>
                          <a:pt x="2150" y="990"/>
                        </a:lnTo>
                        <a:lnTo>
                          <a:pt x="2423" y="990"/>
                        </a:lnTo>
                        <a:cubicBezTo>
                          <a:pt x="2560" y="990"/>
                          <a:pt x="2560" y="990"/>
                          <a:pt x="2560" y="854"/>
                        </a:cubicBezTo>
                        <a:cubicBezTo>
                          <a:pt x="2730" y="273"/>
                          <a:pt x="2423" y="137"/>
                          <a:pt x="1877" y="137"/>
                        </a:cubicBezTo>
                        <a:cubicBezTo>
                          <a:pt x="1297" y="137"/>
                          <a:pt x="717" y="137"/>
                          <a:pt x="17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33"/>
                  <p:cNvSpPr/>
                  <p:nvPr/>
                </p:nvSpPr>
                <p:spPr>
                  <a:xfrm>
                    <a:off x="3427335" y="1587003"/>
                    <a:ext cx="37352" cy="626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4" h="14335" extrusionOk="0">
                        <a:moveTo>
                          <a:pt x="273" y="1"/>
                        </a:moveTo>
                        <a:cubicBezTo>
                          <a:pt x="205" y="1"/>
                          <a:pt x="137" y="35"/>
                          <a:pt x="137" y="103"/>
                        </a:cubicBezTo>
                        <a:cubicBezTo>
                          <a:pt x="0" y="1536"/>
                          <a:pt x="137" y="2799"/>
                          <a:pt x="0" y="4232"/>
                        </a:cubicBezTo>
                        <a:lnTo>
                          <a:pt x="0" y="7781"/>
                        </a:lnTo>
                        <a:cubicBezTo>
                          <a:pt x="0" y="8907"/>
                          <a:pt x="0" y="10067"/>
                          <a:pt x="137" y="11330"/>
                        </a:cubicBezTo>
                        <a:lnTo>
                          <a:pt x="137" y="12763"/>
                        </a:lnTo>
                        <a:lnTo>
                          <a:pt x="137" y="14025"/>
                        </a:lnTo>
                        <a:cubicBezTo>
                          <a:pt x="54" y="14211"/>
                          <a:pt x="222" y="14335"/>
                          <a:pt x="367" y="14335"/>
                        </a:cubicBezTo>
                        <a:cubicBezTo>
                          <a:pt x="462" y="14335"/>
                          <a:pt x="546" y="14283"/>
                          <a:pt x="546" y="14162"/>
                        </a:cubicBezTo>
                        <a:cubicBezTo>
                          <a:pt x="854" y="13309"/>
                          <a:pt x="546" y="12319"/>
                          <a:pt x="546" y="11603"/>
                        </a:cubicBezTo>
                        <a:lnTo>
                          <a:pt x="546" y="7781"/>
                        </a:lnTo>
                        <a:lnTo>
                          <a:pt x="546" y="4232"/>
                        </a:lnTo>
                        <a:cubicBezTo>
                          <a:pt x="546" y="2799"/>
                          <a:pt x="717" y="1536"/>
                          <a:pt x="410" y="103"/>
                        </a:cubicBezTo>
                        <a:cubicBezTo>
                          <a:pt x="410" y="35"/>
                          <a:pt x="342" y="1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33"/>
                  <p:cNvSpPr/>
                  <p:nvPr/>
                </p:nvSpPr>
                <p:spPr>
                  <a:xfrm>
                    <a:off x="3849718" y="1478618"/>
                    <a:ext cx="56728" cy="760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17391" extrusionOk="0">
                        <a:moveTo>
                          <a:pt x="685" y="1"/>
                        </a:moveTo>
                        <a:cubicBezTo>
                          <a:pt x="629" y="1"/>
                          <a:pt x="580" y="43"/>
                          <a:pt x="580" y="158"/>
                        </a:cubicBezTo>
                        <a:cubicBezTo>
                          <a:pt x="444" y="3298"/>
                          <a:pt x="273" y="6403"/>
                          <a:pt x="273" y="9542"/>
                        </a:cubicBezTo>
                        <a:cubicBezTo>
                          <a:pt x="137" y="12101"/>
                          <a:pt x="0" y="14524"/>
                          <a:pt x="137" y="17083"/>
                        </a:cubicBezTo>
                        <a:cubicBezTo>
                          <a:pt x="137" y="17288"/>
                          <a:pt x="248" y="17390"/>
                          <a:pt x="359" y="17390"/>
                        </a:cubicBezTo>
                        <a:cubicBezTo>
                          <a:pt x="469" y="17390"/>
                          <a:pt x="580" y="17288"/>
                          <a:pt x="580" y="17083"/>
                        </a:cubicBezTo>
                        <a:cubicBezTo>
                          <a:pt x="717" y="14524"/>
                          <a:pt x="717" y="11965"/>
                          <a:pt x="717" y="9542"/>
                        </a:cubicBezTo>
                        <a:cubicBezTo>
                          <a:pt x="853" y="6403"/>
                          <a:pt x="1297" y="3298"/>
                          <a:pt x="853" y="158"/>
                        </a:cubicBezTo>
                        <a:cubicBezTo>
                          <a:pt x="853" y="80"/>
                          <a:pt x="762" y="1"/>
                          <a:pt x="6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33"/>
                  <p:cNvSpPr/>
                  <p:nvPr/>
                </p:nvSpPr>
                <p:spPr>
                  <a:xfrm>
                    <a:off x="2152749" y="2237745"/>
                    <a:ext cx="2207388" cy="46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69" h="1066" extrusionOk="0">
                        <a:moveTo>
                          <a:pt x="273" y="0"/>
                        </a:moveTo>
                        <a:cubicBezTo>
                          <a:pt x="0" y="0"/>
                          <a:pt x="0" y="444"/>
                          <a:pt x="273" y="444"/>
                        </a:cubicBezTo>
                        <a:cubicBezTo>
                          <a:pt x="4402" y="580"/>
                          <a:pt x="8531" y="580"/>
                          <a:pt x="12626" y="580"/>
                        </a:cubicBezTo>
                        <a:cubicBezTo>
                          <a:pt x="16755" y="717"/>
                          <a:pt x="21020" y="717"/>
                          <a:pt x="25149" y="717"/>
                        </a:cubicBezTo>
                        <a:cubicBezTo>
                          <a:pt x="27299" y="717"/>
                          <a:pt x="29414" y="990"/>
                          <a:pt x="31564" y="990"/>
                        </a:cubicBezTo>
                        <a:lnTo>
                          <a:pt x="36956" y="990"/>
                        </a:lnTo>
                        <a:cubicBezTo>
                          <a:pt x="37342" y="990"/>
                          <a:pt x="37775" y="929"/>
                          <a:pt x="38192" y="929"/>
                        </a:cubicBezTo>
                        <a:cubicBezTo>
                          <a:pt x="38400" y="929"/>
                          <a:pt x="38605" y="944"/>
                          <a:pt x="38798" y="990"/>
                        </a:cubicBezTo>
                        <a:cubicBezTo>
                          <a:pt x="39037" y="1047"/>
                          <a:pt x="39291" y="1066"/>
                          <a:pt x="39555" y="1066"/>
                        </a:cubicBezTo>
                        <a:cubicBezTo>
                          <a:pt x="40084" y="1066"/>
                          <a:pt x="40652" y="990"/>
                          <a:pt x="41221" y="990"/>
                        </a:cubicBezTo>
                        <a:lnTo>
                          <a:pt x="50161" y="990"/>
                        </a:lnTo>
                        <a:lnTo>
                          <a:pt x="50161" y="853"/>
                        </a:lnTo>
                        <a:cubicBezTo>
                          <a:pt x="50332" y="853"/>
                          <a:pt x="50332" y="717"/>
                          <a:pt x="50468" y="717"/>
                        </a:cubicBezTo>
                        <a:cubicBezTo>
                          <a:pt x="50332" y="580"/>
                          <a:pt x="50332" y="580"/>
                          <a:pt x="50161" y="580"/>
                        </a:cubicBezTo>
                        <a:cubicBezTo>
                          <a:pt x="46339" y="580"/>
                          <a:pt x="42484" y="580"/>
                          <a:pt x="38525" y="444"/>
                        </a:cubicBezTo>
                        <a:lnTo>
                          <a:pt x="31837" y="444"/>
                        </a:lnTo>
                        <a:cubicBezTo>
                          <a:pt x="31380" y="471"/>
                          <a:pt x="30929" y="482"/>
                          <a:pt x="30483" y="482"/>
                        </a:cubicBezTo>
                        <a:cubicBezTo>
                          <a:pt x="28698" y="482"/>
                          <a:pt x="26978" y="307"/>
                          <a:pt x="25149" y="307"/>
                        </a:cubicBezTo>
                        <a:cubicBezTo>
                          <a:pt x="16891" y="137"/>
                          <a:pt x="8531" y="0"/>
                          <a:pt x="27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33"/>
                  <p:cNvSpPr/>
                  <p:nvPr/>
                </p:nvSpPr>
                <p:spPr>
                  <a:xfrm>
                    <a:off x="3849718" y="2217363"/>
                    <a:ext cx="31360" cy="57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" h="1320" extrusionOk="0">
                        <a:moveTo>
                          <a:pt x="412" y="0"/>
                        </a:moveTo>
                        <a:cubicBezTo>
                          <a:pt x="370" y="0"/>
                          <a:pt x="323" y="17"/>
                          <a:pt x="273" y="57"/>
                        </a:cubicBezTo>
                        <a:lnTo>
                          <a:pt x="137" y="57"/>
                        </a:lnTo>
                        <a:lnTo>
                          <a:pt x="137" y="193"/>
                        </a:lnTo>
                        <a:cubicBezTo>
                          <a:pt x="137" y="330"/>
                          <a:pt x="0" y="603"/>
                          <a:pt x="137" y="910"/>
                        </a:cubicBezTo>
                        <a:cubicBezTo>
                          <a:pt x="137" y="910"/>
                          <a:pt x="0" y="1046"/>
                          <a:pt x="137" y="1183"/>
                        </a:cubicBezTo>
                        <a:lnTo>
                          <a:pt x="137" y="1319"/>
                        </a:lnTo>
                        <a:cubicBezTo>
                          <a:pt x="273" y="1319"/>
                          <a:pt x="580" y="1319"/>
                          <a:pt x="580" y="1183"/>
                        </a:cubicBezTo>
                        <a:cubicBezTo>
                          <a:pt x="580" y="1183"/>
                          <a:pt x="717" y="1046"/>
                          <a:pt x="717" y="910"/>
                        </a:cubicBezTo>
                        <a:cubicBezTo>
                          <a:pt x="717" y="910"/>
                          <a:pt x="580" y="773"/>
                          <a:pt x="580" y="603"/>
                        </a:cubicBezTo>
                        <a:lnTo>
                          <a:pt x="580" y="466"/>
                        </a:lnTo>
                        <a:lnTo>
                          <a:pt x="580" y="193"/>
                        </a:lnTo>
                        <a:cubicBezTo>
                          <a:pt x="580" y="97"/>
                          <a:pt x="512" y="0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33"/>
                  <p:cNvSpPr/>
                  <p:nvPr/>
                </p:nvSpPr>
                <p:spPr>
                  <a:xfrm>
                    <a:off x="3428953" y="2158622"/>
                    <a:ext cx="29785" cy="1128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1" h="2580" extrusionOk="0">
                        <a:moveTo>
                          <a:pt x="373" y="1"/>
                        </a:moveTo>
                        <a:cubicBezTo>
                          <a:pt x="305" y="1"/>
                          <a:pt x="236" y="35"/>
                          <a:pt x="236" y="103"/>
                        </a:cubicBezTo>
                        <a:cubicBezTo>
                          <a:pt x="100" y="820"/>
                          <a:pt x="100" y="1536"/>
                          <a:pt x="100" y="2253"/>
                        </a:cubicBezTo>
                        <a:cubicBezTo>
                          <a:pt x="0" y="2453"/>
                          <a:pt x="120" y="2579"/>
                          <a:pt x="298" y="2579"/>
                        </a:cubicBezTo>
                        <a:cubicBezTo>
                          <a:pt x="363" y="2579"/>
                          <a:pt x="436" y="2563"/>
                          <a:pt x="509" y="2526"/>
                        </a:cubicBezTo>
                        <a:cubicBezTo>
                          <a:pt x="680" y="2526"/>
                          <a:pt x="680" y="2389"/>
                          <a:pt x="680" y="2253"/>
                        </a:cubicBezTo>
                        <a:lnTo>
                          <a:pt x="680" y="1263"/>
                        </a:lnTo>
                        <a:cubicBezTo>
                          <a:pt x="680" y="820"/>
                          <a:pt x="680" y="547"/>
                          <a:pt x="509" y="103"/>
                        </a:cubicBezTo>
                        <a:cubicBezTo>
                          <a:pt x="509" y="35"/>
                          <a:pt x="441" y="1"/>
                          <a:pt x="3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33"/>
                  <p:cNvSpPr/>
                  <p:nvPr/>
                </p:nvSpPr>
                <p:spPr>
                  <a:xfrm>
                    <a:off x="3333297" y="1804908"/>
                    <a:ext cx="111968" cy="41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" h="957" extrusionOk="0">
                        <a:moveTo>
                          <a:pt x="240" y="1"/>
                        </a:moveTo>
                        <a:cubicBezTo>
                          <a:pt x="180" y="1"/>
                          <a:pt x="137" y="35"/>
                          <a:pt x="137" y="103"/>
                        </a:cubicBezTo>
                        <a:cubicBezTo>
                          <a:pt x="1" y="240"/>
                          <a:pt x="137" y="376"/>
                          <a:pt x="1" y="513"/>
                        </a:cubicBezTo>
                        <a:cubicBezTo>
                          <a:pt x="1" y="649"/>
                          <a:pt x="137" y="649"/>
                          <a:pt x="137" y="820"/>
                        </a:cubicBezTo>
                        <a:cubicBezTo>
                          <a:pt x="581" y="956"/>
                          <a:pt x="854" y="956"/>
                          <a:pt x="1297" y="956"/>
                        </a:cubicBezTo>
                        <a:lnTo>
                          <a:pt x="2423" y="956"/>
                        </a:lnTo>
                        <a:cubicBezTo>
                          <a:pt x="2560" y="820"/>
                          <a:pt x="2560" y="513"/>
                          <a:pt x="2287" y="513"/>
                        </a:cubicBezTo>
                        <a:cubicBezTo>
                          <a:pt x="1707" y="513"/>
                          <a:pt x="990" y="513"/>
                          <a:pt x="444" y="376"/>
                        </a:cubicBezTo>
                        <a:lnTo>
                          <a:pt x="444" y="103"/>
                        </a:lnTo>
                        <a:cubicBezTo>
                          <a:pt x="376" y="35"/>
                          <a:pt x="299" y="1"/>
                          <a:pt x="24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33"/>
                  <p:cNvSpPr/>
                  <p:nvPr/>
                </p:nvSpPr>
                <p:spPr>
                  <a:xfrm>
                    <a:off x="3333297" y="1793318"/>
                    <a:ext cx="111968" cy="24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" h="566" extrusionOk="0">
                        <a:moveTo>
                          <a:pt x="904" y="0"/>
                        </a:moveTo>
                        <a:cubicBezTo>
                          <a:pt x="691" y="0"/>
                          <a:pt x="490" y="15"/>
                          <a:pt x="308" y="61"/>
                        </a:cubicBezTo>
                        <a:cubicBezTo>
                          <a:pt x="1" y="232"/>
                          <a:pt x="1" y="505"/>
                          <a:pt x="308" y="505"/>
                        </a:cubicBezTo>
                        <a:cubicBezTo>
                          <a:pt x="399" y="550"/>
                          <a:pt x="490" y="565"/>
                          <a:pt x="582" y="565"/>
                        </a:cubicBezTo>
                        <a:cubicBezTo>
                          <a:pt x="767" y="565"/>
                          <a:pt x="956" y="505"/>
                          <a:pt x="1161" y="505"/>
                        </a:cubicBezTo>
                        <a:lnTo>
                          <a:pt x="2287" y="505"/>
                        </a:lnTo>
                        <a:cubicBezTo>
                          <a:pt x="2560" y="505"/>
                          <a:pt x="2560" y="61"/>
                          <a:pt x="2287" y="61"/>
                        </a:cubicBezTo>
                        <a:cubicBezTo>
                          <a:pt x="1809" y="61"/>
                          <a:pt x="1331" y="0"/>
                          <a:pt x="9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33"/>
                  <p:cNvSpPr/>
                  <p:nvPr/>
                </p:nvSpPr>
                <p:spPr>
                  <a:xfrm>
                    <a:off x="2618390" y="1588490"/>
                    <a:ext cx="37352" cy="671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4" h="15357" extrusionOk="0">
                        <a:moveTo>
                          <a:pt x="496" y="1"/>
                        </a:moveTo>
                        <a:cubicBezTo>
                          <a:pt x="385" y="1"/>
                          <a:pt x="274" y="69"/>
                          <a:pt x="274" y="206"/>
                        </a:cubicBezTo>
                        <a:cubicBezTo>
                          <a:pt x="1" y="2628"/>
                          <a:pt x="137" y="5188"/>
                          <a:pt x="137" y="7610"/>
                        </a:cubicBezTo>
                        <a:cubicBezTo>
                          <a:pt x="137" y="10033"/>
                          <a:pt x="1" y="12592"/>
                          <a:pt x="1" y="15151"/>
                        </a:cubicBezTo>
                        <a:cubicBezTo>
                          <a:pt x="1" y="15288"/>
                          <a:pt x="146" y="15356"/>
                          <a:pt x="291" y="15356"/>
                        </a:cubicBezTo>
                        <a:cubicBezTo>
                          <a:pt x="436" y="15356"/>
                          <a:pt x="581" y="15288"/>
                          <a:pt x="581" y="15151"/>
                        </a:cubicBezTo>
                        <a:cubicBezTo>
                          <a:pt x="581" y="12592"/>
                          <a:pt x="717" y="10033"/>
                          <a:pt x="717" y="7610"/>
                        </a:cubicBezTo>
                        <a:lnTo>
                          <a:pt x="717" y="3891"/>
                        </a:lnTo>
                        <a:cubicBezTo>
                          <a:pt x="717" y="2628"/>
                          <a:pt x="854" y="1502"/>
                          <a:pt x="717" y="206"/>
                        </a:cubicBezTo>
                        <a:cubicBezTo>
                          <a:pt x="717" y="69"/>
                          <a:pt x="606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33"/>
                  <p:cNvSpPr/>
                  <p:nvPr/>
                </p:nvSpPr>
                <p:spPr>
                  <a:xfrm>
                    <a:off x="2749737" y="1600955"/>
                    <a:ext cx="29916" cy="657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" h="15029" extrusionOk="0">
                        <a:moveTo>
                          <a:pt x="342" y="1"/>
                        </a:moveTo>
                        <a:cubicBezTo>
                          <a:pt x="205" y="1"/>
                          <a:pt x="137" y="97"/>
                          <a:pt x="137" y="194"/>
                        </a:cubicBezTo>
                        <a:lnTo>
                          <a:pt x="137" y="1354"/>
                        </a:lnTo>
                        <a:lnTo>
                          <a:pt x="137" y="3606"/>
                        </a:lnTo>
                        <a:lnTo>
                          <a:pt x="137" y="7735"/>
                        </a:lnTo>
                        <a:cubicBezTo>
                          <a:pt x="1" y="10021"/>
                          <a:pt x="1" y="12444"/>
                          <a:pt x="1" y="14696"/>
                        </a:cubicBezTo>
                        <a:cubicBezTo>
                          <a:pt x="1" y="14918"/>
                          <a:pt x="137" y="15029"/>
                          <a:pt x="274" y="15029"/>
                        </a:cubicBezTo>
                        <a:cubicBezTo>
                          <a:pt x="410" y="15029"/>
                          <a:pt x="547" y="14918"/>
                          <a:pt x="547" y="14696"/>
                        </a:cubicBezTo>
                        <a:cubicBezTo>
                          <a:pt x="547" y="12444"/>
                          <a:pt x="547" y="10021"/>
                          <a:pt x="683" y="7735"/>
                        </a:cubicBezTo>
                        <a:lnTo>
                          <a:pt x="683" y="3606"/>
                        </a:lnTo>
                        <a:cubicBezTo>
                          <a:pt x="683" y="2923"/>
                          <a:pt x="683" y="2207"/>
                          <a:pt x="547" y="1354"/>
                        </a:cubicBezTo>
                        <a:lnTo>
                          <a:pt x="547" y="501"/>
                        </a:lnTo>
                        <a:cubicBezTo>
                          <a:pt x="547" y="405"/>
                          <a:pt x="614" y="293"/>
                          <a:pt x="607" y="293"/>
                        </a:cubicBezTo>
                        <a:cubicBezTo>
                          <a:pt x="604" y="293"/>
                          <a:pt x="587" y="313"/>
                          <a:pt x="547" y="364"/>
                        </a:cubicBezTo>
                        <a:lnTo>
                          <a:pt x="547" y="194"/>
                        </a:lnTo>
                        <a:lnTo>
                          <a:pt x="547" y="57"/>
                        </a:lnTo>
                        <a:cubicBezTo>
                          <a:pt x="467" y="17"/>
                          <a:pt x="398" y="1"/>
                          <a:pt x="3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33"/>
                  <p:cNvSpPr/>
                  <p:nvPr/>
                </p:nvSpPr>
                <p:spPr>
                  <a:xfrm>
                    <a:off x="2382595" y="1464753"/>
                    <a:ext cx="404484" cy="14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8" h="3308" extrusionOk="0">
                        <a:moveTo>
                          <a:pt x="2614" y="0"/>
                        </a:moveTo>
                        <a:cubicBezTo>
                          <a:pt x="2304" y="0"/>
                          <a:pt x="1999" y="21"/>
                          <a:pt x="1706" y="66"/>
                        </a:cubicBezTo>
                        <a:cubicBezTo>
                          <a:pt x="990" y="202"/>
                          <a:pt x="273" y="475"/>
                          <a:pt x="137" y="1192"/>
                        </a:cubicBezTo>
                        <a:cubicBezTo>
                          <a:pt x="0" y="1601"/>
                          <a:pt x="410" y="3308"/>
                          <a:pt x="990" y="3308"/>
                        </a:cubicBezTo>
                        <a:cubicBezTo>
                          <a:pt x="1263" y="3171"/>
                          <a:pt x="1263" y="2898"/>
                          <a:pt x="990" y="2898"/>
                        </a:cubicBezTo>
                        <a:cubicBezTo>
                          <a:pt x="990" y="2898"/>
                          <a:pt x="717" y="1908"/>
                          <a:pt x="717" y="1772"/>
                        </a:cubicBezTo>
                        <a:cubicBezTo>
                          <a:pt x="410" y="919"/>
                          <a:pt x="1126" y="612"/>
                          <a:pt x="1843" y="475"/>
                        </a:cubicBezTo>
                        <a:cubicBezTo>
                          <a:pt x="2833" y="475"/>
                          <a:pt x="3822" y="475"/>
                          <a:pt x="4675" y="919"/>
                        </a:cubicBezTo>
                        <a:cubicBezTo>
                          <a:pt x="5665" y="1192"/>
                          <a:pt x="6518" y="1772"/>
                          <a:pt x="7371" y="2318"/>
                        </a:cubicBezTo>
                        <a:cubicBezTo>
                          <a:pt x="7814" y="2625"/>
                          <a:pt x="8531" y="3171"/>
                          <a:pt x="8941" y="3171"/>
                        </a:cubicBezTo>
                        <a:cubicBezTo>
                          <a:pt x="9248" y="3035"/>
                          <a:pt x="9248" y="2625"/>
                          <a:pt x="8941" y="2625"/>
                        </a:cubicBezTo>
                        <a:cubicBezTo>
                          <a:pt x="8804" y="2625"/>
                          <a:pt x="8395" y="2318"/>
                          <a:pt x="8224" y="2181"/>
                        </a:cubicBezTo>
                        <a:cubicBezTo>
                          <a:pt x="7814" y="1908"/>
                          <a:pt x="7542" y="1772"/>
                          <a:pt x="7098" y="1465"/>
                        </a:cubicBezTo>
                        <a:cubicBezTo>
                          <a:pt x="6518" y="1192"/>
                          <a:pt x="5835" y="748"/>
                          <a:pt x="5255" y="475"/>
                        </a:cubicBezTo>
                        <a:cubicBezTo>
                          <a:pt x="4422" y="172"/>
                          <a:pt x="3496" y="0"/>
                          <a:pt x="26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33"/>
                  <p:cNvSpPr/>
                  <p:nvPr/>
                </p:nvSpPr>
                <p:spPr>
                  <a:xfrm>
                    <a:off x="1115576" y="992158"/>
                    <a:ext cx="443498" cy="5447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40" h="12456" extrusionOk="0">
                        <a:moveTo>
                          <a:pt x="245" y="0"/>
                        </a:moveTo>
                        <a:cubicBezTo>
                          <a:pt x="120" y="0"/>
                          <a:pt x="0" y="127"/>
                          <a:pt x="100" y="327"/>
                        </a:cubicBezTo>
                        <a:cubicBezTo>
                          <a:pt x="680" y="1487"/>
                          <a:pt x="1533" y="2477"/>
                          <a:pt x="2216" y="3466"/>
                        </a:cubicBezTo>
                        <a:cubicBezTo>
                          <a:pt x="3240" y="4456"/>
                          <a:pt x="4093" y="5582"/>
                          <a:pt x="4946" y="6742"/>
                        </a:cubicBezTo>
                        <a:cubicBezTo>
                          <a:pt x="6345" y="8585"/>
                          <a:pt x="7778" y="10564"/>
                          <a:pt x="9621" y="12406"/>
                        </a:cubicBezTo>
                        <a:cubicBezTo>
                          <a:pt x="9648" y="12441"/>
                          <a:pt x="9687" y="12456"/>
                          <a:pt x="9731" y="12456"/>
                        </a:cubicBezTo>
                        <a:cubicBezTo>
                          <a:pt x="9904" y="12456"/>
                          <a:pt x="10139" y="12215"/>
                          <a:pt x="9894" y="11997"/>
                        </a:cubicBezTo>
                        <a:cubicBezTo>
                          <a:pt x="8358" y="10291"/>
                          <a:pt x="6925" y="8448"/>
                          <a:pt x="5492" y="6605"/>
                        </a:cubicBezTo>
                        <a:cubicBezTo>
                          <a:pt x="4639" y="5445"/>
                          <a:pt x="3785" y="4319"/>
                          <a:pt x="2932" y="3330"/>
                        </a:cubicBezTo>
                        <a:cubicBezTo>
                          <a:pt x="2079" y="2169"/>
                          <a:pt x="1226" y="1043"/>
                          <a:pt x="373" y="54"/>
                        </a:cubicBezTo>
                        <a:cubicBezTo>
                          <a:pt x="337" y="17"/>
                          <a:pt x="29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33"/>
                  <p:cNvSpPr/>
                  <p:nvPr/>
                </p:nvSpPr>
                <p:spPr>
                  <a:xfrm>
                    <a:off x="1002031" y="1315036"/>
                    <a:ext cx="55284" cy="121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2783" extrusionOk="0">
                        <a:moveTo>
                          <a:pt x="411" y="1"/>
                        </a:moveTo>
                        <a:cubicBezTo>
                          <a:pt x="364" y="1"/>
                          <a:pt x="319" y="20"/>
                          <a:pt x="273" y="77"/>
                        </a:cubicBezTo>
                        <a:cubicBezTo>
                          <a:pt x="0" y="350"/>
                          <a:pt x="0" y="759"/>
                          <a:pt x="0" y="1203"/>
                        </a:cubicBezTo>
                        <a:lnTo>
                          <a:pt x="0" y="1919"/>
                        </a:lnTo>
                        <a:lnTo>
                          <a:pt x="0" y="2465"/>
                        </a:lnTo>
                        <a:cubicBezTo>
                          <a:pt x="0" y="2636"/>
                          <a:pt x="0" y="2636"/>
                          <a:pt x="137" y="2636"/>
                        </a:cubicBezTo>
                        <a:cubicBezTo>
                          <a:pt x="137" y="2636"/>
                          <a:pt x="273" y="2636"/>
                          <a:pt x="273" y="2465"/>
                        </a:cubicBezTo>
                        <a:cubicBezTo>
                          <a:pt x="410" y="2192"/>
                          <a:pt x="410" y="1919"/>
                          <a:pt x="410" y="1476"/>
                        </a:cubicBezTo>
                        <a:cubicBezTo>
                          <a:pt x="410" y="1339"/>
                          <a:pt x="410" y="1066"/>
                          <a:pt x="546" y="759"/>
                        </a:cubicBezTo>
                        <a:lnTo>
                          <a:pt x="546" y="1339"/>
                        </a:lnTo>
                        <a:cubicBezTo>
                          <a:pt x="546" y="1783"/>
                          <a:pt x="410" y="2192"/>
                          <a:pt x="410" y="2636"/>
                        </a:cubicBezTo>
                        <a:cubicBezTo>
                          <a:pt x="461" y="2738"/>
                          <a:pt x="555" y="2783"/>
                          <a:pt x="646" y="2783"/>
                        </a:cubicBezTo>
                        <a:cubicBezTo>
                          <a:pt x="797" y="2783"/>
                          <a:pt x="939" y="2657"/>
                          <a:pt x="854" y="2465"/>
                        </a:cubicBezTo>
                        <a:cubicBezTo>
                          <a:pt x="717" y="1919"/>
                          <a:pt x="1263" y="622"/>
                          <a:pt x="717" y="77"/>
                        </a:cubicBezTo>
                        <a:cubicBezTo>
                          <a:pt x="603" y="77"/>
                          <a:pt x="505" y="1"/>
                          <a:pt x="41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33"/>
                  <p:cNvSpPr/>
                  <p:nvPr/>
                </p:nvSpPr>
                <p:spPr>
                  <a:xfrm>
                    <a:off x="996038" y="1422852"/>
                    <a:ext cx="66394" cy="137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8" h="3145" extrusionOk="0">
                        <a:moveTo>
                          <a:pt x="683" y="0"/>
                        </a:moveTo>
                        <a:cubicBezTo>
                          <a:pt x="683" y="0"/>
                          <a:pt x="547" y="0"/>
                          <a:pt x="547" y="171"/>
                        </a:cubicBezTo>
                        <a:cubicBezTo>
                          <a:pt x="410" y="444"/>
                          <a:pt x="547" y="717"/>
                          <a:pt x="683" y="1024"/>
                        </a:cubicBezTo>
                        <a:cubicBezTo>
                          <a:pt x="683" y="1570"/>
                          <a:pt x="854" y="2150"/>
                          <a:pt x="683" y="2559"/>
                        </a:cubicBezTo>
                        <a:cubicBezTo>
                          <a:pt x="547" y="2423"/>
                          <a:pt x="547" y="2286"/>
                          <a:pt x="547" y="2150"/>
                        </a:cubicBezTo>
                        <a:lnTo>
                          <a:pt x="547" y="1570"/>
                        </a:lnTo>
                        <a:cubicBezTo>
                          <a:pt x="410" y="1024"/>
                          <a:pt x="410" y="580"/>
                          <a:pt x="410" y="171"/>
                        </a:cubicBezTo>
                        <a:cubicBezTo>
                          <a:pt x="342" y="85"/>
                          <a:pt x="274" y="43"/>
                          <a:pt x="206" y="43"/>
                        </a:cubicBezTo>
                        <a:cubicBezTo>
                          <a:pt x="137" y="43"/>
                          <a:pt x="69" y="85"/>
                          <a:pt x="1" y="171"/>
                        </a:cubicBezTo>
                        <a:cubicBezTo>
                          <a:pt x="1" y="717"/>
                          <a:pt x="1" y="1570"/>
                          <a:pt x="137" y="2150"/>
                        </a:cubicBezTo>
                        <a:cubicBezTo>
                          <a:pt x="137" y="2559"/>
                          <a:pt x="137" y="3139"/>
                          <a:pt x="683" y="3139"/>
                        </a:cubicBezTo>
                        <a:cubicBezTo>
                          <a:pt x="703" y="3143"/>
                          <a:pt x="723" y="3144"/>
                          <a:pt x="742" y="3144"/>
                        </a:cubicBezTo>
                        <a:cubicBezTo>
                          <a:pt x="1517" y="3144"/>
                          <a:pt x="1124" y="437"/>
                          <a:pt x="991" y="171"/>
                        </a:cubicBezTo>
                        <a:cubicBezTo>
                          <a:pt x="991" y="0"/>
                          <a:pt x="854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33"/>
                  <p:cNvSpPr/>
                  <p:nvPr/>
                </p:nvSpPr>
                <p:spPr>
                  <a:xfrm>
                    <a:off x="1530393" y="939628"/>
                    <a:ext cx="129857" cy="66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15303" extrusionOk="0">
                        <a:moveTo>
                          <a:pt x="2610" y="1"/>
                        </a:moveTo>
                        <a:cubicBezTo>
                          <a:pt x="2559" y="1"/>
                          <a:pt x="2491" y="43"/>
                          <a:pt x="2423" y="129"/>
                        </a:cubicBezTo>
                        <a:cubicBezTo>
                          <a:pt x="1979" y="2688"/>
                          <a:pt x="1843" y="5077"/>
                          <a:pt x="1263" y="7636"/>
                        </a:cubicBezTo>
                        <a:cubicBezTo>
                          <a:pt x="853" y="10059"/>
                          <a:pt x="410" y="12481"/>
                          <a:pt x="0" y="14904"/>
                        </a:cubicBezTo>
                        <a:cubicBezTo>
                          <a:pt x="0" y="15144"/>
                          <a:pt x="141" y="15302"/>
                          <a:pt x="292" y="15302"/>
                        </a:cubicBezTo>
                        <a:cubicBezTo>
                          <a:pt x="398" y="15302"/>
                          <a:pt x="510" y="15224"/>
                          <a:pt x="580" y="15041"/>
                        </a:cubicBezTo>
                        <a:cubicBezTo>
                          <a:pt x="990" y="12481"/>
                          <a:pt x="1433" y="10059"/>
                          <a:pt x="1979" y="7499"/>
                        </a:cubicBezTo>
                        <a:cubicBezTo>
                          <a:pt x="2116" y="6237"/>
                          <a:pt x="2286" y="4940"/>
                          <a:pt x="2559" y="3678"/>
                        </a:cubicBezTo>
                        <a:cubicBezTo>
                          <a:pt x="2696" y="2688"/>
                          <a:pt x="2969" y="1255"/>
                          <a:pt x="2696" y="129"/>
                        </a:cubicBezTo>
                        <a:cubicBezTo>
                          <a:pt x="2696" y="43"/>
                          <a:pt x="2662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33"/>
                  <p:cNvSpPr/>
                  <p:nvPr/>
                </p:nvSpPr>
                <p:spPr>
                  <a:xfrm>
                    <a:off x="1561709" y="917409"/>
                    <a:ext cx="123908" cy="687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3" h="15720" extrusionOk="0">
                        <a:moveTo>
                          <a:pt x="2405" y="0"/>
                        </a:moveTo>
                        <a:cubicBezTo>
                          <a:pt x="2258" y="0"/>
                          <a:pt x="2076" y="97"/>
                          <a:pt x="1980" y="193"/>
                        </a:cubicBezTo>
                        <a:cubicBezTo>
                          <a:pt x="1843" y="466"/>
                          <a:pt x="1843" y="637"/>
                          <a:pt x="1843" y="910"/>
                        </a:cubicBezTo>
                        <a:cubicBezTo>
                          <a:pt x="1707" y="1046"/>
                          <a:pt x="1843" y="1319"/>
                          <a:pt x="1843" y="1490"/>
                        </a:cubicBezTo>
                        <a:cubicBezTo>
                          <a:pt x="1747" y="1586"/>
                          <a:pt x="1787" y="1683"/>
                          <a:pt x="1867" y="1683"/>
                        </a:cubicBezTo>
                        <a:cubicBezTo>
                          <a:pt x="1900" y="1683"/>
                          <a:pt x="1940" y="1666"/>
                          <a:pt x="1980" y="1626"/>
                        </a:cubicBezTo>
                        <a:cubicBezTo>
                          <a:pt x="2116" y="1490"/>
                          <a:pt x="2116" y="1319"/>
                          <a:pt x="2116" y="1183"/>
                        </a:cubicBezTo>
                        <a:lnTo>
                          <a:pt x="2116" y="1046"/>
                        </a:lnTo>
                        <a:cubicBezTo>
                          <a:pt x="2116" y="773"/>
                          <a:pt x="2116" y="773"/>
                          <a:pt x="2423" y="773"/>
                        </a:cubicBezTo>
                        <a:cubicBezTo>
                          <a:pt x="2423" y="1183"/>
                          <a:pt x="2253" y="1626"/>
                          <a:pt x="2253" y="2036"/>
                        </a:cubicBezTo>
                        <a:lnTo>
                          <a:pt x="1400" y="6745"/>
                        </a:lnTo>
                        <a:cubicBezTo>
                          <a:pt x="990" y="9577"/>
                          <a:pt x="274" y="12580"/>
                          <a:pt x="1" y="15412"/>
                        </a:cubicBezTo>
                        <a:cubicBezTo>
                          <a:pt x="1" y="15617"/>
                          <a:pt x="137" y="15719"/>
                          <a:pt x="274" y="15719"/>
                        </a:cubicBezTo>
                        <a:cubicBezTo>
                          <a:pt x="410" y="15719"/>
                          <a:pt x="547" y="15617"/>
                          <a:pt x="547" y="15412"/>
                        </a:cubicBezTo>
                        <a:cubicBezTo>
                          <a:pt x="854" y="11556"/>
                          <a:pt x="1843" y="7871"/>
                          <a:pt x="2423" y="4049"/>
                        </a:cubicBezTo>
                        <a:cubicBezTo>
                          <a:pt x="2560" y="3025"/>
                          <a:pt x="2696" y="2172"/>
                          <a:pt x="2833" y="1183"/>
                        </a:cubicBezTo>
                        <a:cubicBezTo>
                          <a:pt x="2833" y="910"/>
                          <a:pt x="2833" y="466"/>
                          <a:pt x="2560" y="57"/>
                        </a:cubicBezTo>
                        <a:cubicBezTo>
                          <a:pt x="2520" y="17"/>
                          <a:pt x="2465" y="0"/>
                          <a:pt x="24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33"/>
                  <p:cNvSpPr/>
                  <p:nvPr/>
                </p:nvSpPr>
                <p:spPr>
                  <a:xfrm>
                    <a:off x="1113958" y="925850"/>
                    <a:ext cx="546281" cy="80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90" h="1843" extrusionOk="0">
                        <a:moveTo>
                          <a:pt x="12217" y="0"/>
                        </a:moveTo>
                        <a:cubicBezTo>
                          <a:pt x="10101" y="0"/>
                          <a:pt x="7951" y="137"/>
                          <a:pt x="5836" y="137"/>
                        </a:cubicBezTo>
                        <a:cubicBezTo>
                          <a:pt x="4812" y="137"/>
                          <a:pt x="3959" y="273"/>
                          <a:pt x="2969" y="444"/>
                        </a:cubicBezTo>
                        <a:cubicBezTo>
                          <a:pt x="2423" y="580"/>
                          <a:pt x="1843" y="853"/>
                          <a:pt x="1127" y="990"/>
                        </a:cubicBezTo>
                        <a:cubicBezTo>
                          <a:pt x="854" y="1126"/>
                          <a:pt x="410" y="1433"/>
                          <a:pt x="274" y="1433"/>
                        </a:cubicBezTo>
                        <a:cubicBezTo>
                          <a:pt x="1" y="1433"/>
                          <a:pt x="1" y="1843"/>
                          <a:pt x="274" y="1843"/>
                        </a:cubicBezTo>
                        <a:cubicBezTo>
                          <a:pt x="410" y="1843"/>
                          <a:pt x="547" y="1843"/>
                          <a:pt x="717" y="1706"/>
                        </a:cubicBezTo>
                        <a:cubicBezTo>
                          <a:pt x="1263" y="1433"/>
                          <a:pt x="1980" y="1297"/>
                          <a:pt x="2560" y="990"/>
                        </a:cubicBezTo>
                        <a:cubicBezTo>
                          <a:pt x="3550" y="717"/>
                          <a:pt x="4812" y="717"/>
                          <a:pt x="5836" y="717"/>
                        </a:cubicBezTo>
                        <a:cubicBezTo>
                          <a:pt x="7951" y="717"/>
                          <a:pt x="10101" y="580"/>
                          <a:pt x="12217" y="580"/>
                        </a:cubicBezTo>
                        <a:cubicBezTo>
                          <a:pt x="12490" y="580"/>
                          <a:pt x="12490" y="0"/>
                          <a:pt x="122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33"/>
                  <p:cNvSpPr/>
                  <p:nvPr/>
                </p:nvSpPr>
                <p:spPr>
                  <a:xfrm>
                    <a:off x="1660209" y="931799"/>
                    <a:ext cx="1810426" cy="6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93" h="1537" extrusionOk="0">
                        <a:moveTo>
                          <a:pt x="308" y="1"/>
                        </a:moveTo>
                        <a:cubicBezTo>
                          <a:pt x="1" y="1"/>
                          <a:pt x="1" y="444"/>
                          <a:pt x="308" y="444"/>
                        </a:cubicBezTo>
                        <a:cubicBezTo>
                          <a:pt x="7132" y="581"/>
                          <a:pt x="13957" y="854"/>
                          <a:pt x="20645" y="854"/>
                        </a:cubicBezTo>
                        <a:cubicBezTo>
                          <a:pt x="23887" y="854"/>
                          <a:pt x="27163" y="990"/>
                          <a:pt x="30439" y="1297"/>
                        </a:cubicBezTo>
                        <a:cubicBezTo>
                          <a:pt x="32145" y="1434"/>
                          <a:pt x="33885" y="1468"/>
                          <a:pt x="35625" y="1468"/>
                        </a:cubicBezTo>
                        <a:cubicBezTo>
                          <a:pt x="37365" y="1468"/>
                          <a:pt x="39106" y="1434"/>
                          <a:pt x="40812" y="1434"/>
                        </a:cubicBezTo>
                        <a:cubicBezTo>
                          <a:pt x="40880" y="1502"/>
                          <a:pt x="40957" y="1536"/>
                          <a:pt x="41034" y="1536"/>
                        </a:cubicBezTo>
                        <a:cubicBezTo>
                          <a:pt x="41111" y="1536"/>
                          <a:pt x="41187" y="1502"/>
                          <a:pt x="41256" y="1434"/>
                        </a:cubicBezTo>
                        <a:cubicBezTo>
                          <a:pt x="41392" y="1297"/>
                          <a:pt x="41256" y="990"/>
                          <a:pt x="40948" y="990"/>
                        </a:cubicBezTo>
                        <a:cubicBezTo>
                          <a:pt x="37536" y="990"/>
                          <a:pt x="34124" y="854"/>
                          <a:pt x="30712" y="717"/>
                        </a:cubicBezTo>
                        <a:cubicBezTo>
                          <a:pt x="29312" y="717"/>
                          <a:pt x="27743" y="581"/>
                          <a:pt x="26310" y="581"/>
                        </a:cubicBezTo>
                        <a:cubicBezTo>
                          <a:pt x="24467" y="444"/>
                          <a:pt x="22488" y="444"/>
                          <a:pt x="20645" y="444"/>
                        </a:cubicBezTo>
                        <a:cubicBezTo>
                          <a:pt x="17233" y="308"/>
                          <a:pt x="13650" y="308"/>
                          <a:pt x="10238" y="137"/>
                        </a:cubicBezTo>
                        <a:cubicBezTo>
                          <a:pt x="8395" y="137"/>
                          <a:pt x="6552" y="1"/>
                          <a:pt x="484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33"/>
                  <p:cNvSpPr/>
                  <p:nvPr/>
                </p:nvSpPr>
                <p:spPr>
                  <a:xfrm>
                    <a:off x="3445224" y="972650"/>
                    <a:ext cx="31404" cy="122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" h="2812" extrusionOk="0">
                        <a:moveTo>
                          <a:pt x="300" y="1"/>
                        </a:moveTo>
                        <a:cubicBezTo>
                          <a:pt x="169" y="1"/>
                          <a:pt x="40" y="105"/>
                          <a:pt x="137" y="227"/>
                        </a:cubicBezTo>
                        <a:cubicBezTo>
                          <a:pt x="137" y="500"/>
                          <a:pt x="1" y="909"/>
                          <a:pt x="137" y="1216"/>
                        </a:cubicBezTo>
                        <a:lnTo>
                          <a:pt x="137" y="2479"/>
                        </a:lnTo>
                        <a:cubicBezTo>
                          <a:pt x="137" y="2701"/>
                          <a:pt x="282" y="2812"/>
                          <a:pt x="427" y="2812"/>
                        </a:cubicBezTo>
                        <a:cubicBezTo>
                          <a:pt x="572" y="2812"/>
                          <a:pt x="718" y="2701"/>
                          <a:pt x="718" y="2479"/>
                        </a:cubicBezTo>
                        <a:cubicBezTo>
                          <a:pt x="718" y="2069"/>
                          <a:pt x="718" y="1489"/>
                          <a:pt x="581" y="1080"/>
                        </a:cubicBezTo>
                        <a:cubicBezTo>
                          <a:pt x="581" y="636"/>
                          <a:pt x="581" y="227"/>
                          <a:pt x="445" y="56"/>
                        </a:cubicBezTo>
                        <a:cubicBezTo>
                          <a:pt x="406" y="17"/>
                          <a:pt x="353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33"/>
                  <p:cNvSpPr/>
                  <p:nvPr/>
                </p:nvSpPr>
                <p:spPr>
                  <a:xfrm>
                    <a:off x="1159752" y="1054966"/>
                    <a:ext cx="184091" cy="21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9" h="4931" extrusionOk="0">
                        <a:moveTo>
                          <a:pt x="256" y="1"/>
                        </a:moveTo>
                        <a:cubicBezTo>
                          <a:pt x="126" y="1"/>
                          <a:pt x="0" y="216"/>
                          <a:pt x="216" y="324"/>
                        </a:cubicBezTo>
                        <a:cubicBezTo>
                          <a:pt x="1069" y="904"/>
                          <a:pt x="3356" y="51"/>
                          <a:pt x="3492" y="1450"/>
                        </a:cubicBezTo>
                        <a:cubicBezTo>
                          <a:pt x="3492" y="2440"/>
                          <a:pt x="3492" y="3600"/>
                          <a:pt x="3629" y="4726"/>
                        </a:cubicBezTo>
                        <a:cubicBezTo>
                          <a:pt x="3629" y="4862"/>
                          <a:pt x="3739" y="4931"/>
                          <a:pt x="3850" y="4931"/>
                        </a:cubicBezTo>
                        <a:cubicBezTo>
                          <a:pt x="3961" y="4931"/>
                          <a:pt x="4072" y="4862"/>
                          <a:pt x="4072" y="4726"/>
                        </a:cubicBezTo>
                        <a:cubicBezTo>
                          <a:pt x="4209" y="4146"/>
                          <a:pt x="4072" y="3463"/>
                          <a:pt x="4072" y="2747"/>
                        </a:cubicBezTo>
                        <a:cubicBezTo>
                          <a:pt x="4072" y="2167"/>
                          <a:pt x="4072" y="1314"/>
                          <a:pt x="3936" y="733"/>
                        </a:cubicBezTo>
                        <a:cubicBezTo>
                          <a:pt x="3629" y="187"/>
                          <a:pt x="3219" y="187"/>
                          <a:pt x="2639" y="187"/>
                        </a:cubicBezTo>
                        <a:cubicBezTo>
                          <a:pt x="2230" y="51"/>
                          <a:pt x="1786" y="51"/>
                          <a:pt x="1376" y="51"/>
                        </a:cubicBezTo>
                        <a:lnTo>
                          <a:pt x="353" y="51"/>
                        </a:lnTo>
                        <a:cubicBezTo>
                          <a:pt x="324" y="16"/>
                          <a:pt x="290" y="1"/>
                          <a:pt x="2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33"/>
                  <p:cNvSpPr/>
                  <p:nvPr/>
                </p:nvSpPr>
                <p:spPr>
                  <a:xfrm>
                    <a:off x="1660209" y="1112395"/>
                    <a:ext cx="473152" cy="489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8" h="11193" extrusionOk="0">
                        <a:moveTo>
                          <a:pt x="1" y="1"/>
                        </a:moveTo>
                        <a:lnTo>
                          <a:pt x="1" y="274"/>
                        </a:lnTo>
                        <a:cubicBezTo>
                          <a:pt x="171" y="274"/>
                          <a:pt x="717" y="1297"/>
                          <a:pt x="854" y="1434"/>
                        </a:cubicBezTo>
                        <a:cubicBezTo>
                          <a:pt x="1297" y="2150"/>
                          <a:pt x="1570" y="2833"/>
                          <a:pt x="2014" y="3549"/>
                        </a:cubicBezTo>
                        <a:cubicBezTo>
                          <a:pt x="2867" y="4983"/>
                          <a:pt x="3720" y="6245"/>
                          <a:pt x="4710" y="7678"/>
                        </a:cubicBezTo>
                        <a:cubicBezTo>
                          <a:pt x="4983" y="8258"/>
                          <a:pt x="5426" y="8668"/>
                          <a:pt x="5836" y="9111"/>
                        </a:cubicBezTo>
                        <a:cubicBezTo>
                          <a:pt x="5972" y="9521"/>
                          <a:pt x="6416" y="9828"/>
                          <a:pt x="6996" y="9828"/>
                        </a:cubicBezTo>
                        <a:cubicBezTo>
                          <a:pt x="7542" y="9964"/>
                          <a:pt x="8259" y="10101"/>
                          <a:pt x="8839" y="10101"/>
                        </a:cubicBezTo>
                        <a:cubicBezTo>
                          <a:pt x="9112" y="10101"/>
                          <a:pt x="9692" y="10101"/>
                          <a:pt x="9965" y="10374"/>
                        </a:cubicBezTo>
                        <a:cubicBezTo>
                          <a:pt x="10101" y="10374"/>
                          <a:pt x="10238" y="10954"/>
                          <a:pt x="10408" y="11091"/>
                        </a:cubicBezTo>
                        <a:cubicBezTo>
                          <a:pt x="10477" y="11159"/>
                          <a:pt x="10545" y="11193"/>
                          <a:pt x="10613" y="11193"/>
                        </a:cubicBezTo>
                        <a:cubicBezTo>
                          <a:pt x="10681" y="11193"/>
                          <a:pt x="10750" y="11159"/>
                          <a:pt x="10818" y="11091"/>
                        </a:cubicBezTo>
                        <a:lnTo>
                          <a:pt x="10818" y="10818"/>
                        </a:lnTo>
                        <a:cubicBezTo>
                          <a:pt x="10818" y="9657"/>
                          <a:pt x="9385" y="9657"/>
                          <a:pt x="8532" y="9521"/>
                        </a:cubicBezTo>
                        <a:cubicBezTo>
                          <a:pt x="7849" y="9384"/>
                          <a:pt x="6996" y="9521"/>
                          <a:pt x="6416" y="8975"/>
                        </a:cubicBezTo>
                        <a:cubicBezTo>
                          <a:pt x="6143" y="8804"/>
                          <a:pt x="5972" y="8531"/>
                          <a:pt x="5836" y="8258"/>
                        </a:cubicBezTo>
                        <a:cubicBezTo>
                          <a:pt x="5426" y="7815"/>
                          <a:pt x="5119" y="7405"/>
                          <a:pt x="4846" y="6962"/>
                        </a:cubicBezTo>
                        <a:cubicBezTo>
                          <a:pt x="3857" y="5392"/>
                          <a:pt x="3004" y="3993"/>
                          <a:pt x="2014" y="2423"/>
                        </a:cubicBezTo>
                        <a:cubicBezTo>
                          <a:pt x="1570" y="1707"/>
                          <a:pt x="1161" y="1127"/>
                          <a:pt x="717" y="444"/>
                        </a:cubicBezTo>
                        <a:cubicBezTo>
                          <a:pt x="581" y="274"/>
                          <a:pt x="308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33"/>
                  <p:cNvSpPr/>
                  <p:nvPr/>
                </p:nvSpPr>
                <p:spPr>
                  <a:xfrm>
                    <a:off x="1567702" y="1528787"/>
                    <a:ext cx="235833" cy="8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2" h="1972" extrusionOk="0">
                        <a:moveTo>
                          <a:pt x="137" y="1"/>
                        </a:moveTo>
                        <a:cubicBezTo>
                          <a:pt x="0" y="137"/>
                          <a:pt x="0" y="444"/>
                          <a:pt x="137" y="444"/>
                        </a:cubicBezTo>
                        <a:cubicBezTo>
                          <a:pt x="495" y="513"/>
                          <a:pt x="887" y="513"/>
                          <a:pt x="1280" y="513"/>
                        </a:cubicBezTo>
                        <a:cubicBezTo>
                          <a:pt x="1672" y="513"/>
                          <a:pt x="2065" y="513"/>
                          <a:pt x="2423" y="581"/>
                        </a:cubicBezTo>
                        <a:cubicBezTo>
                          <a:pt x="2832" y="581"/>
                          <a:pt x="3276" y="581"/>
                          <a:pt x="3822" y="717"/>
                        </a:cubicBezTo>
                        <a:cubicBezTo>
                          <a:pt x="4265" y="854"/>
                          <a:pt x="4538" y="1571"/>
                          <a:pt x="4846" y="1844"/>
                        </a:cubicBezTo>
                        <a:cubicBezTo>
                          <a:pt x="4926" y="1935"/>
                          <a:pt x="5007" y="1972"/>
                          <a:pt x="5081" y="1972"/>
                        </a:cubicBezTo>
                        <a:cubicBezTo>
                          <a:pt x="5256" y="1972"/>
                          <a:pt x="5392" y="1763"/>
                          <a:pt x="5392" y="1571"/>
                        </a:cubicBezTo>
                        <a:lnTo>
                          <a:pt x="5255" y="1434"/>
                        </a:lnTo>
                        <a:cubicBezTo>
                          <a:pt x="4675" y="717"/>
                          <a:pt x="4265" y="1"/>
                          <a:pt x="31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33"/>
                  <p:cNvSpPr/>
                  <p:nvPr/>
                </p:nvSpPr>
                <p:spPr>
                  <a:xfrm>
                    <a:off x="1660209" y="1065201"/>
                    <a:ext cx="1735766" cy="66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86" h="1524" extrusionOk="0">
                        <a:moveTo>
                          <a:pt x="30992" y="1"/>
                        </a:moveTo>
                        <a:cubicBezTo>
                          <a:pt x="27252" y="1"/>
                          <a:pt x="23516" y="90"/>
                          <a:pt x="19792" y="90"/>
                        </a:cubicBezTo>
                        <a:lnTo>
                          <a:pt x="9828" y="90"/>
                        </a:lnTo>
                        <a:cubicBezTo>
                          <a:pt x="8122" y="90"/>
                          <a:pt x="6279" y="90"/>
                          <a:pt x="4573" y="226"/>
                        </a:cubicBezTo>
                        <a:cubicBezTo>
                          <a:pt x="3004" y="363"/>
                          <a:pt x="1570" y="363"/>
                          <a:pt x="171" y="1080"/>
                        </a:cubicBezTo>
                        <a:cubicBezTo>
                          <a:pt x="1" y="1216"/>
                          <a:pt x="1" y="1523"/>
                          <a:pt x="308" y="1523"/>
                        </a:cubicBezTo>
                        <a:lnTo>
                          <a:pt x="444" y="1353"/>
                        </a:lnTo>
                        <a:cubicBezTo>
                          <a:pt x="2014" y="807"/>
                          <a:pt x="3584" y="807"/>
                          <a:pt x="5290" y="670"/>
                        </a:cubicBezTo>
                        <a:cubicBezTo>
                          <a:pt x="6996" y="670"/>
                          <a:pt x="8702" y="499"/>
                          <a:pt x="10408" y="499"/>
                        </a:cubicBezTo>
                        <a:lnTo>
                          <a:pt x="20065" y="499"/>
                        </a:lnTo>
                        <a:cubicBezTo>
                          <a:pt x="23586" y="499"/>
                          <a:pt x="27158" y="416"/>
                          <a:pt x="30731" y="416"/>
                        </a:cubicBezTo>
                        <a:cubicBezTo>
                          <a:pt x="33634" y="416"/>
                          <a:pt x="36537" y="471"/>
                          <a:pt x="39413" y="670"/>
                        </a:cubicBezTo>
                        <a:cubicBezTo>
                          <a:pt x="39686" y="670"/>
                          <a:pt x="39686" y="226"/>
                          <a:pt x="39413" y="226"/>
                        </a:cubicBezTo>
                        <a:cubicBezTo>
                          <a:pt x="36605" y="51"/>
                          <a:pt x="33797" y="1"/>
                          <a:pt x="3099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3"/>
                  <p:cNvSpPr/>
                  <p:nvPr/>
                </p:nvSpPr>
                <p:spPr>
                  <a:xfrm>
                    <a:off x="1972152" y="1076573"/>
                    <a:ext cx="80652" cy="468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4" h="10707" extrusionOk="0">
                        <a:moveTo>
                          <a:pt x="1707" y="1"/>
                        </a:moveTo>
                        <a:cubicBezTo>
                          <a:pt x="1638" y="1"/>
                          <a:pt x="1570" y="35"/>
                          <a:pt x="1570" y="103"/>
                        </a:cubicBezTo>
                        <a:cubicBezTo>
                          <a:pt x="1127" y="1809"/>
                          <a:pt x="1127" y="3515"/>
                          <a:pt x="717" y="5221"/>
                        </a:cubicBezTo>
                        <a:cubicBezTo>
                          <a:pt x="410" y="6928"/>
                          <a:pt x="137" y="8634"/>
                          <a:pt x="0" y="10476"/>
                        </a:cubicBezTo>
                        <a:cubicBezTo>
                          <a:pt x="0" y="10630"/>
                          <a:pt x="103" y="10707"/>
                          <a:pt x="205" y="10707"/>
                        </a:cubicBezTo>
                        <a:cubicBezTo>
                          <a:pt x="308" y="10707"/>
                          <a:pt x="410" y="10630"/>
                          <a:pt x="410" y="10476"/>
                        </a:cubicBezTo>
                        <a:cubicBezTo>
                          <a:pt x="717" y="8634"/>
                          <a:pt x="990" y="6791"/>
                          <a:pt x="1263" y="5085"/>
                        </a:cubicBezTo>
                        <a:cubicBezTo>
                          <a:pt x="1400" y="4232"/>
                          <a:pt x="1570" y="3379"/>
                          <a:pt x="1707" y="2662"/>
                        </a:cubicBezTo>
                        <a:cubicBezTo>
                          <a:pt x="1707" y="1809"/>
                          <a:pt x="1843" y="956"/>
                          <a:pt x="1843" y="103"/>
                        </a:cubicBezTo>
                        <a:cubicBezTo>
                          <a:pt x="1843" y="35"/>
                          <a:pt x="1775" y="1"/>
                          <a:pt x="17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33"/>
                  <p:cNvSpPr/>
                  <p:nvPr/>
                </p:nvSpPr>
                <p:spPr>
                  <a:xfrm>
                    <a:off x="1986805" y="1076573"/>
                    <a:ext cx="97316" cy="467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" h="10692" extrusionOk="0">
                        <a:moveTo>
                          <a:pt x="1918" y="1"/>
                        </a:moveTo>
                        <a:cubicBezTo>
                          <a:pt x="1824" y="1"/>
                          <a:pt x="1713" y="35"/>
                          <a:pt x="1645" y="103"/>
                        </a:cubicBezTo>
                        <a:cubicBezTo>
                          <a:pt x="1508" y="2116"/>
                          <a:pt x="1235" y="4095"/>
                          <a:pt x="792" y="5938"/>
                        </a:cubicBezTo>
                        <a:cubicBezTo>
                          <a:pt x="655" y="6928"/>
                          <a:pt x="519" y="7917"/>
                          <a:pt x="382" y="8770"/>
                        </a:cubicBezTo>
                        <a:cubicBezTo>
                          <a:pt x="211" y="9350"/>
                          <a:pt x="211" y="9930"/>
                          <a:pt x="75" y="10340"/>
                        </a:cubicBezTo>
                        <a:cubicBezTo>
                          <a:pt x="0" y="10582"/>
                          <a:pt x="99" y="10692"/>
                          <a:pt x="226" y="10692"/>
                        </a:cubicBezTo>
                        <a:cubicBezTo>
                          <a:pt x="331" y="10692"/>
                          <a:pt x="457" y="10616"/>
                          <a:pt x="519" y="10476"/>
                        </a:cubicBezTo>
                        <a:cubicBezTo>
                          <a:pt x="655" y="10067"/>
                          <a:pt x="655" y="9487"/>
                          <a:pt x="792" y="8941"/>
                        </a:cubicBezTo>
                        <a:cubicBezTo>
                          <a:pt x="928" y="7917"/>
                          <a:pt x="1065" y="7064"/>
                          <a:pt x="1372" y="6074"/>
                        </a:cubicBezTo>
                        <a:cubicBezTo>
                          <a:pt x="1645" y="4232"/>
                          <a:pt x="2225" y="2116"/>
                          <a:pt x="2088" y="103"/>
                        </a:cubicBezTo>
                        <a:cubicBezTo>
                          <a:pt x="2088" y="35"/>
                          <a:pt x="2011" y="1"/>
                          <a:pt x="19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3"/>
                  <p:cNvSpPr/>
                  <p:nvPr/>
                </p:nvSpPr>
                <p:spPr>
                  <a:xfrm>
                    <a:off x="3413907" y="1075086"/>
                    <a:ext cx="62720" cy="25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" h="581" extrusionOk="0">
                        <a:moveTo>
                          <a:pt x="580" y="0"/>
                        </a:moveTo>
                        <a:cubicBezTo>
                          <a:pt x="444" y="0"/>
                          <a:pt x="307" y="0"/>
                          <a:pt x="171" y="137"/>
                        </a:cubicBezTo>
                        <a:cubicBezTo>
                          <a:pt x="0" y="137"/>
                          <a:pt x="0" y="273"/>
                          <a:pt x="171" y="444"/>
                        </a:cubicBezTo>
                        <a:cubicBezTo>
                          <a:pt x="171" y="581"/>
                          <a:pt x="444" y="581"/>
                          <a:pt x="580" y="581"/>
                        </a:cubicBezTo>
                        <a:lnTo>
                          <a:pt x="1161" y="581"/>
                        </a:lnTo>
                        <a:cubicBezTo>
                          <a:pt x="1434" y="581"/>
                          <a:pt x="1434" y="137"/>
                          <a:pt x="1161" y="137"/>
                        </a:cubicBezTo>
                        <a:cubicBezTo>
                          <a:pt x="1024" y="137"/>
                          <a:pt x="853" y="137"/>
                          <a:pt x="58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3"/>
                  <p:cNvSpPr/>
                  <p:nvPr/>
                </p:nvSpPr>
                <p:spPr>
                  <a:xfrm>
                    <a:off x="3209429" y="1491478"/>
                    <a:ext cx="161216" cy="11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6" h="2697" extrusionOk="0">
                        <a:moveTo>
                          <a:pt x="273" y="1"/>
                        </a:moveTo>
                        <a:cubicBezTo>
                          <a:pt x="137" y="1"/>
                          <a:pt x="0" y="137"/>
                          <a:pt x="137" y="308"/>
                        </a:cubicBezTo>
                        <a:cubicBezTo>
                          <a:pt x="854" y="717"/>
                          <a:pt x="1434" y="1434"/>
                          <a:pt x="2116" y="1843"/>
                        </a:cubicBezTo>
                        <a:cubicBezTo>
                          <a:pt x="2423" y="2151"/>
                          <a:pt x="2833" y="2697"/>
                          <a:pt x="3413" y="2697"/>
                        </a:cubicBezTo>
                        <a:cubicBezTo>
                          <a:pt x="3549" y="2697"/>
                          <a:pt x="3686" y="2424"/>
                          <a:pt x="3549" y="2287"/>
                        </a:cubicBezTo>
                        <a:cubicBezTo>
                          <a:pt x="2287" y="1707"/>
                          <a:pt x="1570" y="444"/>
                          <a:pt x="2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3"/>
                  <p:cNvSpPr/>
                  <p:nvPr/>
                </p:nvSpPr>
                <p:spPr>
                  <a:xfrm>
                    <a:off x="3209429" y="1454169"/>
                    <a:ext cx="197387" cy="144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3" h="3314" extrusionOk="0">
                        <a:moveTo>
                          <a:pt x="581" y="1"/>
                        </a:moveTo>
                        <a:cubicBezTo>
                          <a:pt x="273" y="137"/>
                          <a:pt x="137" y="444"/>
                          <a:pt x="0" y="854"/>
                        </a:cubicBezTo>
                        <a:cubicBezTo>
                          <a:pt x="0" y="1030"/>
                          <a:pt x="135" y="1105"/>
                          <a:pt x="250" y="1105"/>
                        </a:cubicBezTo>
                        <a:cubicBezTo>
                          <a:pt x="335" y="1105"/>
                          <a:pt x="410" y="1063"/>
                          <a:pt x="410" y="990"/>
                        </a:cubicBezTo>
                        <a:cubicBezTo>
                          <a:pt x="476" y="658"/>
                          <a:pt x="559" y="543"/>
                          <a:pt x="658" y="543"/>
                        </a:cubicBezTo>
                        <a:cubicBezTo>
                          <a:pt x="814" y="543"/>
                          <a:pt x="1013" y="824"/>
                          <a:pt x="1263" y="990"/>
                        </a:cubicBezTo>
                        <a:cubicBezTo>
                          <a:pt x="1707" y="1297"/>
                          <a:pt x="1980" y="1707"/>
                          <a:pt x="2423" y="2014"/>
                        </a:cubicBezTo>
                        <a:cubicBezTo>
                          <a:pt x="2969" y="2423"/>
                          <a:pt x="3549" y="3004"/>
                          <a:pt x="4129" y="3277"/>
                        </a:cubicBezTo>
                        <a:cubicBezTo>
                          <a:pt x="4155" y="3303"/>
                          <a:pt x="4186" y="3314"/>
                          <a:pt x="4219" y="3314"/>
                        </a:cubicBezTo>
                        <a:cubicBezTo>
                          <a:pt x="4355" y="3314"/>
                          <a:pt x="4513" y="3114"/>
                          <a:pt x="4402" y="3004"/>
                        </a:cubicBezTo>
                        <a:cubicBezTo>
                          <a:pt x="3276" y="2014"/>
                          <a:pt x="1843" y="1161"/>
                          <a:pt x="85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3"/>
                  <p:cNvSpPr/>
                  <p:nvPr/>
                </p:nvSpPr>
                <p:spPr>
                  <a:xfrm>
                    <a:off x="3060193" y="1263337"/>
                    <a:ext cx="255252" cy="332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6" h="7606" extrusionOk="0">
                        <a:moveTo>
                          <a:pt x="5225" y="0"/>
                        </a:moveTo>
                        <a:cubicBezTo>
                          <a:pt x="4556" y="0"/>
                          <a:pt x="3677" y="1440"/>
                          <a:pt x="3276" y="1941"/>
                        </a:cubicBezTo>
                        <a:cubicBezTo>
                          <a:pt x="2559" y="2965"/>
                          <a:pt x="1979" y="3954"/>
                          <a:pt x="1263" y="4944"/>
                        </a:cubicBezTo>
                        <a:cubicBezTo>
                          <a:pt x="853" y="5524"/>
                          <a:pt x="580" y="6070"/>
                          <a:pt x="273" y="6650"/>
                        </a:cubicBezTo>
                        <a:cubicBezTo>
                          <a:pt x="137" y="6923"/>
                          <a:pt x="0" y="7230"/>
                          <a:pt x="0" y="7503"/>
                        </a:cubicBezTo>
                        <a:cubicBezTo>
                          <a:pt x="0" y="7571"/>
                          <a:pt x="68" y="7605"/>
                          <a:pt x="137" y="7605"/>
                        </a:cubicBezTo>
                        <a:cubicBezTo>
                          <a:pt x="205" y="7605"/>
                          <a:pt x="273" y="7571"/>
                          <a:pt x="273" y="7503"/>
                        </a:cubicBezTo>
                        <a:cubicBezTo>
                          <a:pt x="410" y="6923"/>
                          <a:pt x="990" y="6377"/>
                          <a:pt x="1263" y="5797"/>
                        </a:cubicBezTo>
                        <a:cubicBezTo>
                          <a:pt x="1706" y="5080"/>
                          <a:pt x="2286" y="4364"/>
                          <a:pt x="2696" y="3647"/>
                        </a:cubicBezTo>
                        <a:cubicBezTo>
                          <a:pt x="3139" y="3101"/>
                          <a:pt x="3549" y="2521"/>
                          <a:pt x="3822" y="1941"/>
                        </a:cubicBezTo>
                        <a:cubicBezTo>
                          <a:pt x="4129" y="1532"/>
                          <a:pt x="4402" y="1259"/>
                          <a:pt x="4846" y="815"/>
                        </a:cubicBezTo>
                        <a:cubicBezTo>
                          <a:pt x="4940" y="721"/>
                          <a:pt x="5099" y="562"/>
                          <a:pt x="5233" y="562"/>
                        </a:cubicBezTo>
                        <a:cubicBezTo>
                          <a:pt x="5294" y="562"/>
                          <a:pt x="5349" y="594"/>
                          <a:pt x="5392" y="678"/>
                        </a:cubicBezTo>
                        <a:cubicBezTo>
                          <a:pt x="5392" y="815"/>
                          <a:pt x="5392" y="951"/>
                          <a:pt x="5528" y="951"/>
                        </a:cubicBezTo>
                        <a:lnTo>
                          <a:pt x="5699" y="951"/>
                        </a:lnTo>
                        <a:cubicBezTo>
                          <a:pt x="5835" y="951"/>
                          <a:pt x="5835" y="815"/>
                          <a:pt x="5835" y="678"/>
                        </a:cubicBezTo>
                        <a:cubicBezTo>
                          <a:pt x="5681" y="189"/>
                          <a:pt x="5467" y="0"/>
                          <a:pt x="52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3"/>
                  <p:cNvSpPr/>
                  <p:nvPr/>
                </p:nvSpPr>
                <p:spPr>
                  <a:xfrm>
                    <a:off x="3080925" y="1283107"/>
                    <a:ext cx="228528" cy="314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5" h="7200" extrusionOk="0">
                        <a:moveTo>
                          <a:pt x="5005" y="0"/>
                        </a:moveTo>
                        <a:cubicBezTo>
                          <a:pt x="4923" y="0"/>
                          <a:pt x="4838" y="33"/>
                          <a:pt x="4781" y="90"/>
                        </a:cubicBezTo>
                        <a:cubicBezTo>
                          <a:pt x="4201" y="1352"/>
                          <a:pt x="3211" y="2513"/>
                          <a:pt x="2358" y="3639"/>
                        </a:cubicBezTo>
                        <a:cubicBezTo>
                          <a:pt x="1642" y="4628"/>
                          <a:pt x="789" y="5754"/>
                          <a:pt x="106" y="6915"/>
                        </a:cubicBezTo>
                        <a:cubicBezTo>
                          <a:pt x="1" y="7083"/>
                          <a:pt x="130" y="7200"/>
                          <a:pt x="276" y="7200"/>
                        </a:cubicBezTo>
                        <a:cubicBezTo>
                          <a:pt x="367" y="7200"/>
                          <a:pt x="464" y="7155"/>
                          <a:pt x="516" y="7051"/>
                        </a:cubicBezTo>
                        <a:cubicBezTo>
                          <a:pt x="1369" y="5925"/>
                          <a:pt x="2085" y="4765"/>
                          <a:pt x="2938" y="3639"/>
                        </a:cubicBezTo>
                        <a:cubicBezTo>
                          <a:pt x="3348" y="2922"/>
                          <a:pt x="3792" y="2342"/>
                          <a:pt x="4372" y="1796"/>
                        </a:cubicBezTo>
                        <a:cubicBezTo>
                          <a:pt x="4645" y="1352"/>
                          <a:pt x="5054" y="807"/>
                          <a:pt x="5225" y="226"/>
                        </a:cubicBezTo>
                        <a:cubicBezTo>
                          <a:pt x="5225" y="67"/>
                          <a:pt x="5119" y="0"/>
                          <a:pt x="50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33"/>
                  <p:cNvSpPr/>
                  <p:nvPr/>
                </p:nvSpPr>
                <p:spPr>
                  <a:xfrm>
                    <a:off x="3237072" y="1288531"/>
                    <a:ext cx="78378" cy="191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2" h="4381" extrusionOk="0">
                        <a:moveTo>
                          <a:pt x="1638" y="0"/>
                        </a:moveTo>
                        <a:cubicBezTo>
                          <a:pt x="1561" y="0"/>
                          <a:pt x="1484" y="34"/>
                          <a:pt x="1484" y="102"/>
                        </a:cubicBezTo>
                        <a:cubicBezTo>
                          <a:pt x="1211" y="819"/>
                          <a:pt x="1075" y="1536"/>
                          <a:pt x="802" y="2218"/>
                        </a:cubicBezTo>
                        <a:cubicBezTo>
                          <a:pt x="495" y="2798"/>
                          <a:pt x="222" y="3378"/>
                          <a:pt x="85" y="4095"/>
                        </a:cubicBezTo>
                        <a:cubicBezTo>
                          <a:pt x="1" y="4264"/>
                          <a:pt x="125" y="4380"/>
                          <a:pt x="264" y="4380"/>
                        </a:cubicBezTo>
                        <a:cubicBezTo>
                          <a:pt x="350" y="4380"/>
                          <a:pt x="442" y="4336"/>
                          <a:pt x="495" y="4231"/>
                        </a:cubicBezTo>
                        <a:cubicBezTo>
                          <a:pt x="802" y="2798"/>
                          <a:pt x="1791" y="1536"/>
                          <a:pt x="1791" y="102"/>
                        </a:cubicBezTo>
                        <a:cubicBezTo>
                          <a:pt x="1791" y="34"/>
                          <a:pt x="1714" y="0"/>
                          <a:pt x="1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33"/>
                  <p:cNvSpPr/>
                  <p:nvPr/>
                </p:nvSpPr>
                <p:spPr>
                  <a:xfrm>
                    <a:off x="3109443" y="1485004"/>
                    <a:ext cx="125395" cy="11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7" h="2572" extrusionOk="0">
                        <a:moveTo>
                          <a:pt x="2535" y="0"/>
                        </a:moveTo>
                        <a:cubicBezTo>
                          <a:pt x="2436" y="0"/>
                          <a:pt x="2339" y="45"/>
                          <a:pt x="2286" y="149"/>
                        </a:cubicBezTo>
                        <a:cubicBezTo>
                          <a:pt x="2286" y="285"/>
                          <a:pt x="2150" y="456"/>
                          <a:pt x="2013" y="592"/>
                        </a:cubicBezTo>
                        <a:lnTo>
                          <a:pt x="1297" y="1309"/>
                        </a:lnTo>
                        <a:cubicBezTo>
                          <a:pt x="990" y="1582"/>
                          <a:pt x="580" y="1991"/>
                          <a:pt x="137" y="2299"/>
                        </a:cubicBezTo>
                        <a:cubicBezTo>
                          <a:pt x="0" y="2299"/>
                          <a:pt x="0" y="2572"/>
                          <a:pt x="137" y="2572"/>
                        </a:cubicBezTo>
                        <a:cubicBezTo>
                          <a:pt x="717" y="2572"/>
                          <a:pt x="990" y="1991"/>
                          <a:pt x="1433" y="1718"/>
                        </a:cubicBezTo>
                        <a:cubicBezTo>
                          <a:pt x="1706" y="1445"/>
                          <a:pt x="2013" y="1309"/>
                          <a:pt x="2286" y="1002"/>
                        </a:cubicBezTo>
                        <a:cubicBezTo>
                          <a:pt x="2423" y="865"/>
                          <a:pt x="2559" y="729"/>
                          <a:pt x="2696" y="456"/>
                        </a:cubicBezTo>
                        <a:lnTo>
                          <a:pt x="2867" y="285"/>
                        </a:lnTo>
                        <a:cubicBezTo>
                          <a:pt x="2867" y="117"/>
                          <a:pt x="2697" y="0"/>
                          <a:pt x="253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3"/>
                  <p:cNvSpPr/>
                  <p:nvPr/>
                </p:nvSpPr>
                <p:spPr>
                  <a:xfrm>
                    <a:off x="3501953" y="1572088"/>
                    <a:ext cx="1349214" cy="40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48" h="930" extrusionOk="0">
                        <a:moveTo>
                          <a:pt x="5836" y="0"/>
                        </a:moveTo>
                        <a:cubicBezTo>
                          <a:pt x="5256" y="0"/>
                          <a:pt x="4539" y="171"/>
                          <a:pt x="3959" y="171"/>
                        </a:cubicBezTo>
                        <a:cubicBezTo>
                          <a:pt x="3777" y="217"/>
                          <a:pt x="3576" y="232"/>
                          <a:pt x="3362" y="232"/>
                        </a:cubicBezTo>
                        <a:cubicBezTo>
                          <a:pt x="2935" y="232"/>
                          <a:pt x="2457" y="171"/>
                          <a:pt x="1980" y="171"/>
                        </a:cubicBezTo>
                        <a:cubicBezTo>
                          <a:pt x="1707" y="171"/>
                          <a:pt x="1297" y="232"/>
                          <a:pt x="923" y="232"/>
                        </a:cubicBezTo>
                        <a:cubicBezTo>
                          <a:pt x="736" y="232"/>
                          <a:pt x="558" y="217"/>
                          <a:pt x="410" y="171"/>
                        </a:cubicBezTo>
                        <a:cubicBezTo>
                          <a:pt x="137" y="171"/>
                          <a:pt x="1" y="581"/>
                          <a:pt x="274" y="581"/>
                        </a:cubicBezTo>
                        <a:cubicBezTo>
                          <a:pt x="547" y="717"/>
                          <a:pt x="854" y="717"/>
                          <a:pt x="1263" y="717"/>
                        </a:cubicBezTo>
                        <a:lnTo>
                          <a:pt x="3106" y="717"/>
                        </a:lnTo>
                        <a:cubicBezTo>
                          <a:pt x="4402" y="717"/>
                          <a:pt x="5665" y="717"/>
                          <a:pt x="6962" y="581"/>
                        </a:cubicBezTo>
                        <a:cubicBezTo>
                          <a:pt x="8088" y="581"/>
                          <a:pt x="9248" y="717"/>
                          <a:pt x="10511" y="717"/>
                        </a:cubicBezTo>
                        <a:lnTo>
                          <a:pt x="15356" y="717"/>
                        </a:lnTo>
                        <a:cubicBezTo>
                          <a:pt x="16772" y="785"/>
                          <a:pt x="18188" y="819"/>
                          <a:pt x="19609" y="819"/>
                        </a:cubicBezTo>
                        <a:cubicBezTo>
                          <a:pt x="21029" y="819"/>
                          <a:pt x="22454" y="785"/>
                          <a:pt x="23887" y="717"/>
                        </a:cubicBezTo>
                        <a:cubicBezTo>
                          <a:pt x="25013" y="717"/>
                          <a:pt x="26309" y="854"/>
                          <a:pt x="27436" y="854"/>
                        </a:cubicBezTo>
                        <a:cubicBezTo>
                          <a:pt x="27822" y="854"/>
                          <a:pt x="28133" y="929"/>
                          <a:pt x="28469" y="929"/>
                        </a:cubicBezTo>
                        <a:cubicBezTo>
                          <a:pt x="28637" y="929"/>
                          <a:pt x="28812" y="910"/>
                          <a:pt x="29005" y="854"/>
                        </a:cubicBezTo>
                        <a:lnTo>
                          <a:pt x="30404" y="854"/>
                        </a:lnTo>
                        <a:cubicBezTo>
                          <a:pt x="30711" y="854"/>
                          <a:pt x="30848" y="581"/>
                          <a:pt x="30575" y="444"/>
                        </a:cubicBezTo>
                        <a:cubicBezTo>
                          <a:pt x="30404" y="308"/>
                          <a:pt x="30131" y="308"/>
                          <a:pt x="29995" y="308"/>
                        </a:cubicBezTo>
                        <a:cubicBezTo>
                          <a:pt x="29415" y="308"/>
                          <a:pt x="29005" y="444"/>
                          <a:pt x="28562" y="444"/>
                        </a:cubicBezTo>
                        <a:lnTo>
                          <a:pt x="26992" y="444"/>
                        </a:lnTo>
                        <a:cubicBezTo>
                          <a:pt x="26309" y="308"/>
                          <a:pt x="25729" y="308"/>
                          <a:pt x="25013" y="308"/>
                        </a:cubicBezTo>
                        <a:cubicBezTo>
                          <a:pt x="24592" y="262"/>
                          <a:pt x="24152" y="247"/>
                          <a:pt x="23700" y="247"/>
                        </a:cubicBezTo>
                        <a:cubicBezTo>
                          <a:pt x="22795" y="247"/>
                          <a:pt x="21839" y="308"/>
                          <a:pt x="20884" y="308"/>
                        </a:cubicBezTo>
                        <a:lnTo>
                          <a:pt x="16346" y="308"/>
                        </a:lnTo>
                        <a:cubicBezTo>
                          <a:pt x="13513" y="171"/>
                          <a:pt x="10511" y="171"/>
                          <a:pt x="7678" y="0"/>
                        </a:cubicBezTo>
                        <a:cubicBezTo>
                          <a:pt x="7292" y="0"/>
                          <a:pt x="6844" y="76"/>
                          <a:pt x="6427" y="76"/>
                        </a:cubicBezTo>
                        <a:cubicBezTo>
                          <a:pt x="6219" y="76"/>
                          <a:pt x="6018" y="57"/>
                          <a:pt x="58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D4D0CD-1318-0944-40BA-967A503E6346}"/>
              </a:ext>
            </a:extLst>
          </p:cNvPr>
          <p:cNvSpPr txBox="1"/>
          <p:nvPr/>
        </p:nvSpPr>
        <p:spPr>
          <a:xfrm>
            <a:off x="3911377" y="2007676"/>
            <a:ext cx="45233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+mj-lt"/>
              </a:rPr>
              <a:t>Best model - Random Forest Regression</a:t>
            </a:r>
          </a:p>
          <a:p>
            <a:r>
              <a:rPr lang="en-CA" b="1" dirty="0">
                <a:latin typeface="+mj-lt"/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latin typeface="+mj-lt"/>
              </a:rPr>
              <a:t> </a:t>
            </a:r>
          </a:p>
        </p:txBody>
      </p:sp>
      <p:sp>
        <p:nvSpPr>
          <p:cNvPr id="4" name="Google Shape;458;p33">
            <a:extLst>
              <a:ext uri="{FF2B5EF4-FFF2-40B4-BE49-F238E27FC236}">
                <a16:creationId xmlns:a16="http://schemas.microsoft.com/office/drawing/2014/main" id="{5E5959A6-B6D7-8838-7D1B-D979F8EC432B}"/>
              </a:ext>
            </a:extLst>
          </p:cNvPr>
          <p:cNvSpPr txBox="1">
            <a:spLocks/>
          </p:cNvSpPr>
          <p:nvPr/>
        </p:nvSpPr>
        <p:spPr>
          <a:xfrm>
            <a:off x="6311502" y="3049689"/>
            <a:ext cx="3703200" cy="1519200"/>
          </a:xfrm>
          <a:prstGeom prst="rect">
            <a:avLst/>
          </a:prstGeom>
          <a:noFill/>
          <a:ln>
            <a:noFill/>
          </a:ln>
          <a:effectLst>
            <a:outerShdw dist="28575" dir="9300000" algn="bl" rotWithShape="0">
              <a:schemeClr val="dk2">
                <a:alpha val="5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Font typeface="Lobster Two"/>
              <a:buNone/>
              <a:defRPr sz="55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bster Two"/>
              <a:buNone/>
              <a:defRPr sz="3600" b="1" i="0" u="none" strike="noStrike" cap="none">
                <a:solidFill>
                  <a:schemeClr val="l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en-CA" sz="35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Cars Show Project Proposal by Slidesgo">
  <a:themeElements>
    <a:clrScheme name="Simple Light">
      <a:dk1>
        <a:srgbClr val="000000"/>
      </a:dk1>
      <a:lt1>
        <a:srgbClr val="643517"/>
      </a:lt1>
      <a:dk2>
        <a:srgbClr val="F1B87B"/>
      </a:dk2>
      <a:lt2>
        <a:srgbClr val="FCF5E9"/>
      </a:lt2>
      <a:accent1>
        <a:srgbClr val="E4E4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74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Anaheim</vt:lpstr>
      <vt:lpstr>Arial</vt:lpstr>
      <vt:lpstr>Open Sans Medium</vt:lpstr>
      <vt:lpstr>Bebas Neue</vt:lpstr>
      <vt:lpstr>Forte</vt:lpstr>
      <vt:lpstr>Open Sans</vt:lpstr>
      <vt:lpstr>Aptos Black</vt:lpstr>
      <vt:lpstr>Lobster</vt:lpstr>
      <vt:lpstr>Lobster Two</vt:lpstr>
      <vt:lpstr>Nunito Light</vt:lpstr>
      <vt:lpstr>Vintage Cars Show Project Proposal by Slidesgo</vt:lpstr>
      <vt:lpstr>Classic Cars Price Prediction</vt:lpstr>
      <vt:lpstr>Data Exploration</vt:lpstr>
      <vt:lpstr>                  Preprocessing</vt:lpstr>
      <vt:lpstr>Preprocessing  &amp; Visualization</vt:lpstr>
      <vt:lpstr>Modelling and NLP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Cars Price Prediction</dc:title>
  <dc:creator>aswathy anilkumar</dc:creator>
  <cp:lastModifiedBy>sudhy sukumaran</cp:lastModifiedBy>
  <cp:revision>3</cp:revision>
  <dcterms:modified xsi:type="dcterms:W3CDTF">2024-04-17T21:17:01Z</dcterms:modified>
</cp:coreProperties>
</file>