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532fd2013f63c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532fd2013f63c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532fd2013f63c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532fd2013f63c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532fd2013f63c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532fd2013f63c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532fd2013f63c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532fd2013f63c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532fd2013f63c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532fd2013f63c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532fd2013f63c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532fd2013f63c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93ebb4c8a19b4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93ebb4c8a19b4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126500" y="1394850"/>
            <a:ext cx="50175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Both Way Authentication Protocol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599525"/>
            <a:ext cx="7038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to HLPSL language</a:t>
            </a:r>
            <a:endParaRPr b="1"/>
          </a:p>
        </p:txBody>
      </p:sp>
      <p:sp>
        <p:nvSpPr>
          <p:cNvPr id="140" name="Google Shape;140;p14"/>
          <p:cNvSpPr txBox="1"/>
          <p:nvPr/>
        </p:nvSpPr>
        <p:spPr>
          <a:xfrm rot="10800000">
            <a:off x="1001400" y="6411239"/>
            <a:ext cx="7141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15660"/>
            <a:ext cx="70389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1)A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variety of languages and tools based on different formal methods and automated reasoning techniques have been devised and applied to the domain of security protocols.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this High-Level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Protocol Specification Language(HLPSL) has a formal semantics that makes it easily translatable into a declarative lower-level term rewriting based language well-suited to automated analysis tools.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3)HLPSL has been devised as a part of the AVISPA project which aims to develop technology for the analysis of large-scale internet security-sensitive protocols and applications.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 to the 2 way authentication process :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21896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1) </a:t>
            </a:r>
            <a:r>
              <a:rPr lang="en-GB" sz="1600"/>
              <a:t>Multi-factor authentication (2FA) is an electronic authentication method in which a user is granted access to a website or application only after successfully presenting two or more factors to an authentication mechanism.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2)A third party authenticator app enables 2-way authentication, usually by showing a randomly generated and frequently changing code to use for authentication.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3)This authentication adds an additional layer of security to the process by making it harder for attackers to gain access.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HLPSL code of 2 way authentication :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</a:t>
            </a:r>
            <a:endParaRPr b="1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</a:t>
            </a:r>
            <a:r>
              <a:rPr b="1" lang="en-GB"/>
              <a:t>Role     B</a:t>
            </a:r>
            <a:endParaRPr b="1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25" y="1319650"/>
            <a:ext cx="4206350" cy="34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700" y="1319650"/>
            <a:ext cx="4206351" cy="34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Code:</a:t>
            </a:r>
            <a:endParaRPr b="1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</a:t>
            </a:r>
            <a:r>
              <a:rPr b="1" lang="en-GB"/>
              <a:t>        </a:t>
            </a:r>
            <a:endParaRPr b="1"/>
          </a:p>
        </p:txBody>
      </p:sp>
      <p:sp>
        <p:nvSpPr>
          <p:cNvPr id="163" name="Google Shape;163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</a:t>
            </a:r>
            <a:endParaRPr b="1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13" y="1087388"/>
            <a:ext cx="8055374" cy="11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13" y="2593937"/>
            <a:ext cx="8055375" cy="23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Result:</a:t>
            </a:r>
            <a:endParaRPr b="1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00" y="1307850"/>
            <a:ext cx="7591499" cy="34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Result:</a:t>
            </a:r>
            <a:endParaRPr b="1"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75" y="1178000"/>
            <a:ext cx="8212949" cy="37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Future Work:</a:t>
            </a:r>
            <a:endParaRPr b="1"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307850"/>
            <a:ext cx="70389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It will be testing the security of both way authentication mechanism using the AVISPA tool.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1)Testing security of ECDSA using Weierstrass curve.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2) Testing security of ECDSA using Hessian curve.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                ECDSA : Elliptic Curve Digital Signature Algorithm                                                                                         </a:t>
            </a:r>
            <a:endParaRPr sz="1600"/>
          </a:p>
        </p:txBody>
      </p:sp>
      <p:sp>
        <p:nvSpPr>
          <p:cNvPr id="186" name="Google Shape;186;p20"/>
          <p:cNvSpPr txBox="1"/>
          <p:nvPr/>
        </p:nvSpPr>
        <p:spPr>
          <a:xfrm>
            <a:off x="4571988" y="4111269"/>
            <a:ext cx="73152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S.Shravya          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