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76"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&lt;Name&gt;</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How I feel Shell benefits from this learning (in your own words)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1 and my plan to overcome them</a:t>
            </a:r>
          </a:p>
          <a:p>
            <a:pPr marL="0" indent="0">
              <a:buNone/>
            </a:pPr>
            <a:endParaRPr lang="en-US" sz="2000" dirty="0"/>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2 and my plan to overcome them</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3 and my plan to overcome them</a:t>
            </a:r>
          </a:p>
          <a:p>
            <a:pPr marL="0" indent="0">
              <a:buNone/>
            </a:pPr>
            <a:endParaRPr lang="en-US" sz="2000" dirty="0"/>
          </a:p>
          <a:p>
            <a:pPr marL="0" indent="0">
              <a:buNone/>
            </a:pPr>
            <a:r>
              <a:rPr lang="en-US" sz="2000" dirty="0"/>
              <a:t>GitHub link of your solution/documentation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Details of actions planned for the new lrearning or overcoming the challenge</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The planned timeline to implement the actions</a:t>
            </a: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pPr marL="0" indent="0">
              <a:buFont typeface="Arial" panose="020B0604020202020204" pitchFamily="34" charset="0"/>
              <a:buNone/>
            </a:pPr>
            <a:endParaRPr lang="en-US" sz="2000" dirty="0"/>
          </a:p>
          <a:p>
            <a:r>
              <a:rPr lang="en-US" sz="2000" dirty="0"/>
              <a:t>Details of any group activity</a:t>
            </a:r>
          </a:p>
          <a:p>
            <a:r>
              <a:rPr lang="en-US" sz="2000" dirty="0"/>
              <a:t>Details of any funny incident which had an element of new learning for this week’s topic</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a:t>
            </a:r>
          </a:p>
          <a:p>
            <a:pPr>
              <a:lnSpc>
                <a:spcPct val="100000"/>
              </a:lnSpc>
            </a:pPr>
            <a:endParaRPr lang="en-US" sz="2000" dirty="0"/>
          </a:p>
          <a:p>
            <a:pPr>
              <a:lnSpc>
                <a:spcPct val="100000"/>
              </a:lnSpc>
            </a:pPr>
            <a:r>
              <a:rPr lang="en-US" sz="1800" dirty="0"/>
              <a:t>Importance of topics of upcoming week</a:t>
            </a:r>
          </a:p>
          <a:p>
            <a:pPr>
              <a:lnSpc>
                <a:spcPct val="100000"/>
              </a:lnSpc>
            </a:pPr>
            <a:endParaRPr lang="en-US" sz="1800" dirty="0"/>
          </a:p>
          <a:p>
            <a:pPr>
              <a:lnSpc>
                <a:spcPct val="100000"/>
              </a:lnSpc>
            </a:pPr>
            <a:r>
              <a:rPr lang="en-US" sz="1800" dirty="0"/>
              <a:t>Connectivity of topics from current week</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Two steps forward and one step back is still one step forward.</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I learnt about the various aspects of Business Analysis, including understanding the functions of a Business Analyst, conducting requirement analysis, eliciting and managing requirements. We also delved into the critical aspects of project management and the different phases of the software development life cycle. In the energy sector these are valuable as they help ensure projects are well-planned, meet stakeholder needs, and adhere to industry standards, leading to better solutions.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0A4B0DE4-818B-BC0C-BD20-3C3BE49BA4A9}"/>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17553" r="19039"/>
          <a:stretch/>
        </p:blipFill>
        <p:spPr>
          <a:xfrm>
            <a:off x="6639404" y="1670620"/>
            <a:ext cx="4897821" cy="4572000"/>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 learnt about team work in the activity that we did where we did the Business Requirement Document and Software Specification Document. We also learnt about the different SDLC models like waterfall, agile, prototype and scrum.</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53808A06-4CEA-32B0-5C27-BF178D4D7823}"/>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14218" r="16698"/>
          <a:stretch/>
        </p:blipFill>
        <p:spPr>
          <a:xfrm>
            <a:off x="6400798" y="1860993"/>
            <a:ext cx="5323029" cy="4334191"/>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Please share (in your own words) details of the learning.</a:t>
            </a:r>
          </a:p>
          <a:p>
            <a:pPr marL="0" indent="0">
              <a:buFont typeface="Arial" panose="020B0604020202020204" pitchFamily="34" charset="0"/>
              <a:buNone/>
            </a:pPr>
            <a:endParaRPr lang="en-US" sz="2000"/>
          </a:p>
          <a:p>
            <a:r>
              <a:rPr lang="en-US" sz="2000"/>
              <a:t>Key learning</a:t>
            </a:r>
          </a:p>
          <a:p>
            <a:r>
              <a:rPr lang="en-US" sz="2000"/>
              <a:t>Key takeaway</a:t>
            </a:r>
          </a:p>
          <a:p>
            <a:r>
              <a:rPr lang="en-US" sz="2000"/>
              <a:t>How do I personally see this concept implemented in the Energy sector</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How I feel Shell benefits from this learning (in your own words)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How I feel Shell benefits from this learning (in your own words)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23686</TotalTime>
  <Words>637</Words>
  <Application>Microsoft Office PowerPoint</Application>
  <PresentationFormat>Widescreen</PresentationFormat>
  <Paragraphs>92</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Kamath, Sudiksha K SBOBNG-PTIY/BFG</cp:lastModifiedBy>
  <cp:revision>500</cp:revision>
  <dcterms:created xsi:type="dcterms:W3CDTF">2022-01-18T12:35:56Z</dcterms:created>
  <dcterms:modified xsi:type="dcterms:W3CDTF">2024-09-02T03:06:09Z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