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62" r:id="rId2"/>
    <p:sldId id="258" r:id="rId3"/>
    <p:sldId id="257" r:id="rId4"/>
    <p:sldId id="274" r:id="rId5"/>
    <p:sldId id="273" r:id="rId6"/>
    <p:sldId id="259" r:id="rId7"/>
    <p:sldId id="261" r:id="rId8"/>
    <p:sldId id="263" r:id="rId9"/>
    <p:sldId id="267" r:id="rId10"/>
    <p:sldId id="268" r:id="rId11"/>
    <p:sldId id="270" r:id="rId12"/>
    <p:sldId id="269" r:id="rId13"/>
    <p:sldId id="271" r:id="rId14"/>
    <p:sldId id="272" r:id="rId15"/>
    <p:sldId id="265" r:id="rId16"/>
    <p:sldId id="266" r:id="rId17"/>
    <p:sldId id="26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13AC8-38CD-4F10-8315-D32D2982CD29}" type="doc">
      <dgm:prSet loTypeId="urn:microsoft.com/office/officeart/2005/8/layout/process2" loCatId="process" qsTypeId="urn:microsoft.com/office/officeart/2005/8/quickstyle/simple1#1" qsCatId="simple" csTypeId="urn:microsoft.com/office/officeart/2005/8/colors/colorful1" csCatId="colorful" phldr="1"/>
      <dgm:spPr/>
    </dgm:pt>
    <dgm:pt modelId="{C8A98115-64DB-43B1-B9F8-29D374D3C67B}">
      <dgm:prSet phldrT="[Text]"/>
      <dgm:spPr/>
      <dgm:t>
        <a:bodyPr/>
        <a:lstStyle/>
        <a:p>
          <a:r>
            <a:rPr lang="en-IN" dirty="0" smtClean="0"/>
            <a:t>display( )</a:t>
          </a:r>
          <a:endParaRPr lang="en-IN" dirty="0"/>
        </a:p>
      </dgm:t>
    </dgm:pt>
    <dgm:pt modelId="{710A5F24-B36B-4027-9CB1-7AAE7FAC50A2}" type="parTrans" cxnId="{DE38DD07-B6B2-4B2A-98BC-42B6DCAAE048}">
      <dgm:prSet/>
      <dgm:spPr/>
      <dgm:t>
        <a:bodyPr/>
        <a:lstStyle/>
        <a:p>
          <a:endParaRPr lang="en-IN"/>
        </a:p>
      </dgm:t>
    </dgm:pt>
    <dgm:pt modelId="{D78C1BE0-ECA3-4601-B833-2954717199FB}" type="sibTrans" cxnId="{DE38DD07-B6B2-4B2A-98BC-42B6DCAAE048}">
      <dgm:prSet/>
      <dgm:spPr/>
      <dgm:t>
        <a:bodyPr/>
        <a:lstStyle/>
        <a:p>
          <a:endParaRPr lang="en-IN"/>
        </a:p>
      </dgm:t>
    </dgm:pt>
    <dgm:pt modelId="{F455EAC2-B78A-4E68-A2D8-5C496DE3D640}">
      <dgm:prSet phldrT="[Text]"/>
      <dgm:spPr/>
      <dgm:t>
        <a:bodyPr/>
        <a:lstStyle/>
        <a:p>
          <a:r>
            <a:rPr lang="en-IN" dirty="0" smtClean="0"/>
            <a:t>keys( )</a:t>
          </a:r>
          <a:endParaRPr lang="en-IN" dirty="0"/>
        </a:p>
      </dgm:t>
    </dgm:pt>
    <dgm:pt modelId="{2E9DEB1C-E676-4DCE-9739-F560B6C33CA9}" type="parTrans" cxnId="{43B9803B-89D0-4F54-8948-68C3082D2DC8}">
      <dgm:prSet/>
      <dgm:spPr/>
      <dgm:t>
        <a:bodyPr/>
        <a:lstStyle/>
        <a:p>
          <a:endParaRPr lang="en-IN"/>
        </a:p>
      </dgm:t>
    </dgm:pt>
    <dgm:pt modelId="{0FA3B792-A56A-49AF-9026-2DC81CC1142F}" type="sibTrans" cxnId="{43B9803B-89D0-4F54-8948-68C3082D2DC8}">
      <dgm:prSet/>
      <dgm:spPr/>
      <dgm:t>
        <a:bodyPr/>
        <a:lstStyle/>
        <a:p>
          <a:endParaRPr lang="en-IN"/>
        </a:p>
      </dgm:t>
    </dgm:pt>
    <dgm:pt modelId="{31DFDEF9-6E46-4769-BFD9-46CB1BA51E8C}">
      <dgm:prSet phldrT="[Text]"/>
      <dgm:spPr/>
      <dgm:t>
        <a:bodyPr/>
        <a:lstStyle/>
        <a:p>
          <a:r>
            <a:rPr lang="en-IN" dirty="0" smtClean="0"/>
            <a:t>throw_dice( )</a:t>
          </a:r>
          <a:endParaRPr lang="en-IN" dirty="0"/>
        </a:p>
      </dgm:t>
    </dgm:pt>
    <dgm:pt modelId="{61B6103E-802C-4551-BFC6-4436CA776A9C}" type="parTrans" cxnId="{2BB1C5BE-7710-492F-8A5B-0771380CBC31}">
      <dgm:prSet/>
      <dgm:spPr/>
      <dgm:t>
        <a:bodyPr/>
        <a:lstStyle/>
        <a:p>
          <a:endParaRPr lang="en-IN"/>
        </a:p>
      </dgm:t>
    </dgm:pt>
    <dgm:pt modelId="{6782D880-A2D9-4928-83AD-3F361413445A}" type="sibTrans" cxnId="{2BB1C5BE-7710-492F-8A5B-0771380CBC31}">
      <dgm:prSet/>
      <dgm:spPr/>
      <dgm:t>
        <a:bodyPr/>
        <a:lstStyle/>
        <a:p>
          <a:endParaRPr lang="en-IN"/>
        </a:p>
      </dgm:t>
    </dgm:pt>
    <dgm:pt modelId="{554BC512-4537-437C-A876-8C26BED253E8}">
      <dgm:prSet phldrT="[Text]"/>
      <dgm:spPr/>
      <dgm:t>
        <a:bodyPr/>
        <a:lstStyle/>
        <a:p>
          <a:r>
            <a:rPr lang="en-IN" dirty="0" smtClean="0"/>
            <a:t>locpt_conv( )</a:t>
          </a:r>
          <a:endParaRPr lang="en-IN" dirty="0"/>
        </a:p>
      </dgm:t>
    </dgm:pt>
    <dgm:pt modelId="{3890713C-06EF-42CC-ABA2-4B830C887E08}" type="parTrans" cxnId="{E14996A0-C4C2-443C-83A8-EBC26774559C}">
      <dgm:prSet/>
      <dgm:spPr/>
      <dgm:t>
        <a:bodyPr/>
        <a:lstStyle/>
        <a:p>
          <a:endParaRPr lang="en-IN"/>
        </a:p>
      </dgm:t>
    </dgm:pt>
    <dgm:pt modelId="{F0185850-C451-4E7B-A587-CBCDC0D5D5FD}" type="sibTrans" cxnId="{E14996A0-C4C2-443C-83A8-EBC26774559C}">
      <dgm:prSet/>
      <dgm:spPr/>
      <dgm:t>
        <a:bodyPr/>
        <a:lstStyle/>
        <a:p>
          <a:endParaRPr lang="en-IN"/>
        </a:p>
      </dgm:t>
    </dgm:pt>
    <dgm:pt modelId="{22B92595-B491-40A4-BA98-53219626E5E5}">
      <dgm:prSet phldrT="[Text]"/>
      <dgm:spPr/>
      <dgm:t>
        <a:bodyPr/>
        <a:lstStyle/>
        <a:p>
          <a:r>
            <a:rPr lang="en-IN" dirty="0" smtClean="0"/>
            <a:t>disp_fig( )</a:t>
          </a:r>
          <a:endParaRPr lang="en-IN" dirty="0"/>
        </a:p>
      </dgm:t>
    </dgm:pt>
    <dgm:pt modelId="{0F0B6B7A-ABEB-4EE0-95DE-BFA3E6499FD4}" type="parTrans" cxnId="{BA96D2F2-67F0-4328-A45D-6FA8B9267263}">
      <dgm:prSet/>
      <dgm:spPr/>
      <dgm:t>
        <a:bodyPr/>
        <a:lstStyle/>
        <a:p>
          <a:endParaRPr lang="en-IN"/>
        </a:p>
      </dgm:t>
    </dgm:pt>
    <dgm:pt modelId="{B0F63941-ADFC-4269-9F54-3D93DE7ABAC9}" type="sibTrans" cxnId="{BA96D2F2-67F0-4328-A45D-6FA8B9267263}">
      <dgm:prSet/>
      <dgm:spPr/>
      <dgm:t>
        <a:bodyPr/>
        <a:lstStyle/>
        <a:p>
          <a:endParaRPr lang="en-IN"/>
        </a:p>
      </dgm:t>
    </dgm:pt>
    <dgm:pt modelId="{67FDD587-2034-4123-8832-F6F5048705E2}">
      <dgm:prSet phldrT="[Text]"/>
      <dgm:spPr/>
      <dgm:t>
        <a:bodyPr/>
        <a:lstStyle/>
        <a:p>
          <a:r>
            <a:rPr lang="en-IN" dirty="0" smtClean="0"/>
            <a:t>menu( )</a:t>
          </a:r>
          <a:endParaRPr lang="en-IN" dirty="0"/>
        </a:p>
      </dgm:t>
    </dgm:pt>
    <dgm:pt modelId="{19D05CF5-8FEF-44B0-9B64-AAE2488261C7}" type="parTrans" cxnId="{DF9AA0A8-1589-44E9-9F6B-1297C0800707}">
      <dgm:prSet/>
      <dgm:spPr/>
      <dgm:t>
        <a:bodyPr/>
        <a:lstStyle/>
        <a:p>
          <a:endParaRPr lang="en-IN"/>
        </a:p>
      </dgm:t>
    </dgm:pt>
    <dgm:pt modelId="{1E59BF92-1417-46C7-9087-06BBE8209DF7}" type="sibTrans" cxnId="{DF9AA0A8-1589-44E9-9F6B-1297C0800707}">
      <dgm:prSet/>
      <dgm:spPr/>
      <dgm:t>
        <a:bodyPr/>
        <a:lstStyle/>
        <a:p>
          <a:endParaRPr lang="en-IN"/>
        </a:p>
      </dgm:t>
    </dgm:pt>
    <dgm:pt modelId="{9D4D0526-5C29-4AB6-B69D-9BB1C19F33CE}" type="pres">
      <dgm:prSet presAssocID="{03513AC8-38CD-4F10-8315-D32D2982CD29}" presName="linearFlow" presStyleCnt="0">
        <dgm:presLayoutVars>
          <dgm:resizeHandles val="exact"/>
        </dgm:presLayoutVars>
      </dgm:prSet>
      <dgm:spPr/>
    </dgm:pt>
    <dgm:pt modelId="{D9BDDFB0-16E9-4F4A-BC26-B85745681B28}" type="pres">
      <dgm:prSet presAssocID="{C8A98115-64DB-43B1-B9F8-29D374D3C67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26CDD7-AC5F-4268-A1EB-E37FB02E893C}" type="pres">
      <dgm:prSet presAssocID="{D78C1BE0-ECA3-4601-B833-2954717199FB}" presName="sibTrans" presStyleLbl="sibTrans2D1" presStyleIdx="0" presStyleCnt="5"/>
      <dgm:spPr/>
      <dgm:t>
        <a:bodyPr/>
        <a:lstStyle/>
        <a:p>
          <a:endParaRPr lang="en-IN"/>
        </a:p>
      </dgm:t>
    </dgm:pt>
    <dgm:pt modelId="{86F62D90-4A4A-4517-B7FA-81D7D4BB6923}" type="pres">
      <dgm:prSet presAssocID="{D78C1BE0-ECA3-4601-B833-2954717199FB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D9FDA14C-8ED4-40A9-9887-E8E19EBEA36B}" type="pres">
      <dgm:prSet presAssocID="{67FDD587-2034-4123-8832-F6F5048705E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A11337-606A-488E-948F-7333D2392492}" type="pres">
      <dgm:prSet presAssocID="{1E59BF92-1417-46C7-9087-06BBE8209DF7}" presName="sibTrans" presStyleLbl="sibTrans2D1" presStyleIdx="1" presStyleCnt="5"/>
      <dgm:spPr/>
      <dgm:t>
        <a:bodyPr/>
        <a:lstStyle/>
        <a:p>
          <a:endParaRPr lang="en-IN"/>
        </a:p>
      </dgm:t>
    </dgm:pt>
    <dgm:pt modelId="{4401215B-D13F-4BD4-835F-B635EA7A6F87}" type="pres">
      <dgm:prSet presAssocID="{1E59BF92-1417-46C7-9087-06BBE8209DF7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68558CA1-590D-41EF-9E52-958F703574B4}" type="pres">
      <dgm:prSet presAssocID="{F455EAC2-B78A-4E68-A2D8-5C496DE3D64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CE7570-4ADD-492D-9517-C24C47D4BE77}" type="pres">
      <dgm:prSet presAssocID="{0FA3B792-A56A-49AF-9026-2DC81CC1142F}" presName="sibTrans" presStyleLbl="sibTrans2D1" presStyleIdx="2" presStyleCnt="5"/>
      <dgm:spPr/>
      <dgm:t>
        <a:bodyPr/>
        <a:lstStyle/>
        <a:p>
          <a:endParaRPr lang="en-IN"/>
        </a:p>
      </dgm:t>
    </dgm:pt>
    <dgm:pt modelId="{08D7B564-2478-459D-820C-98144D9D7C25}" type="pres">
      <dgm:prSet presAssocID="{0FA3B792-A56A-49AF-9026-2DC81CC1142F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582D057C-656F-46C5-9215-EFE03D7CAD83}" type="pres">
      <dgm:prSet presAssocID="{31DFDEF9-6E46-4769-BFD9-46CB1BA51E8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9C627D-F221-4B3B-B652-C0822C6D8D06}" type="pres">
      <dgm:prSet presAssocID="{6782D880-A2D9-4928-83AD-3F361413445A}" presName="sibTrans" presStyleLbl="sibTrans2D1" presStyleIdx="3" presStyleCnt="5"/>
      <dgm:spPr/>
      <dgm:t>
        <a:bodyPr/>
        <a:lstStyle/>
        <a:p>
          <a:endParaRPr lang="en-IN"/>
        </a:p>
      </dgm:t>
    </dgm:pt>
    <dgm:pt modelId="{179E9A3F-4E05-449B-8071-2E42CE16C4BB}" type="pres">
      <dgm:prSet presAssocID="{6782D880-A2D9-4928-83AD-3F361413445A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9950ABA9-7FF4-4F7F-847F-0166FEB33B52}" type="pres">
      <dgm:prSet presAssocID="{554BC512-4537-437C-A876-8C26BED253E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5D3608-E9A6-4522-8C90-78EF7EB2D085}" type="pres">
      <dgm:prSet presAssocID="{F0185850-C451-4E7B-A587-CBCDC0D5D5FD}" presName="sibTrans" presStyleLbl="sibTrans2D1" presStyleIdx="4" presStyleCnt="5"/>
      <dgm:spPr/>
      <dgm:t>
        <a:bodyPr/>
        <a:lstStyle/>
        <a:p>
          <a:endParaRPr lang="en-IN"/>
        </a:p>
      </dgm:t>
    </dgm:pt>
    <dgm:pt modelId="{36C7AFB3-58E3-457E-918E-0FECE089EF0B}" type="pres">
      <dgm:prSet presAssocID="{F0185850-C451-4E7B-A587-CBCDC0D5D5FD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498764FA-0FAD-42EE-ACD2-057017FB92B6}" type="pres">
      <dgm:prSet presAssocID="{22B92595-B491-40A4-BA98-53219626E5E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B6513B0-C65E-43B3-9C3F-39E9472E7DB4}" type="presOf" srcId="{6782D880-A2D9-4928-83AD-3F361413445A}" destId="{179E9A3F-4E05-449B-8071-2E42CE16C4BB}" srcOrd="1" destOrd="0" presId="urn:microsoft.com/office/officeart/2005/8/layout/process2"/>
    <dgm:cxn modelId="{43B9803B-89D0-4F54-8948-68C3082D2DC8}" srcId="{03513AC8-38CD-4F10-8315-D32D2982CD29}" destId="{F455EAC2-B78A-4E68-A2D8-5C496DE3D640}" srcOrd="2" destOrd="0" parTransId="{2E9DEB1C-E676-4DCE-9739-F560B6C33CA9}" sibTransId="{0FA3B792-A56A-49AF-9026-2DC81CC1142F}"/>
    <dgm:cxn modelId="{2BB1C5BE-7710-492F-8A5B-0771380CBC31}" srcId="{03513AC8-38CD-4F10-8315-D32D2982CD29}" destId="{31DFDEF9-6E46-4769-BFD9-46CB1BA51E8C}" srcOrd="3" destOrd="0" parTransId="{61B6103E-802C-4551-BFC6-4436CA776A9C}" sibTransId="{6782D880-A2D9-4928-83AD-3F361413445A}"/>
    <dgm:cxn modelId="{24CE4762-F2EF-45B6-AFC1-841557D7FA49}" type="presOf" srcId="{1E59BF92-1417-46C7-9087-06BBE8209DF7}" destId="{F1A11337-606A-488E-948F-7333D2392492}" srcOrd="0" destOrd="0" presId="urn:microsoft.com/office/officeart/2005/8/layout/process2"/>
    <dgm:cxn modelId="{6BAFCBFA-9846-41A3-AD41-6D62E264A61E}" type="presOf" srcId="{0FA3B792-A56A-49AF-9026-2DC81CC1142F}" destId="{93CE7570-4ADD-492D-9517-C24C47D4BE77}" srcOrd="0" destOrd="0" presId="urn:microsoft.com/office/officeart/2005/8/layout/process2"/>
    <dgm:cxn modelId="{37A49659-A1B2-4A4A-A70B-5E34E48E9C6E}" type="presOf" srcId="{6782D880-A2D9-4928-83AD-3F361413445A}" destId="{8B9C627D-F221-4B3B-B652-C0822C6D8D06}" srcOrd="0" destOrd="0" presId="urn:microsoft.com/office/officeart/2005/8/layout/process2"/>
    <dgm:cxn modelId="{DE38DD07-B6B2-4B2A-98BC-42B6DCAAE048}" srcId="{03513AC8-38CD-4F10-8315-D32D2982CD29}" destId="{C8A98115-64DB-43B1-B9F8-29D374D3C67B}" srcOrd="0" destOrd="0" parTransId="{710A5F24-B36B-4027-9CB1-7AAE7FAC50A2}" sibTransId="{D78C1BE0-ECA3-4601-B833-2954717199FB}"/>
    <dgm:cxn modelId="{E14996A0-C4C2-443C-83A8-EBC26774559C}" srcId="{03513AC8-38CD-4F10-8315-D32D2982CD29}" destId="{554BC512-4537-437C-A876-8C26BED253E8}" srcOrd="4" destOrd="0" parTransId="{3890713C-06EF-42CC-ABA2-4B830C887E08}" sibTransId="{F0185850-C451-4E7B-A587-CBCDC0D5D5FD}"/>
    <dgm:cxn modelId="{17F68006-7CD4-4026-9AE5-BE591A63ED6D}" type="presOf" srcId="{1E59BF92-1417-46C7-9087-06BBE8209DF7}" destId="{4401215B-D13F-4BD4-835F-B635EA7A6F87}" srcOrd="1" destOrd="0" presId="urn:microsoft.com/office/officeart/2005/8/layout/process2"/>
    <dgm:cxn modelId="{371058B6-27DF-407A-B894-E2E526C6B4F0}" type="presOf" srcId="{22B92595-B491-40A4-BA98-53219626E5E5}" destId="{498764FA-0FAD-42EE-ACD2-057017FB92B6}" srcOrd="0" destOrd="0" presId="urn:microsoft.com/office/officeart/2005/8/layout/process2"/>
    <dgm:cxn modelId="{6BFF6B93-A6AD-4BE0-BEC0-560391BB5947}" type="presOf" srcId="{F0185850-C451-4E7B-A587-CBCDC0D5D5FD}" destId="{36C7AFB3-58E3-457E-918E-0FECE089EF0B}" srcOrd="1" destOrd="0" presId="urn:microsoft.com/office/officeart/2005/8/layout/process2"/>
    <dgm:cxn modelId="{1FE4E93A-2453-4DDE-BEA8-68002987D26D}" type="presOf" srcId="{F0185850-C451-4E7B-A587-CBCDC0D5D5FD}" destId="{395D3608-E9A6-4522-8C90-78EF7EB2D085}" srcOrd="0" destOrd="0" presId="urn:microsoft.com/office/officeart/2005/8/layout/process2"/>
    <dgm:cxn modelId="{BA96D2F2-67F0-4328-A45D-6FA8B9267263}" srcId="{03513AC8-38CD-4F10-8315-D32D2982CD29}" destId="{22B92595-B491-40A4-BA98-53219626E5E5}" srcOrd="5" destOrd="0" parTransId="{0F0B6B7A-ABEB-4EE0-95DE-BFA3E6499FD4}" sibTransId="{B0F63941-ADFC-4269-9F54-3D93DE7ABAC9}"/>
    <dgm:cxn modelId="{C0210A71-C767-4801-A1C5-3A7247D7021E}" type="presOf" srcId="{03513AC8-38CD-4F10-8315-D32D2982CD29}" destId="{9D4D0526-5C29-4AB6-B69D-9BB1C19F33CE}" srcOrd="0" destOrd="0" presId="urn:microsoft.com/office/officeart/2005/8/layout/process2"/>
    <dgm:cxn modelId="{9A7D07A1-B1FF-4758-A9EE-95F416793208}" type="presOf" srcId="{0FA3B792-A56A-49AF-9026-2DC81CC1142F}" destId="{08D7B564-2478-459D-820C-98144D9D7C25}" srcOrd="1" destOrd="0" presId="urn:microsoft.com/office/officeart/2005/8/layout/process2"/>
    <dgm:cxn modelId="{F81C2F2D-2284-4041-8EC5-5F2217A6AAFF}" type="presOf" srcId="{F455EAC2-B78A-4E68-A2D8-5C496DE3D640}" destId="{68558CA1-590D-41EF-9E52-958F703574B4}" srcOrd="0" destOrd="0" presId="urn:microsoft.com/office/officeart/2005/8/layout/process2"/>
    <dgm:cxn modelId="{3DC0B444-B932-4439-9C53-C38B7D601D44}" type="presOf" srcId="{D78C1BE0-ECA3-4601-B833-2954717199FB}" destId="{BC26CDD7-AC5F-4268-A1EB-E37FB02E893C}" srcOrd="0" destOrd="0" presId="urn:microsoft.com/office/officeart/2005/8/layout/process2"/>
    <dgm:cxn modelId="{7848255B-C4E8-45F6-9218-AECFFBCC3CFC}" type="presOf" srcId="{554BC512-4537-437C-A876-8C26BED253E8}" destId="{9950ABA9-7FF4-4F7F-847F-0166FEB33B52}" srcOrd="0" destOrd="0" presId="urn:microsoft.com/office/officeart/2005/8/layout/process2"/>
    <dgm:cxn modelId="{DF9AA0A8-1589-44E9-9F6B-1297C0800707}" srcId="{03513AC8-38CD-4F10-8315-D32D2982CD29}" destId="{67FDD587-2034-4123-8832-F6F5048705E2}" srcOrd="1" destOrd="0" parTransId="{19D05CF5-8FEF-44B0-9B64-AAE2488261C7}" sibTransId="{1E59BF92-1417-46C7-9087-06BBE8209DF7}"/>
    <dgm:cxn modelId="{5F4B6AA1-7595-4BA1-8877-69D8AF849440}" type="presOf" srcId="{67FDD587-2034-4123-8832-F6F5048705E2}" destId="{D9FDA14C-8ED4-40A9-9887-E8E19EBEA36B}" srcOrd="0" destOrd="0" presId="urn:microsoft.com/office/officeart/2005/8/layout/process2"/>
    <dgm:cxn modelId="{7A43901B-77BE-43B2-B228-75A0CF7F78F7}" type="presOf" srcId="{31DFDEF9-6E46-4769-BFD9-46CB1BA51E8C}" destId="{582D057C-656F-46C5-9215-EFE03D7CAD83}" srcOrd="0" destOrd="0" presId="urn:microsoft.com/office/officeart/2005/8/layout/process2"/>
    <dgm:cxn modelId="{60DEB146-47FD-445D-9D2F-1ACC13584003}" type="presOf" srcId="{D78C1BE0-ECA3-4601-B833-2954717199FB}" destId="{86F62D90-4A4A-4517-B7FA-81D7D4BB6923}" srcOrd="1" destOrd="0" presId="urn:microsoft.com/office/officeart/2005/8/layout/process2"/>
    <dgm:cxn modelId="{B6F5F568-D638-4BF8-AD12-D12D419DE77A}" type="presOf" srcId="{C8A98115-64DB-43B1-B9F8-29D374D3C67B}" destId="{D9BDDFB0-16E9-4F4A-BC26-B85745681B28}" srcOrd="0" destOrd="0" presId="urn:microsoft.com/office/officeart/2005/8/layout/process2"/>
    <dgm:cxn modelId="{D5B0C378-98BC-43AC-BA6C-067A9C72CFA3}" type="presParOf" srcId="{9D4D0526-5C29-4AB6-B69D-9BB1C19F33CE}" destId="{D9BDDFB0-16E9-4F4A-BC26-B85745681B28}" srcOrd="0" destOrd="0" presId="urn:microsoft.com/office/officeart/2005/8/layout/process2"/>
    <dgm:cxn modelId="{C31825F2-901E-488D-B88A-30A1B1100D3A}" type="presParOf" srcId="{9D4D0526-5C29-4AB6-B69D-9BB1C19F33CE}" destId="{BC26CDD7-AC5F-4268-A1EB-E37FB02E893C}" srcOrd="1" destOrd="0" presId="urn:microsoft.com/office/officeart/2005/8/layout/process2"/>
    <dgm:cxn modelId="{FD30B58E-B23F-41D5-BB88-E8FFF02B141D}" type="presParOf" srcId="{BC26CDD7-AC5F-4268-A1EB-E37FB02E893C}" destId="{86F62D90-4A4A-4517-B7FA-81D7D4BB6923}" srcOrd="0" destOrd="0" presId="urn:microsoft.com/office/officeart/2005/8/layout/process2"/>
    <dgm:cxn modelId="{327F275F-A22B-4BA3-B3A0-152FE516449D}" type="presParOf" srcId="{9D4D0526-5C29-4AB6-B69D-9BB1C19F33CE}" destId="{D9FDA14C-8ED4-40A9-9887-E8E19EBEA36B}" srcOrd="2" destOrd="0" presId="urn:microsoft.com/office/officeart/2005/8/layout/process2"/>
    <dgm:cxn modelId="{B2C45457-0EFE-45F1-930E-548188F970EB}" type="presParOf" srcId="{9D4D0526-5C29-4AB6-B69D-9BB1C19F33CE}" destId="{F1A11337-606A-488E-948F-7333D2392492}" srcOrd="3" destOrd="0" presId="urn:microsoft.com/office/officeart/2005/8/layout/process2"/>
    <dgm:cxn modelId="{59EA478B-A38C-42B5-A112-2E7AA2231FD0}" type="presParOf" srcId="{F1A11337-606A-488E-948F-7333D2392492}" destId="{4401215B-D13F-4BD4-835F-B635EA7A6F87}" srcOrd="0" destOrd="0" presId="urn:microsoft.com/office/officeart/2005/8/layout/process2"/>
    <dgm:cxn modelId="{9B02E5A7-C9EA-460D-A5A1-19F046A2F87F}" type="presParOf" srcId="{9D4D0526-5C29-4AB6-B69D-9BB1C19F33CE}" destId="{68558CA1-590D-41EF-9E52-958F703574B4}" srcOrd="4" destOrd="0" presId="urn:microsoft.com/office/officeart/2005/8/layout/process2"/>
    <dgm:cxn modelId="{5D5F8C25-99C9-44B9-B416-3271100442A8}" type="presParOf" srcId="{9D4D0526-5C29-4AB6-B69D-9BB1C19F33CE}" destId="{93CE7570-4ADD-492D-9517-C24C47D4BE77}" srcOrd="5" destOrd="0" presId="urn:microsoft.com/office/officeart/2005/8/layout/process2"/>
    <dgm:cxn modelId="{FD225752-BDE9-4E9D-A43C-2E965B4FD87A}" type="presParOf" srcId="{93CE7570-4ADD-492D-9517-C24C47D4BE77}" destId="{08D7B564-2478-459D-820C-98144D9D7C25}" srcOrd="0" destOrd="0" presId="urn:microsoft.com/office/officeart/2005/8/layout/process2"/>
    <dgm:cxn modelId="{427CBA8B-84C4-4AF7-8672-81541B5EC417}" type="presParOf" srcId="{9D4D0526-5C29-4AB6-B69D-9BB1C19F33CE}" destId="{582D057C-656F-46C5-9215-EFE03D7CAD83}" srcOrd="6" destOrd="0" presId="urn:microsoft.com/office/officeart/2005/8/layout/process2"/>
    <dgm:cxn modelId="{27EBF374-5373-402E-B632-36AED6371706}" type="presParOf" srcId="{9D4D0526-5C29-4AB6-B69D-9BB1C19F33CE}" destId="{8B9C627D-F221-4B3B-B652-C0822C6D8D06}" srcOrd="7" destOrd="0" presId="urn:microsoft.com/office/officeart/2005/8/layout/process2"/>
    <dgm:cxn modelId="{68C925E8-937F-45B1-A470-5E7E5D31F5E9}" type="presParOf" srcId="{8B9C627D-F221-4B3B-B652-C0822C6D8D06}" destId="{179E9A3F-4E05-449B-8071-2E42CE16C4BB}" srcOrd="0" destOrd="0" presId="urn:microsoft.com/office/officeart/2005/8/layout/process2"/>
    <dgm:cxn modelId="{8291671A-A401-4F89-989F-BCF028E1AF9E}" type="presParOf" srcId="{9D4D0526-5C29-4AB6-B69D-9BB1C19F33CE}" destId="{9950ABA9-7FF4-4F7F-847F-0166FEB33B52}" srcOrd="8" destOrd="0" presId="urn:microsoft.com/office/officeart/2005/8/layout/process2"/>
    <dgm:cxn modelId="{EAD90009-9480-44AA-8A61-3BF5493E395E}" type="presParOf" srcId="{9D4D0526-5C29-4AB6-B69D-9BB1C19F33CE}" destId="{395D3608-E9A6-4522-8C90-78EF7EB2D085}" srcOrd="9" destOrd="0" presId="urn:microsoft.com/office/officeart/2005/8/layout/process2"/>
    <dgm:cxn modelId="{C87C9BF8-0629-4250-B231-B7D74021B4A6}" type="presParOf" srcId="{395D3608-E9A6-4522-8C90-78EF7EB2D085}" destId="{36C7AFB3-58E3-457E-918E-0FECE089EF0B}" srcOrd="0" destOrd="0" presId="urn:microsoft.com/office/officeart/2005/8/layout/process2"/>
    <dgm:cxn modelId="{5CB3E9D2-7869-4D43-B2B3-5C5C3CF88968}" type="presParOf" srcId="{9D4D0526-5C29-4AB6-B69D-9BB1C19F33CE}" destId="{498764FA-0FAD-42EE-ACD2-057017FB92B6}" srcOrd="10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Snake &amp; Ladder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8B468BE-1EFE-4E0F-B82B-872DF997EEEA}" type="datetimeFigureOut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F03922-D595-4262-94C8-2AFD6B19F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Snake &amp; Ladder Game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92EF825-C8F6-4A25-9049-8328661E9569}" type="datetimeFigureOut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D37D36-0EE6-4CE7-A079-72740A07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2494CB-880F-4F4C-9DFA-1064F258614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18437" name="Header Placeholder 5"/>
          <p:cNvSpPr>
            <a:spLocks noGrp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Snake &amp; Ladder Game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3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43EBC-8395-4DE1-85B3-59A7DB66EE72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8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8C227-0549-451B-B856-6192810DD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B4D4C-4EEE-49DF-8268-B85C229F006C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206E9-8A6D-43C1-BFA6-F9C8FEF69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11BF3-9ED4-48EE-ADAD-0ACB95E76180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12087-E0BE-4CB1-880B-27C132A06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0C175-1105-4134-96D9-37DC571B11EF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2D131-60DE-4408-ACA6-EA7A3C7C1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C1F0D-DF82-43DC-9494-9C46D88D2DF5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5B9B-53F7-4885-9B3E-C15D12E46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D89B-DEC4-4712-B99D-E34D62134C2A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EDDB3-B556-4CF1-8B40-1E66FAA62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9FAEB-CE56-41E4-9802-CA25507D6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48ED9-864F-458D-B5C1-037C89C593BD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28609-493E-4788-90EB-DDCD09F5FD51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0BEDE-016F-4A2F-93FE-5781F09EC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4F69-D7FE-482A-9206-E67CE97C44CD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EFDFD-38E3-4779-8344-470284DDB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35DF3-87C1-4124-8597-385802E0D4D7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2F407-95F9-4958-AFC9-784920967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7433B-CFED-401F-B326-0AB9A840CBBC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524D4-413F-4160-A5AB-F11BDA5C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8574CD-2E1B-461A-83BA-963D0067CC53}" type="datetime1">
              <a:rPr lang="en-US"/>
              <a:pPr>
                <a:defRPr/>
              </a:pPr>
              <a:t>5/24/2015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Dept. Of Computer Science &amp; Engg.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baseline="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10F52C-BAB6-44E3-BCA8-3397C6A3F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4" r:id="rId4"/>
    <p:sldLayoutId id="2147483698" r:id="rId5"/>
    <p:sldLayoutId id="2147483693" r:id="rId6"/>
    <p:sldLayoutId id="2147483692" r:id="rId7"/>
    <p:sldLayoutId id="2147483699" r:id="rId8"/>
    <p:sldLayoutId id="2147483700" r:id="rId9"/>
    <p:sldLayoutId id="2147483691" r:id="rId10"/>
    <p:sldLayoutId id="2147483690" r:id="rId11"/>
  </p:sldLayoutIdLst>
  <p:transition>
    <p:fade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E42CDD-1D0C-4577-B8E5-AB61D3D35F9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609600"/>
            <a:ext cx="7764463" cy="147002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ounded Rectangle 4"/>
          <p:cNvSpPr/>
          <p:nvPr/>
        </p:nvSpPr>
        <p:spPr>
          <a:xfrm>
            <a:off x="533400" y="685800"/>
            <a:ext cx="7678738" cy="13843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09550" tIns="209550" rIns="209550" bIns="209550" spcCol="1270" anchor="ctr"/>
          <a:lstStyle/>
          <a:p>
            <a:pPr algn="ctr" defTabSz="244475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5500" b="1" dirty="0"/>
              <a:t>Snake &amp; Ladder Game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457200" y="2514600"/>
            <a:ext cx="7239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b="1" i="1" u="sng">
                <a:latin typeface="Times New Roman" pitchFamily="18" charset="0"/>
                <a:cs typeface="Times New Roman" pitchFamily="18" charset="0"/>
              </a:rPr>
              <a:t>Project Members-</a:t>
            </a:r>
          </a:p>
          <a:p>
            <a:pPr>
              <a:buFont typeface="Arial" charset="0"/>
              <a:buChar char="•"/>
            </a:pPr>
            <a:r>
              <a:rPr lang="en-IN" sz="3200">
                <a:latin typeface="Times New Roman" pitchFamily="18" charset="0"/>
                <a:cs typeface="Times New Roman" pitchFamily="18" charset="0"/>
              </a:rPr>
              <a:t>Sudip Padhye (2KE12CS054)</a:t>
            </a:r>
          </a:p>
          <a:p>
            <a:pPr>
              <a:buFont typeface="Arial" charset="0"/>
              <a:buChar char="•"/>
            </a:pPr>
            <a:r>
              <a:rPr lang="en-IN" sz="3200">
                <a:latin typeface="Times New Roman" pitchFamily="18" charset="0"/>
                <a:cs typeface="Times New Roman" pitchFamily="18" charset="0"/>
              </a:rPr>
              <a:t>Chandrashekar Meenakeri (2KE13CS403)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09600" y="4191000"/>
            <a:ext cx="50704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3200" b="1" i="1" u="sng">
                <a:latin typeface="Times New Roman" pitchFamily="18" charset="0"/>
                <a:cs typeface="Times New Roman" pitchFamily="18" charset="0"/>
              </a:rPr>
              <a:t>Guides-</a:t>
            </a:r>
          </a:p>
          <a:p>
            <a:pPr>
              <a:buFont typeface="Arial" charset="0"/>
              <a:buChar char="•"/>
            </a:pPr>
            <a:r>
              <a:rPr lang="en-IN" sz="3200">
                <a:latin typeface="Times New Roman" pitchFamily="18" charset="0"/>
                <a:cs typeface="Times New Roman" pitchFamily="18" charset="0"/>
              </a:rPr>
              <a:t>Prof.Kiran Malagi</a:t>
            </a:r>
          </a:p>
          <a:p>
            <a:pPr>
              <a:buFont typeface="Arial" charset="0"/>
              <a:buChar char="•"/>
            </a:pPr>
            <a:r>
              <a:rPr lang="en-IN" sz="3200">
                <a:latin typeface="Times New Roman" pitchFamily="18" charset="0"/>
                <a:cs typeface="Times New Roman" pitchFamily="18" charset="0"/>
              </a:rPr>
              <a:t>Prof.Vijayamahantesh Kanvi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00C7A0-AA4E-43A3-A9EB-757235ACCE2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609600" y="457200"/>
            <a:ext cx="5410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u="sng">
                <a:latin typeface="Constantia" pitchFamily="18" charset="0"/>
              </a:rPr>
              <a:t>throw_dice function</a:t>
            </a:r>
            <a:r>
              <a:rPr lang="en-IN" sz="3200">
                <a:latin typeface="Constantia" pitchFamily="18" charset="0"/>
              </a:rPr>
              <a:t>-</a:t>
            </a:r>
            <a:endParaRPr lang="en-IN">
              <a:latin typeface="Constantia" pitchFamily="18" charset="0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533400" y="1295400"/>
            <a:ext cx="838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Generates  a random no. and displays the corresponding dots on dice using dice function.</a:t>
            </a:r>
          </a:p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It also adds this no. to the player’s current position and then calls locpt_conv function to obtain co-ordinates to translate the coin using disp_fig function</a:t>
            </a:r>
          </a:p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Before translation it also checks for blocks requirement condition and then on updating the position checks for snake bite &amp;  ladder climb conditions and also condition of 6.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rcRect t="9091"/>
          <a:stretch>
            <a:fillRect/>
          </a:stretch>
        </p:blipFill>
        <p:spPr bwMode="auto">
          <a:xfrm>
            <a:off x="1752600" y="4876800"/>
            <a:ext cx="50466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09600"/>
            <a:ext cx="785812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724400"/>
            <a:ext cx="61658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27AB18-8942-4273-B911-47521ADAE21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381000" y="990600"/>
            <a:ext cx="8534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And then, if the game mode is 1 (i.e. Human v/s Human) or for player 1 in Human v/s Computer, the control is returned and waits till the player presses the appropriate key.</a:t>
            </a:r>
          </a:p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For computer, the throw_dice function is called without waiting for any key.</a:t>
            </a:r>
          </a:p>
          <a:p>
            <a:endParaRPr lang="en-IN">
              <a:latin typeface="Constantia" pitchFamily="18" charset="0"/>
            </a:endParaRPr>
          </a:p>
        </p:txBody>
      </p:sp>
      <p:pic>
        <p:nvPicPr>
          <p:cNvPr id="25604" name="Picture 4" descr="Untitl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514600"/>
            <a:ext cx="2682875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B12465-6880-4F94-93D5-337DBD5FF54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838200" y="6096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u="sng">
                <a:latin typeface="Constantia" pitchFamily="18" charset="0"/>
              </a:rPr>
              <a:t>Menu</a:t>
            </a:r>
            <a:r>
              <a:rPr lang="en-IN" sz="2400">
                <a:latin typeface="Constantia" pitchFamily="18" charset="0"/>
              </a:rPr>
              <a:t>-(with mouse )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304800" y="12954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The mouse function is used to create menu and invoking on pressing right mouse button.</a:t>
            </a:r>
          </a:p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menu  function is used to handle the option selected by initializing certain parameters.</a:t>
            </a:r>
          </a:p>
        </p:txBody>
      </p:sp>
      <p:pic>
        <p:nvPicPr>
          <p:cNvPr id="26629" name="Picture 7" descr="Untitl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124200"/>
            <a:ext cx="5183293" cy="207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ired-Optical-Mouse-LD-1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2895600"/>
            <a:ext cx="2808686" cy="24384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E47771-F02B-4E3E-B9C8-F1520970325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457200" y="533400"/>
            <a:ext cx="2989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b="1" u="sng">
                <a:latin typeface="Constantia" pitchFamily="18" charset="0"/>
              </a:rPr>
              <a:t>Keyboard function</a:t>
            </a:r>
            <a:r>
              <a:rPr lang="en-IN">
                <a:latin typeface="Constantia" pitchFamily="18" charset="0"/>
              </a:rPr>
              <a:t>-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04800" y="1209675"/>
            <a:ext cx="838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It is used to handle the events that occur on pressing certain keys.</a:t>
            </a:r>
          </a:p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Keys such as A/a and L/l are used for throwing dice  during game.</a:t>
            </a:r>
          </a:p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ENTER key is used for transition between screens.</a:t>
            </a:r>
          </a:p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If wrong key is pressed then the invalid key message is generated.</a:t>
            </a:r>
          </a:p>
        </p:txBody>
      </p:sp>
      <p:pic>
        <p:nvPicPr>
          <p:cNvPr id="27654" name="Picture 6" descr="QWERTY_key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391400" cy="39100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F1E528-4630-4FF5-9184-F8429770E5C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685800" y="457200"/>
            <a:ext cx="1979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800" b="1" u="sng">
                <a:latin typeface="Constantia" pitchFamily="18" charset="0"/>
              </a:rPr>
              <a:t>Flowchart</a:t>
            </a:r>
            <a:r>
              <a:rPr lang="en-IN" sz="2800">
                <a:latin typeface="Constantia" pitchFamily="18" charset="0"/>
              </a:rPr>
              <a:t>-</a:t>
            </a:r>
            <a:endParaRPr lang="en-IN">
              <a:latin typeface="Constantia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rved Left Arrow 8"/>
          <p:cNvSpPr/>
          <p:nvPr/>
        </p:nvSpPr>
        <p:spPr>
          <a:xfrm rot="10800000">
            <a:off x="2362200" y="1447800"/>
            <a:ext cx="1447800" cy="4724400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152400" y="49530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>
                <a:latin typeface="Constantia" pitchFamily="18" charset="0"/>
              </a:rPr>
              <a:t>glutPostRedisplay</a:t>
            </a:r>
            <a:r>
              <a:rPr lang="en-IN" sz="1600" b="1">
                <a:latin typeface="Constantia" pitchFamily="18" charset="0"/>
              </a:rPr>
              <a:t>( )</a:t>
            </a: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4621213" y="36576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latin typeface="Constantia" pitchFamily="18" charset="0"/>
              </a:rPr>
              <a:t>Until finish==0</a:t>
            </a:r>
          </a:p>
        </p:txBody>
      </p:sp>
      <p:sp>
        <p:nvSpPr>
          <p:cNvPr id="28680" name="TextBox 11"/>
          <p:cNvSpPr txBox="1">
            <a:spLocks noChangeArrowheads="1"/>
          </p:cNvSpPr>
          <p:nvPr/>
        </p:nvSpPr>
        <p:spPr bwMode="auto">
          <a:xfrm>
            <a:off x="4637088" y="1905000"/>
            <a:ext cx="982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latin typeface="Constantia" pitchFamily="18" charset="0"/>
              </a:rPr>
              <a:t>At start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5334000" y="1524000"/>
            <a:ext cx="990600" cy="1981200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28682" name="TextBox 13"/>
          <p:cNvSpPr txBox="1">
            <a:spLocks noChangeArrowheads="1"/>
          </p:cNvSpPr>
          <p:nvPr/>
        </p:nvSpPr>
        <p:spPr bwMode="auto">
          <a:xfrm>
            <a:off x="6310313" y="2286000"/>
            <a:ext cx="2003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b="1">
                <a:latin typeface="Constantia" pitchFamily="18" charset="0"/>
              </a:rPr>
              <a:t>Rest of the times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73851E-7DB1-48F4-8E3A-8EC4D1571E8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304800" y="395288"/>
            <a:ext cx="85344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b="1" u="sng">
                <a:latin typeface="Constantia" pitchFamily="18" charset="0"/>
              </a:rPr>
              <a:t>FUTURE ENHANCEMENT</a:t>
            </a:r>
            <a:r>
              <a:rPr lang="en-IN" sz="3200" b="1">
                <a:latin typeface="Constantia" pitchFamily="18" charset="0"/>
              </a:rPr>
              <a:t> -</a:t>
            </a:r>
            <a:endParaRPr lang="en-IN" sz="3200">
              <a:latin typeface="Constantia" pitchFamily="18" charset="0"/>
            </a:endParaRPr>
          </a:p>
          <a:p>
            <a:r>
              <a:rPr lang="en-IN" b="1">
                <a:latin typeface="Constantia" pitchFamily="18" charset="0"/>
              </a:rPr>
              <a:t> </a:t>
            </a:r>
            <a:endParaRPr lang="en-IN">
              <a:latin typeface="Constantia" pitchFamily="18" charset="0"/>
            </a:endParaRPr>
          </a:p>
          <a:p>
            <a:r>
              <a:rPr lang="en-IN" sz="2400">
                <a:latin typeface="Constantia" pitchFamily="18" charset="0"/>
              </a:rPr>
              <a:t>OpenGL project here which demonstrates the Snake &amp; Ladder game can be further modified-</a:t>
            </a:r>
          </a:p>
          <a:p>
            <a:endParaRPr lang="en-IN" sz="2400">
              <a:latin typeface="Constant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>
                <a:latin typeface="Constantia" pitchFamily="18" charset="0"/>
              </a:rPr>
              <a:t>The cube present can be made 3D with on click rotation</a:t>
            </a:r>
          </a:p>
          <a:p>
            <a:pPr>
              <a:buFont typeface="Wingdings" pitchFamily="2" charset="2"/>
              <a:buChar char="v"/>
            </a:pPr>
            <a:r>
              <a:rPr lang="en-IN" sz="2400">
                <a:latin typeface="Constantia" pitchFamily="18" charset="0"/>
              </a:rPr>
              <a:t>A certain delay can be introduced to the transition between each block</a:t>
            </a:r>
          </a:p>
          <a:p>
            <a:pPr>
              <a:buFont typeface="Wingdings" pitchFamily="2" charset="2"/>
              <a:buChar char="v"/>
            </a:pPr>
            <a:r>
              <a:rPr lang="en-IN" sz="2400">
                <a:latin typeface="Constantia" pitchFamily="18" charset="0"/>
              </a:rPr>
              <a:t>The game can also be expanded with multi-player (from 3 to 6 players) capabilities</a:t>
            </a:r>
          </a:p>
          <a:p>
            <a:endParaRPr lang="en-IN">
              <a:latin typeface="Constant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307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FB2BD5-A5D3-4362-998C-2A0FEB50467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04800" y="457200"/>
            <a:ext cx="2438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b="1" u="sng">
                <a:latin typeface="Constantia" pitchFamily="18" charset="0"/>
              </a:rPr>
              <a:t>Snapshots</a:t>
            </a:r>
            <a:r>
              <a:rPr lang="en-IN" sz="3200">
                <a:latin typeface="Constantia" pitchFamily="18" charset="0"/>
              </a:rPr>
              <a:t>-</a:t>
            </a:r>
          </a:p>
        </p:txBody>
      </p:sp>
      <p:pic>
        <p:nvPicPr>
          <p:cNvPr id="6" name="Picture 5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143000"/>
            <a:ext cx="8635999" cy="4857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img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610599" cy="484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BCA569-DDD6-4552-9E23-96B0DB41A77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7800" y="2590800"/>
            <a:ext cx="5638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8000">
                <a:solidFill>
                  <a:srgbClr val="FFFF00"/>
                </a:solidFill>
                <a:latin typeface="Constantia" pitchFamily="18" charset="0"/>
              </a:rPr>
              <a:t>Thank you…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163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D252C5-6A63-4C9F-AC19-8A1633A7EC7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33400" y="609600"/>
            <a:ext cx="7764463" cy="1470025"/>
            <a:chOff x="3795" y="-381000"/>
            <a:chExt cx="7764809" cy="1470025"/>
          </a:xfrm>
        </p:grpSpPr>
        <p:sp>
          <p:nvSpPr>
            <p:cNvPr id="5" name="Rounded Rectangle 4"/>
            <p:cNvSpPr/>
            <p:nvPr/>
          </p:nvSpPr>
          <p:spPr>
            <a:xfrm>
              <a:off x="3795" y="-381000"/>
              <a:ext cx="7764809" cy="147002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795" y="-304800"/>
              <a:ext cx="7679080" cy="1384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09550" tIns="209550" rIns="209550" bIns="209550" spcCol="1270" anchor="ctr"/>
            <a:lstStyle/>
            <a:p>
              <a:pPr algn="ctr" defTabSz="24447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5500" b="1" dirty="0"/>
                <a:t>Snake &amp; Ladder Game</a:t>
              </a:r>
            </a:p>
          </p:txBody>
        </p:sp>
      </p:grpSp>
      <p:sp>
        <p:nvSpPr>
          <p:cNvPr id="7" name="Subtitle 2"/>
          <p:cNvSpPr txBox="1">
            <a:spLocks/>
          </p:cNvSpPr>
          <p:nvPr/>
        </p:nvSpPr>
        <p:spPr>
          <a:xfrm>
            <a:off x="609600" y="2514600"/>
            <a:ext cx="7162800" cy="3505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defRPr/>
            </a:pPr>
            <a:r>
              <a:rPr lang="en-IN" sz="2200" b="1" i="1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sz="2200" b="1" i="1" u="sng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good entertaining game among children</a:t>
            </a:r>
          </a:p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Purely based on luck</a:t>
            </a:r>
          </a:p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Consists 10 x 10 matrix embedded with snakes and ladders</a:t>
            </a:r>
          </a:p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defRPr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Players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- Most Snakes and Ladders games require at least two people to take part.</a:t>
            </a:r>
          </a:p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 pitchFamily="34" charset="0"/>
              <a:buChar char="•"/>
              <a:defRPr/>
            </a:pPr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- The objective of most Snakes and Ladders games is to be the first player to get their game piece to the end of the board.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endParaRPr lang="en-US" sz="2600" dirty="0">
              <a:latin typeface="+mn-lt"/>
              <a:cs typeface="+mn-cs"/>
            </a:endParaRPr>
          </a:p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endParaRPr lang="en-US" sz="2600" dirty="0">
              <a:latin typeface="+mn-lt"/>
              <a:cs typeface="+mn-cs"/>
            </a:endParaRPr>
          </a:p>
        </p:txBody>
      </p:sp>
      <p:pic>
        <p:nvPicPr>
          <p:cNvPr id="16389" name="Picture 8" descr="Snakes_and_Ladders_Logo_Smal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9812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2"/>
          <p:cNvSpPr txBox="1">
            <a:spLocks noChangeArrowheads="1"/>
          </p:cNvSpPr>
          <p:nvPr/>
        </p:nvSpPr>
        <p:spPr bwMode="auto">
          <a:xfrm>
            <a:off x="3276600" y="609600"/>
            <a:ext cx="32115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i="1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16FE7F-2053-4AE0-9F7A-F294ED14DA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533400" y="1600200"/>
            <a:ext cx="8382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Basically, the game is proceeded with the number on the top face of the die. </a:t>
            </a:r>
          </a:p>
          <a:p>
            <a:pPr algn="just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For this purpose, we use rand( ) and srand( ) functions.</a:t>
            </a:r>
          </a:p>
          <a:p>
            <a:pPr algn="just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This number is then passed to user defined dice( ) function to display that many   no. of dots.</a:t>
            </a:r>
          </a:p>
        </p:txBody>
      </p:sp>
      <p:pic>
        <p:nvPicPr>
          <p:cNvPr id="17413" name="Picture 6" descr="dice1.png"/>
          <p:cNvPicPr>
            <a:picLocks noChangeAspect="1"/>
          </p:cNvPicPr>
          <p:nvPr/>
        </p:nvPicPr>
        <p:blipFill>
          <a:blip r:embed="rId3"/>
          <a:srcRect l="22655" t="29111" r="52261" b="35985"/>
          <a:stretch>
            <a:fillRect/>
          </a:stretch>
        </p:blipFill>
        <p:spPr bwMode="auto">
          <a:xfrm>
            <a:off x="304800" y="4419600"/>
            <a:ext cx="126523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7" descr="dice2.png"/>
          <p:cNvPicPr>
            <a:picLocks noChangeAspect="1"/>
          </p:cNvPicPr>
          <p:nvPr/>
        </p:nvPicPr>
        <p:blipFill>
          <a:blip r:embed="rId4"/>
          <a:srcRect l="29662" t="31882" r="44664" b="33215"/>
          <a:stretch>
            <a:fillRect/>
          </a:stretch>
        </p:blipFill>
        <p:spPr bwMode="auto">
          <a:xfrm>
            <a:off x="1752600" y="4419600"/>
            <a:ext cx="129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8" descr="dice3.png"/>
          <p:cNvPicPr>
            <a:picLocks noChangeAspect="1"/>
          </p:cNvPicPr>
          <p:nvPr/>
        </p:nvPicPr>
        <p:blipFill>
          <a:blip r:embed="rId5"/>
          <a:srcRect l="26689" t="29280" r="46126" b="33131"/>
          <a:stretch>
            <a:fillRect/>
          </a:stretch>
        </p:blipFill>
        <p:spPr bwMode="auto">
          <a:xfrm>
            <a:off x="3124200" y="4419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9" descr="dice4.png"/>
          <p:cNvPicPr>
            <a:picLocks noChangeAspect="1"/>
          </p:cNvPicPr>
          <p:nvPr/>
        </p:nvPicPr>
        <p:blipFill>
          <a:blip r:embed="rId6"/>
          <a:srcRect l="14655" t="18625" r="58160" b="46471"/>
          <a:stretch>
            <a:fillRect/>
          </a:stretch>
        </p:blipFill>
        <p:spPr bwMode="auto">
          <a:xfrm>
            <a:off x="4648200" y="4495800"/>
            <a:ext cx="137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0" descr="dice5.png"/>
          <p:cNvPicPr>
            <a:picLocks noChangeAspect="1"/>
          </p:cNvPicPr>
          <p:nvPr/>
        </p:nvPicPr>
        <p:blipFill>
          <a:blip r:embed="rId7"/>
          <a:srcRect l="11682" t="29449" r="62643" b="35648"/>
          <a:stretch>
            <a:fillRect/>
          </a:stretch>
        </p:blipFill>
        <p:spPr bwMode="auto">
          <a:xfrm>
            <a:off x="6096000" y="4495800"/>
            <a:ext cx="129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1" descr="dice6.png"/>
          <p:cNvPicPr>
            <a:picLocks noChangeAspect="1"/>
          </p:cNvPicPr>
          <p:nvPr/>
        </p:nvPicPr>
        <p:blipFill>
          <a:blip r:embed="rId8"/>
          <a:srcRect l="25322" t="32219" r="49004" b="32877"/>
          <a:stretch>
            <a:fillRect/>
          </a:stretch>
        </p:blipFill>
        <p:spPr bwMode="auto">
          <a:xfrm>
            <a:off x="7543800" y="4495800"/>
            <a:ext cx="1295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noFill/>
          <a:ln w="9525"/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smtClean="0">
                <a:ln>
                  <a:noFill/>
                </a:ln>
                <a:effectLst/>
              </a:rPr>
              <a:t>THERE  ARE  TWO MODES 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1.Human Vs Human                  2.Human Vs Computer</a:t>
            </a:r>
          </a:p>
        </p:txBody>
      </p:sp>
      <p:pic>
        <p:nvPicPr>
          <p:cNvPr id="37892" name="Picture 4" descr="man vs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4114800" cy="4191000"/>
          </a:xfrm>
          <a:prstGeom prst="rect">
            <a:avLst/>
          </a:prstGeom>
          <a:noFill/>
        </p:spPr>
      </p:pic>
      <p:pic>
        <p:nvPicPr>
          <p:cNvPr id="37893" name="Picture 5" descr="1275814901D7aC7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905000"/>
            <a:ext cx="3810000" cy="4191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A97899-F48E-4048-85D0-5E01EEB6D33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85800"/>
            <a:ext cx="83058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The game has two modes-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>
                <a:latin typeface="+mn-lt"/>
                <a:cs typeface="+mn-cs"/>
              </a:rPr>
              <a:t>Human v/s Human mode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dirty="0">
                <a:latin typeface="+mn-lt"/>
                <a:cs typeface="+mn-cs"/>
              </a:rPr>
              <a:t>Human v/s Computer mode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5" name="Picture 4" descr="mod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95325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mode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4100BA-3A73-4381-B3F8-30D80939A5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228600" y="1066800"/>
            <a:ext cx="83137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onstantia" pitchFamily="18" charset="0"/>
              </a:rPr>
              <a:t>The Snake and Ladder is drawn using line segments </a:t>
            </a:r>
            <a:r>
              <a:rPr lang="en-US" dirty="0" smtClean="0">
                <a:latin typeface="Constantia" pitchFamily="18" charset="0"/>
              </a:rPr>
              <a:t>and </a:t>
            </a:r>
            <a:r>
              <a:rPr lang="en-US" dirty="0">
                <a:latin typeface="Constantia" pitchFamily="18" charset="0"/>
              </a:rPr>
              <a:t>line loops with appropriate   line width. </a:t>
            </a:r>
          </a:p>
          <a:p>
            <a:pPr algn="just">
              <a:buFont typeface="Arial" charset="0"/>
              <a:buChar char="•"/>
            </a:pPr>
            <a:r>
              <a:rPr lang="en-US" dirty="0">
                <a:latin typeface="Constantia" pitchFamily="18" charset="0"/>
              </a:rPr>
              <a:t>The Top and Bottom of Ladder is stored in a structure called Ladder.</a:t>
            </a:r>
          </a:p>
          <a:p>
            <a:pPr algn="just">
              <a:buFont typeface="Arial" charset="0"/>
              <a:buChar char="•"/>
            </a:pPr>
            <a:r>
              <a:rPr lang="en-US" dirty="0">
                <a:latin typeface="Constantia" pitchFamily="18" charset="0"/>
              </a:rPr>
              <a:t> Similarly, the Head and Tail of Snake is stored in structure called Snake.</a:t>
            </a:r>
          </a:p>
        </p:txBody>
      </p:sp>
      <p:pic>
        <p:nvPicPr>
          <p:cNvPr id="19460" name="Picture 4" descr="ladder.png"/>
          <p:cNvPicPr>
            <a:picLocks noChangeAspect="1"/>
          </p:cNvPicPr>
          <p:nvPr/>
        </p:nvPicPr>
        <p:blipFill>
          <a:blip r:embed="rId2"/>
          <a:srcRect r="89928" b="29939"/>
          <a:stretch>
            <a:fillRect/>
          </a:stretch>
        </p:blipFill>
        <p:spPr bwMode="auto">
          <a:xfrm>
            <a:off x="1828800" y="2362200"/>
            <a:ext cx="884238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nake.png"/>
          <p:cNvPicPr>
            <a:picLocks noChangeAspect="1"/>
          </p:cNvPicPr>
          <p:nvPr/>
        </p:nvPicPr>
        <p:blipFill>
          <a:blip r:embed="rId3"/>
          <a:srcRect r="69965" b="50000"/>
          <a:stretch>
            <a:fillRect/>
          </a:stretch>
        </p:blipFill>
        <p:spPr bwMode="auto">
          <a:xfrm>
            <a:off x="5181600" y="2971800"/>
            <a:ext cx="2636838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5DF423-B223-48F8-BCDD-1AFA527D704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52400" y="457200"/>
            <a:ext cx="861060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1" u="sng">
                <a:latin typeface="Constantia" pitchFamily="18" charset="0"/>
              </a:rPr>
              <a:t>User defined functions-</a:t>
            </a:r>
          </a:p>
          <a:p>
            <a:endParaRPr lang="en-IN">
              <a:latin typeface="Constant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init( 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//it is used to initialize the output window 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start_screen( 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//it is used to display the start screen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print_text(int x,int y,char str[ ],float r,float g,float b)</a:t>
            </a:r>
            <a:r>
              <a:rPr lang="en-IN" sz="2400">
                <a:latin typeface="Constantia" pitchFamily="18" charset="0"/>
              </a:rPr>
              <a:t> //used to display text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frontscreen( 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//used to display front screen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load_screen( )</a:t>
            </a:r>
            <a:r>
              <a:rPr lang="en-IN" sz="2400">
                <a:latin typeface="Constantia" pitchFamily="18" charset="0"/>
              </a:rPr>
              <a:t> // the Loading screen is displayed using this function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display( )</a:t>
            </a:r>
            <a:r>
              <a:rPr lang="en-IN" sz="2400">
                <a:latin typeface="Constantia" pitchFamily="18" charset="0"/>
              </a:rPr>
              <a:t> //it is the function used to display the output which is called to display certain changes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locpt_conv(int loc)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//converts the block no. into its corresponding bottom-left co-ordinates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25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CB9E2B-E6C9-4632-BDD5-AA65C3259BD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152400" y="7620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endParaRPr lang="en-IN" sz="2400">
              <a:latin typeface="Constanti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disp_fig( 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//displays player's coins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dice()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//used to display the no. of dots on dice based on random no. generated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throw_dice( 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//used to generate no. and change the player position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menu(int id)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//used for displaying right mouse button menu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mouse(int btn,int state,int x,int y)</a:t>
            </a:r>
            <a:r>
              <a:rPr lang="en-IN" sz="2400">
                <a:solidFill>
                  <a:srgbClr val="FFFF00"/>
                </a:solidFill>
                <a:latin typeface="Constantia" pitchFamily="18" charset="0"/>
              </a:rPr>
              <a:t> </a:t>
            </a:r>
            <a:r>
              <a:rPr lang="en-IN" sz="2400">
                <a:latin typeface="Constantia" pitchFamily="18" charset="0"/>
              </a:rPr>
              <a:t>//its a mouse driven function which detects any mouse interaction</a:t>
            </a:r>
          </a:p>
          <a:p>
            <a:pPr>
              <a:buFont typeface="Wingdings" pitchFamily="2" charset="2"/>
              <a:buChar char="ü"/>
            </a:pPr>
            <a:r>
              <a:rPr lang="en-IN" sz="2400" b="1">
                <a:solidFill>
                  <a:srgbClr val="FFFF00"/>
                </a:solidFill>
                <a:latin typeface="Constantia" pitchFamily="18" charset="0"/>
              </a:rPr>
              <a:t>void keys( unsigned char key, int x, int y ) </a:t>
            </a:r>
            <a:r>
              <a:rPr lang="en-IN" sz="2400">
                <a:latin typeface="Constantia" pitchFamily="18" charset="0"/>
              </a:rPr>
              <a:t>//a keyboard driven function that detects keyboard interaction</a:t>
            </a:r>
          </a:p>
          <a:p>
            <a:endParaRPr lang="en-IN">
              <a:latin typeface="Constantia" pitchFamily="18" charset="0"/>
            </a:endParaRP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52400" y="457200"/>
            <a:ext cx="6354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800" b="1" u="sng">
                <a:latin typeface="Constantia" pitchFamily="18" charset="0"/>
              </a:rPr>
              <a:t>User defined functions (continued)</a:t>
            </a:r>
            <a:r>
              <a:rPr lang="en-IN" sz="2800" b="1">
                <a:latin typeface="Constantia" pitchFamily="18" charset="0"/>
              </a:rPr>
              <a:t> -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cs typeface="Arial" charset="0"/>
              </a:rPr>
              <a:t>Dept. Of Computer Science &amp; Engg.</a:t>
            </a:r>
          </a:p>
        </p:txBody>
      </p:sp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5D1610-DDB1-4075-9FE7-6A792CFA379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914400" y="381000"/>
            <a:ext cx="5913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b="1" u="sng">
                <a:latin typeface="Constantia" pitchFamily="18" charset="0"/>
              </a:rPr>
              <a:t>Location to point conversion function</a:t>
            </a:r>
            <a:r>
              <a:rPr lang="en-IN" sz="2400">
                <a:latin typeface="Constantia" pitchFamily="18" charset="0"/>
              </a:rPr>
              <a:t>-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800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>
                <a:latin typeface="Constantia" pitchFamily="18" charset="0"/>
              </a:rPr>
              <a:t>This function is responsible for the movement of the coins by finding the new co-ordinates on the board.</a:t>
            </a: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829550" cy="3956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8" name="Left Arrow 7"/>
          <p:cNvSpPr/>
          <p:nvPr/>
        </p:nvSpPr>
        <p:spPr>
          <a:xfrm>
            <a:off x="3733800" y="3200400"/>
            <a:ext cx="5334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2895600" y="4648200"/>
            <a:ext cx="6858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828800" y="3962400"/>
            <a:ext cx="457200" cy="228600"/>
          </a:xfrm>
          <a:prstGeom prst="rightArrow">
            <a:avLst>
              <a:gd name="adj1" fmla="val 420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4419600" y="3124200"/>
            <a:ext cx="3876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i="1">
                <a:solidFill>
                  <a:schemeClr val="bg1"/>
                </a:solidFill>
                <a:latin typeface="Constantia" pitchFamily="18" charset="0"/>
              </a:rPr>
              <a:t>to change row by incrementing y-axis</a:t>
            </a:r>
          </a:p>
        </p:txBody>
      </p:sp>
      <p:sp>
        <p:nvSpPr>
          <p:cNvPr id="23562" name="TextBox 11"/>
          <p:cNvSpPr txBox="1">
            <a:spLocks noChangeArrowheads="1"/>
          </p:cNvSpPr>
          <p:nvPr/>
        </p:nvSpPr>
        <p:spPr bwMode="auto">
          <a:xfrm>
            <a:off x="609600" y="3886200"/>
            <a:ext cx="1295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i="1">
                <a:solidFill>
                  <a:schemeClr val="bg1"/>
                </a:solidFill>
                <a:latin typeface="Constantia" pitchFamily="18" charset="0"/>
              </a:rPr>
              <a:t>Rightside movement</a:t>
            </a:r>
          </a:p>
        </p:txBody>
      </p:sp>
      <p:sp>
        <p:nvSpPr>
          <p:cNvPr id="23563" name="TextBox 12"/>
          <p:cNvSpPr txBox="1">
            <a:spLocks noChangeArrowheads="1"/>
          </p:cNvSpPr>
          <p:nvPr/>
        </p:nvSpPr>
        <p:spPr bwMode="auto">
          <a:xfrm>
            <a:off x="3886200" y="4495800"/>
            <a:ext cx="2100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i="1">
                <a:solidFill>
                  <a:schemeClr val="bg1"/>
                </a:solidFill>
                <a:latin typeface="Constantia" pitchFamily="18" charset="0"/>
              </a:rPr>
              <a:t>Leftside movement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477</TotalTime>
  <Words>864</Words>
  <Application>Microsoft Office PowerPoint</Application>
  <PresentationFormat>On-screen Show (4:3)</PresentationFormat>
  <Paragraphs>120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Paper</vt:lpstr>
      <vt:lpstr>Slide 1</vt:lpstr>
      <vt:lpstr>Slide 2</vt:lpstr>
      <vt:lpstr>Slide 3</vt:lpstr>
      <vt:lpstr>THERE  ARE  TWO MODES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Sudip P</cp:lastModifiedBy>
  <cp:revision>48</cp:revision>
  <dcterms:created xsi:type="dcterms:W3CDTF">2006-08-16T00:00:00Z</dcterms:created>
  <dcterms:modified xsi:type="dcterms:W3CDTF">2015-05-24T15:46:56Z</dcterms:modified>
</cp:coreProperties>
</file>