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4" r:id="rId4"/>
    <p:sldMasterId id="214748371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Hanken Grotesk Medium"/>
      <p:regular r:id="rId15"/>
      <p:bold r:id="rId16"/>
      <p:italic r:id="rId17"/>
      <p:boldItalic r:id="rId18"/>
    </p:embeddedFont>
    <p:embeddedFont>
      <p:font typeface="Fredoka"/>
      <p:regular r:id="rId19"/>
      <p:bold r:id="rId20"/>
    </p:embeddedFont>
    <p:embeddedFont>
      <p:font typeface="Hanken Grotesk"/>
      <p:regular r:id="rId21"/>
      <p:bold r:id="rId22"/>
      <p:italic r:id="rId23"/>
      <p:boldItalic r:id="rId24"/>
    </p:embeddedFont>
    <p:embeddedFont>
      <p:font typeface="Hanken Grotesk SemiBold"/>
      <p:regular r:id="rId25"/>
      <p:bold r:id="rId26"/>
      <p:italic r:id="rId27"/>
      <p:boldItalic r:id="rId28"/>
    </p:embeddedFont>
    <p:embeddedFont>
      <p:font typeface="Inter"/>
      <p:regular r:id="rId29"/>
      <p:bold r:id="rId30"/>
      <p:italic r:id="rId31"/>
      <p:boldItalic r:id="rId32"/>
    </p:embeddedFont>
    <p:embeddedFont>
      <p:font typeface="Open Sans SemiBold"/>
      <p:regular r:id="rId33"/>
      <p:bold r:id="rId34"/>
      <p:italic r:id="rId35"/>
      <p:boldItalic r:id="rId36"/>
    </p:embeddedFont>
    <p:embeddedFont>
      <p:font typeface="Open Sans Medium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Medium-boldItalic.fntdata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44" Type="http://schemas.openxmlformats.org/officeDocument/2006/relationships/font" Target="fonts/OpenSans-boldItalic.fntdata"/><Relationship Id="rId4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-italic.fntdata"/><Relationship Id="rId30" Type="http://schemas.openxmlformats.org/officeDocument/2006/relationships/font" Target="fonts/Inter-bold.fntdata"/><Relationship Id="rId33" Type="http://schemas.openxmlformats.org/officeDocument/2006/relationships/font" Target="fonts/OpenSansSemiBold-regular.fntdata"/><Relationship Id="rId32" Type="http://schemas.openxmlformats.org/officeDocument/2006/relationships/font" Target="fonts/Inter-boldItalic.fntdata"/><Relationship Id="rId35" Type="http://schemas.openxmlformats.org/officeDocument/2006/relationships/font" Target="fonts/OpenSansSemiBold-italic.fntdata"/><Relationship Id="rId34" Type="http://schemas.openxmlformats.org/officeDocument/2006/relationships/font" Target="fonts/OpenSansSemiBold-bold.fntdata"/><Relationship Id="rId37" Type="http://schemas.openxmlformats.org/officeDocument/2006/relationships/font" Target="fonts/OpenSansMedium-regular.fntdata"/><Relationship Id="rId36" Type="http://schemas.openxmlformats.org/officeDocument/2006/relationships/font" Target="fonts/OpenSansSemiBold-boldItalic.fntdata"/><Relationship Id="rId39" Type="http://schemas.openxmlformats.org/officeDocument/2006/relationships/font" Target="fonts/OpenSansMedium-italic.fntdata"/><Relationship Id="rId38" Type="http://schemas.openxmlformats.org/officeDocument/2006/relationships/font" Target="fonts/OpenSansMedium-bold.fntdata"/><Relationship Id="rId20" Type="http://schemas.openxmlformats.org/officeDocument/2006/relationships/font" Target="fonts/Fredoka-bold.fntdata"/><Relationship Id="rId22" Type="http://schemas.openxmlformats.org/officeDocument/2006/relationships/font" Target="fonts/HankenGrotesk-bold.fntdata"/><Relationship Id="rId21" Type="http://schemas.openxmlformats.org/officeDocument/2006/relationships/font" Target="fonts/HankenGrotesk-regular.fntdata"/><Relationship Id="rId24" Type="http://schemas.openxmlformats.org/officeDocument/2006/relationships/font" Target="fonts/HankenGrotesk-boldItalic.fntdata"/><Relationship Id="rId23" Type="http://schemas.openxmlformats.org/officeDocument/2006/relationships/font" Target="fonts/HankenGrotesk-italic.fntdata"/><Relationship Id="rId26" Type="http://schemas.openxmlformats.org/officeDocument/2006/relationships/font" Target="fonts/HankenGroteskSemiBold-bold.fntdata"/><Relationship Id="rId25" Type="http://schemas.openxmlformats.org/officeDocument/2006/relationships/font" Target="fonts/HankenGroteskSemiBold-regular.fntdata"/><Relationship Id="rId28" Type="http://schemas.openxmlformats.org/officeDocument/2006/relationships/font" Target="fonts/HankenGroteskSemiBold-boldItalic.fntdata"/><Relationship Id="rId27" Type="http://schemas.openxmlformats.org/officeDocument/2006/relationships/font" Target="fonts/HankenGroteskSemiBold-italic.fntdata"/><Relationship Id="rId29" Type="http://schemas.openxmlformats.org/officeDocument/2006/relationships/font" Target="fonts/Inter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HankenGroteskMedium-regular.fntdata"/><Relationship Id="rId14" Type="http://schemas.openxmlformats.org/officeDocument/2006/relationships/slide" Target="slides/slide8.xml"/><Relationship Id="rId17" Type="http://schemas.openxmlformats.org/officeDocument/2006/relationships/font" Target="fonts/HankenGroteskMedium-italic.fntdata"/><Relationship Id="rId16" Type="http://schemas.openxmlformats.org/officeDocument/2006/relationships/font" Target="fonts/HankenGroteskMedium-bold.fntdata"/><Relationship Id="rId19" Type="http://schemas.openxmlformats.org/officeDocument/2006/relationships/font" Target="fonts/Fredoka-regular.fntdata"/><Relationship Id="rId18" Type="http://schemas.openxmlformats.org/officeDocument/2006/relationships/font" Target="fonts/HankenGrotesk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SLIDES_API107568829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SLIDES_API107568829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SLIDES_API107568829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SLIDES_API107568829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SLIDES_API107568829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SLIDES_API107568829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SLIDES_API107568829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SLIDES_API107568829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SLIDES_API107568829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SLIDES_API107568829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SLIDES_API107568829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SLIDES_API107568829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SLIDES_API107568829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SLIDES_API107568829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SLIDES_API107568829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SLIDES_API107568829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 slide - v2">
  <p:cSld name="BLANK_4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6037850" y="1804550"/>
            <a:ext cx="2574000" cy="19284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3285000" y="1804550"/>
            <a:ext cx="2574000" cy="19284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532150" y="1804550"/>
            <a:ext cx="2574000" cy="19284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title"/>
          </p:nvPr>
        </p:nvSpPr>
        <p:spPr>
          <a:xfrm>
            <a:off x="571500" y="571500"/>
            <a:ext cx="8079600" cy="55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Hanken Grotesk"/>
              <a:buNone/>
              <a:defRPr b="1" sz="2700">
                <a:solidFill>
                  <a:srgbClr val="3F3F3F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60" name="Google Shape;60;p15"/>
          <p:cNvSpPr/>
          <p:nvPr>
            <p:ph idx="2" type="pic"/>
          </p:nvPr>
        </p:nvSpPr>
        <p:spPr>
          <a:xfrm>
            <a:off x="874638" y="1575938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5"/>
          <p:cNvSpPr/>
          <p:nvPr>
            <p:ph idx="3" type="pic"/>
          </p:nvPr>
        </p:nvSpPr>
        <p:spPr>
          <a:xfrm>
            <a:off x="3611397" y="1575938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5"/>
          <p:cNvSpPr/>
          <p:nvPr>
            <p:ph idx="4" type="pic"/>
          </p:nvPr>
        </p:nvSpPr>
        <p:spPr>
          <a:xfrm>
            <a:off x="6348166" y="1575938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796025" y="3194304"/>
            <a:ext cx="19998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5" type="title"/>
          </p:nvPr>
        </p:nvSpPr>
        <p:spPr>
          <a:xfrm>
            <a:off x="796019" y="2870981"/>
            <a:ext cx="19998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6" type="body"/>
          </p:nvPr>
        </p:nvSpPr>
        <p:spPr>
          <a:xfrm>
            <a:off x="3532750" y="3194304"/>
            <a:ext cx="19998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7" type="title"/>
          </p:nvPr>
        </p:nvSpPr>
        <p:spPr>
          <a:xfrm>
            <a:off x="3532750" y="2870981"/>
            <a:ext cx="19998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8" type="body"/>
          </p:nvPr>
        </p:nvSpPr>
        <p:spPr>
          <a:xfrm>
            <a:off x="6269530" y="3194304"/>
            <a:ext cx="19998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9" type="title"/>
          </p:nvPr>
        </p:nvSpPr>
        <p:spPr>
          <a:xfrm>
            <a:off x="6269536" y="2870981"/>
            <a:ext cx="19998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9" name="Google Shape;69;p15"/>
          <p:cNvSpPr/>
          <p:nvPr/>
        </p:nvSpPr>
        <p:spPr>
          <a:xfrm>
            <a:off x="7366714" y="837880"/>
            <a:ext cx="327300" cy="3273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7896500" y="76200"/>
            <a:ext cx="1120500" cy="11205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2">
  <p:cSld name="BLANK_4_4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559650" y="1880750"/>
            <a:ext cx="1761300" cy="19284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571500" y="571500"/>
            <a:ext cx="8079600" cy="55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Hanken Grotesk"/>
              <a:buNone/>
              <a:defRPr b="1" sz="2700">
                <a:solidFill>
                  <a:srgbClr val="3F3F3F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74" name="Google Shape;74;p16"/>
          <p:cNvSpPr/>
          <p:nvPr>
            <p:ph idx="2" type="pic"/>
          </p:nvPr>
        </p:nvSpPr>
        <p:spPr>
          <a:xfrm>
            <a:off x="880038" y="1652138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656104" y="3270499"/>
            <a:ext cx="15684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 algn="ctr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3" type="title"/>
          </p:nvPr>
        </p:nvSpPr>
        <p:spPr>
          <a:xfrm>
            <a:off x="656099" y="2947175"/>
            <a:ext cx="15684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7" name="Google Shape;77;p16"/>
          <p:cNvSpPr/>
          <p:nvPr/>
        </p:nvSpPr>
        <p:spPr>
          <a:xfrm>
            <a:off x="7366714" y="837880"/>
            <a:ext cx="327300" cy="3273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7896500" y="76200"/>
            <a:ext cx="1120500" cy="11205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2647450" y="1880750"/>
            <a:ext cx="1761300" cy="19284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>
            <p:ph idx="4" type="pic"/>
          </p:nvPr>
        </p:nvSpPr>
        <p:spPr>
          <a:xfrm>
            <a:off x="2967838" y="1652138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6"/>
          <p:cNvSpPr txBox="1"/>
          <p:nvPr>
            <p:ph idx="5" type="body"/>
          </p:nvPr>
        </p:nvSpPr>
        <p:spPr>
          <a:xfrm>
            <a:off x="2743904" y="3270499"/>
            <a:ext cx="15684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 algn="ctr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6" type="title"/>
          </p:nvPr>
        </p:nvSpPr>
        <p:spPr>
          <a:xfrm>
            <a:off x="2743899" y="2947175"/>
            <a:ext cx="15684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3" name="Google Shape;83;p16"/>
          <p:cNvSpPr/>
          <p:nvPr/>
        </p:nvSpPr>
        <p:spPr>
          <a:xfrm>
            <a:off x="4735250" y="1880750"/>
            <a:ext cx="1761300" cy="19284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>
            <p:ph idx="7" type="pic"/>
          </p:nvPr>
        </p:nvSpPr>
        <p:spPr>
          <a:xfrm>
            <a:off x="5055638" y="1652138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6"/>
          <p:cNvSpPr txBox="1"/>
          <p:nvPr>
            <p:ph idx="8" type="body"/>
          </p:nvPr>
        </p:nvSpPr>
        <p:spPr>
          <a:xfrm>
            <a:off x="4831704" y="3270499"/>
            <a:ext cx="15684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 algn="ctr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9" type="title"/>
          </p:nvPr>
        </p:nvSpPr>
        <p:spPr>
          <a:xfrm>
            <a:off x="4831699" y="2947175"/>
            <a:ext cx="15684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7" name="Google Shape;87;p16"/>
          <p:cNvSpPr/>
          <p:nvPr/>
        </p:nvSpPr>
        <p:spPr>
          <a:xfrm>
            <a:off x="6823050" y="1880750"/>
            <a:ext cx="1761300" cy="19284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>
            <p:ph idx="13" type="pic"/>
          </p:nvPr>
        </p:nvSpPr>
        <p:spPr>
          <a:xfrm>
            <a:off x="7143438" y="1652138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6"/>
          <p:cNvSpPr txBox="1"/>
          <p:nvPr>
            <p:ph idx="14" type="body"/>
          </p:nvPr>
        </p:nvSpPr>
        <p:spPr>
          <a:xfrm>
            <a:off x="6919504" y="3270499"/>
            <a:ext cx="15684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 algn="ctr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5" type="title"/>
          </p:nvPr>
        </p:nvSpPr>
        <p:spPr>
          <a:xfrm>
            <a:off x="6919499" y="2947175"/>
            <a:ext cx="15684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slide - v1">
  <p:cSld name="BLANK_4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571500" y="571500"/>
            <a:ext cx="8079600" cy="55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Hanken Grotesk"/>
              <a:buNone/>
              <a:defRPr b="1" sz="2700">
                <a:solidFill>
                  <a:srgbClr val="3F3F3F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93" name="Google Shape;93;p17"/>
          <p:cNvSpPr/>
          <p:nvPr/>
        </p:nvSpPr>
        <p:spPr>
          <a:xfrm>
            <a:off x="7366714" y="837880"/>
            <a:ext cx="327300" cy="3273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7896500" y="76200"/>
            <a:ext cx="1120500" cy="11205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6037850" y="1804550"/>
            <a:ext cx="2574000" cy="19284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3285000" y="1804550"/>
            <a:ext cx="2574000" cy="19284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32150" y="1804550"/>
            <a:ext cx="2574000" cy="19284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>
            <p:ph idx="2" type="pic"/>
          </p:nvPr>
        </p:nvSpPr>
        <p:spPr>
          <a:xfrm>
            <a:off x="1258888" y="1575938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7"/>
          <p:cNvSpPr/>
          <p:nvPr>
            <p:ph idx="3" type="pic"/>
          </p:nvPr>
        </p:nvSpPr>
        <p:spPr>
          <a:xfrm>
            <a:off x="3972397" y="1575938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7"/>
          <p:cNvSpPr/>
          <p:nvPr>
            <p:ph idx="4" type="pic"/>
          </p:nvPr>
        </p:nvSpPr>
        <p:spPr>
          <a:xfrm>
            <a:off x="6764591" y="1561588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796025" y="3194304"/>
            <a:ext cx="19998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 algn="ctr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5" type="title"/>
          </p:nvPr>
        </p:nvSpPr>
        <p:spPr>
          <a:xfrm>
            <a:off x="796019" y="2870981"/>
            <a:ext cx="19998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6" type="body"/>
          </p:nvPr>
        </p:nvSpPr>
        <p:spPr>
          <a:xfrm>
            <a:off x="3532750" y="3194304"/>
            <a:ext cx="19998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 algn="ctr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7" type="title"/>
          </p:nvPr>
        </p:nvSpPr>
        <p:spPr>
          <a:xfrm>
            <a:off x="3532750" y="2870981"/>
            <a:ext cx="19998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8" type="body"/>
          </p:nvPr>
        </p:nvSpPr>
        <p:spPr>
          <a:xfrm>
            <a:off x="6269530" y="3194304"/>
            <a:ext cx="19998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 algn="ctr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9" type="title"/>
          </p:nvPr>
        </p:nvSpPr>
        <p:spPr>
          <a:xfrm>
            <a:off x="6269536" y="2870981"/>
            <a:ext cx="19998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3">
  <p:cSld name="BLANK_4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888250" y="1995725"/>
            <a:ext cx="3401700" cy="17373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571500" y="571500"/>
            <a:ext cx="8079600" cy="55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Hanken Grotesk"/>
              <a:buNone/>
              <a:defRPr b="1" sz="2700">
                <a:solidFill>
                  <a:srgbClr val="3F3F3F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110" name="Google Shape;110;p18"/>
          <p:cNvSpPr/>
          <p:nvPr>
            <p:ph idx="2" type="pic"/>
          </p:nvPr>
        </p:nvSpPr>
        <p:spPr>
          <a:xfrm>
            <a:off x="532138" y="2304113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1941308" y="2947290"/>
            <a:ext cx="20766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3" type="title"/>
          </p:nvPr>
        </p:nvSpPr>
        <p:spPr>
          <a:xfrm>
            <a:off x="1941301" y="2547775"/>
            <a:ext cx="20766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3" name="Google Shape;113;p18"/>
          <p:cNvSpPr/>
          <p:nvPr/>
        </p:nvSpPr>
        <p:spPr>
          <a:xfrm>
            <a:off x="7366714" y="837880"/>
            <a:ext cx="327300" cy="3273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7896500" y="76200"/>
            <a:ext cx="1120500" cy="11205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5122800" y="1995725"/>
            <a:ext cx="3401700" cy="17373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>
            <p:ph idx="4" type="pic"/>
          </p:nvPr>
        </p:nvSpPr>
        <p:spPr>
          <a:xfrm>
            <a:off x="4766688" y="2304113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/>
          <p:nvPr>
            <p:ph idx="5" type="body"/>
          </p:nvPr>
        </p:nvSpPr>
        <p:spPr>
          <a:xfrm>
            <a:off x="6175858" y="2947290"/>
            <a:ext cx="20766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6" type="title"/>
          </p:nvPr>
        </p:nvSpPr>
        <p:spPr>
          <a:xfrm>
            <a:off x="6175851" y="2547775"/>
            <a:ext cx="20766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2">
  <p:cSld name="BLANK_4_2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888250" y="2304275"/>
            <a:ext cx="3401700" cy="11205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571500" y="571500"/>
            <a:ext cx="8079600" cy="55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Hanken Grotesk"/>
              <a:buNone/>
              <a:defRPr b="1" sz="2700">
                <a:solidFill>
                  <a:srgbClr val="3F3F3F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122" name="Google Shape;122;p19"/>
          <p:cNvSpPr/>
          <p:nvPr>
            <p:ph idx="2" type="pic"/>
          </p:nvPr>
        </p:nvSpPr>
        <p:spPr>
          <a:xfrm>
            <a:off x="532138" y="2304113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1941308" y="2871090"/>
            <a:ext cx="20766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3" type="title"/>
          </p:nvPr>
        </p:nvSpPr>
        <p:spPr>
          <a:xfrm>
            <a:off x="1941301" y="2547775"/>
            <a:ext cx="20766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5" name="Google Shape;125;p19"/>
          <p:cNvSpPr/>
          <p:nvPr/>
        </p:nvSpPr>
        <p:spPr>
          <a:xfrm>
            <a:off x="7366714" y="837880"/>
            <a:ext cx="327300" cy="3273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7896500" y="76200"/>
            <a:ext cx="1120500" cy="11205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4233550" y="2304125"/>
            <a:ext cx="56400" cy="11205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5249400" y="2304200"/>
            <a:ext cx="3401700" cy="11205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>
            <p:ph idx="4" type="pic"/>
          </p:nvPr>
        </p:nvSpPr>
        <p:spPr>
          <a:xfrm>
            <a:off x="4893288" y="2304038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19"/>
          <p:cNvSpPr txBox="1"/>
          <p:nvPr>
            <p:ph idx="5" type="body"/>
          </p:nvPr>
        </p:nvSpPr>
        <p:spPr>
          <a:xfrm>
            <a:off x="6302458" y="2871015"/>
            <a:ext cx="20766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1" name="Google Shape;131;p19"/>
          <p:cNvSpPr txBox="1"/>
          <p:nvPr>
            <p:ph idx="6" type="title"/>
          </p:nvPr>
        </p:nvSpPr>
        <p:spPr>
          <a:xfrm>
            <a:off x="6302451" y="2547700"/>
            <a:ext cx="20766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2" name="Google Shape;132;p19"/>
          <p:cNvSpPr/>
          <p:nvPr/>
        </p:nvSpPr>
        <p:spPr>
          <a:xfrm>
            <a:off x="8594700" y="2304050"/>
            <a:ext cx="56400" cy="11205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3">
  <p:cSld name="BLANK_4_2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/>
          <p:nvPr/>
        </p:nvSpPr>
        <p:spPr>
          <a:xfrm>
            <a:off x="888250" y="1503775"/>
            <a:ext cx="3401700" cy="11205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type="title"/>
          </p:nvPr>
        </p:nvSpPr>
        <p:spPr>
          <a:xfrm>
            <a:off x="532150" y="571500"/>
            <a:ext cx="8118900" cy="55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Hanken Grotesk"/>
              <a:buNone/>
              <a:defRPr b="1" sz="2700">
                <a:solidFill>
                  <a:srgbClr val="3F3F3F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136" name="Google Shape;136;p20"/>
          <p:cNvSpPr/>
          <p:nvPr>
            <p:ph idx="2" type="pic"/>
          </p:nvPr>
        </p:nvSpPr>
        <p:spPr>
          <a:xfrm>
            <a:off x="532138" y="1503613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1941308" y="2070590"/>
            <a:ext cx="20766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3" type="title"/>
          </p:nvPr>
        </p:nvSpPr>
        <p:spPr>
          <a:xfrm>
            <a:off x="1941301" y="1747275"/>
            <a:ext cx="20766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9" name="Google Shape;139;p20"/>
          <p:cNvSpPr/>
          <p:nvPr/>
        </p:nvSpPr>
        <p:spPr>
          <a:xfrm>
            <a:off x="7366714" y="837880"/>
            <a:ext cx="327300" cy="3273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7896500" y="76200"/>
            <a:ext cx="1120500" cy="11205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233550" y="1503625"/>
            <a:ext cx="56400" cy="11205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5249400" y="1503700"/>
            <a:ext cx="3401700" cy="11205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>
            <p:ph idx="4" type="pic"/>
          </p:nvPr>
        </p:nvSpPr>
        <p:spPr>
          <a:xfrm>
            <a:off x="4893288" y="1503538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20"/>
          <p:cNvSpPr txBox="1"/>
          <p:nvPr>
            <p:ph idx="5" type="body"/>
          </p:nvPr>
        </p:nvSpPr>
        <p:spPr>
          <a:xfrm>
            <a:off x="6302458" y="2070515"/>
            <a:ext cx="20766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5" name="Google Shape;145;p20"/>
          <p:cNvSpPr txBox="1"/>
          <p:nvPr>
            <p:ph idx="6" type="title"/>
          </p:nvPr>
        </p:nvSpPr>
        <p:spPr>
          <a:xfrm>
            <a:off x="6302451" y="1747200"/>
            <a:ext cx="20766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6" name="Google Shape;146;p20"/>
          <p:cNvSpPr/>
          <p:nvPr/>
        </p:nvSpPr>
        <p:spPr>
          <a:xfrm>
            <a:off x="8594700" y="1503550"/>
            <a:ext cx="56400" cy="11205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907925" y="3002675"/>
            <a:ext cx="3401700" cy="11205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>
            <p:ph idx="7" type="pic"/>
          </p:nvPr>
        </p:nvSpPr>
        <p:spPr>
          <a:xfrm>
            <a:off x="551813" y="3002513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20"/>
          <p:cNvSpPr txBox="1"/>
          <p:nvPr>
            <p:ph idx="8" type="body"/>
          </p:nvPr>
        </p:nvSpPr>
        <p:spPr>
          <a:xfrm>
            <a:off x="1960983" y="3569490"/>
            <a:ext cx="20766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0" name="Google Shape;150;p20"/>
          <p:cNvSpPr txBox="1"/>
          <p:nvPr>
            <p:ph idx="9" type="title"/>
          </p:nvPr>
        </p:nvSpPr>
        <p:spPr>
          <a:xfrm>
            <a:off x="1960976" y="3246175"/>
            <a:ext cx="20766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1" name="Google Shape;151;p20"/>
          <p:cNvSpPr/>
          <p:nvPr/>
        </p:nvSpPr>
        <p:spPr>
          <a:xfrm>
            <a:off x="4253225" y="3002525"/>
            <a:ext cx="56400" cy="11205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5269075" y="3002600"/>
            <a:ext cx="3401700" cy="11205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>
            <p:ph idx="13" type="pic"/>
          </p:nvPr>
        </p:nvSpPr>
        <p:spPr>
          <a:xfrm>
            <a:off x="4912963" y="3002438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0"/>
          <p:cNvSpPr txBox="1"/>
          <p:nvPr>
            <p:ph idx="14" type="body"/>
          </p:nvPr>
        </p:nvSpPr>
        <p:spPr>
          <a:xfrm>
            <a:off x="6322133" y="3569415"/>
            <a:ext cx="20766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5" name="Google Shape;155;p20"/>
          <p:cNvSpPr txBox="1"/>
          <p:nvPr>
            <p:ph idx="15" type="title"/>
          </p:nvPr>
        </p:nvSpPr>
        <p:spPr>
          <a:xfrm>
            <a:off x="6322126" y="3246100"/>
            <a:ext cx="20766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6" name="Google Shape;156;p20"/>
          <p:cNvSpPr/>
          <p:nvPr/>
        </p:nvSpPr>
        <p:spPr>
          <a:xfrm>
            <a:off x="8614375" y="3002450"/>
            <a:ext cx="56400" cy="11205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 slide - v3">
  <p:cSld name="BLANK_4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/>
          <p:nvPr/>
        </p:nvSpPr>
        <p:spPr>
          <a:xfrm rot="5400000">
            <a:off x="4521538" y="-275200"/>
            <a:ext cx="99900" cy="80787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532263" y="1804550"/>
            <a:ext cx="8079600" cy="19167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571500" y="571500"/>
            <a:ext cx="8079600" cy="55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Hanken Grotesk"/>
              <a:buNone/>
              <a:defRPr b="1" sz="2700">
                <a:solidFill>
                  <a:srgbClr val="3F3F3F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161" name="Google Shape;161;p21"/>
          <p:cNvSpPr/>
          <p:nvPr>
            <p:ph idx="2" type="pic"/>
          </p:nvPr>
        </p:nvSpPr>
        <p:spPr>
          <a:xfrm>
            <a:off x="874738" y="1575938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1"/>
          <p:cNvSpPr/>
          <p:nvPr>
            <p:ph idx="3" type="pic"/>
          </p:nvPr>
        </p:nvSpPr>
        <p:spPr>
          <a:xfrm>
            <a:off x="3611497" y="1575938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21"/>
          <p:cNvSpPr/>
          <p:nvPr>
            <p:ph idx="4" type="pic"/>
          </p:nvPr>
        </p:nvSpPr>
        <p:spPr>
          <a:xfrm>
            <a:off x="6348266" y="1575938"/>
            <a:ext cx="1120500" cy="11205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796125" y="3118104"/>
            <a:ext cx="19998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5" name="Google Shape;165;p21"/>
          <p:cNvSpPr txBox="1"/>
          <p:nvPr>
            <p:ph idx="5" type="title"/>
          </p:nvPr>
        </p:nvSpPr>
        <p:spPr>
          <a:xfrm>
            <a:off x="796119" y="2870981"/>
            <a:ext cx="19998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6" name="Google Shape;166;p21"/>
          <p:cNvSpPr txBox="1"/>
          <p:nvPr>
            <p:ph idx="6" type="body"/>
          </p:nvPr>
        </p:nvSpPr>
        <p:spPr>
          <a:xfrm>
            <a:off x="3532850" y="3118104"/>
            <a:ext cx="19998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7" name="Google Shape;167;p21"/>
          <p:cNvSpPr txBox="1"/>
          <p:nvPr>
            <p:ph idx="7" type="title"/>
          </p:nvPr>
        </p:nvSpPr>
        <p:spPr>
          <a:xfrm>
            <a:off x="3532850" y="2870981"/>
            <a:ext cx="19998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8" type="body"/>
          </p:nvPr>
        </p:nvSpPr>
        <p:spPr>
          <a:xfrm>
            <a:off x="6269630" y="3118104"/>
            <a:ext cx="1999800" cy="386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9" type="title"/>
          </p:nvPr>
        </p:nvSpPr>
        <p:spPr>
          <a:xfrm>
            <a:off x="6269636" y="2870981"/>
            <a:ext cx="19998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0" name="Google Shape;170;p21"/>
          <p:cNvSpPr/>
          <p:nvPr/>
        </p:nvSpPr>
        <p:spPr>
          <a:xfrm>
            <a:off x="7366714" y="837880"/>
            <a:ext cx="327300" cy="3273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7896500" y="76200"/>
            <a:ext cx="1120500" cy="11205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an image and 4 bullets">
  <p:cSld name="BLANK_3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/>
          <p:nvPr/>
        </p:nvSpPr>
        <p:spPr>
          <a:xfrm>
            <a:off x="5138125" y="2908075"/>
            <a:ext cx="2701800" cy="27018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 txBox="1"/>
          <p:nvPr>
            <p:ph type="title"/>
          </p:nvPr>
        </p:nvSpPr>
        <p:spPr>
          <a:xfrm>
            <a:off x="571500" y="571500"/>
            <a:ext cx="5115900" cy="55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Hanken Grotesk"/>
              <a:buNone/>
              <a:defRPr b="1" sz="2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1" type="subTitle"/>
          </p:nvPr>
        </p:nvSpPr>
        <p:spPr>
          <a:xfrm>
            <a:off x="571500" y="1415288"/>
            <a:ext cx="5115900" cy="609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6" name="Google Shape;176;p22"/>
          <p:cNvSpPr txBox="1"/>
          <p:nvPr>
            <p:ph idx="2" type="body"/>
          </p:nvPr>
        </p:nvSpPr>
        <p:spPr>
          <a:xfrm>
            <a:off x="1147744" y="2539538"/>
            <a:ext cx="1798200" cy="77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7" name="Google Shape;177;p22"/>
          <p:cNvSpPr txBox="1"/>
          <p:nvPr>
            <p:ph idx="3" type="title"/>
          </p:nvPr>
        </p:nvSpPr>
        <p:spPr>
          <a:xfrm>
            <a:off x="1147744" y="2250075"/>
            <a:ext cx="17982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4" type="body"/>
          </p:nvPr>
        </p:nvSpPr>
        <p:spPr>
          <a:xfrm>
            <a:off x="3825038" y="2539538"/>
            <a:ext cx="1798200" cy="77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5" type="title"/>
          </p:nvPr>
        </p:nvSpPr>
        <p:spPr>
          <a:xfrm>
            <a:off x="3825038" y="2250075"/>
            <a:ext cx="17982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6" type="body"/>
          </p:nvPr>
        </p:nvSpPr>
        <p:spPr>
          <a:xfrm>
            <a:off x="1147744" y="3796200"/>
            <a:ext cx="1798200" cy="77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7" type="title"/>
          </p:nvPr>
        </p:nvSpPr>
        <p:spPr>
          <a:xfrm>
            <a:off x="1147744" y="3506738"/>
            <a:ext cx="17982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2" name="Google Shape;182;p22"/>
          <p:cNvSpPr txBox="1"/>
          <p:nvPr>
            <p:ph idx="8" type="body"/>
          </p:nvPr>
        </p:nvSpPr>
        <p:spPr>
          <a:xfrm>
            <a:off x="3825038" y="3796200"/>
            <a:ext cx="1798200" cy="77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9" type="title"/>
          </p:nvPr>
        </p:nvSpPr>
        <p:spPr>
          <a:xfrm>
            <a:off x="3825038" y="3506738"/>
            <a:ext cx="17982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4" name="Google Shape;184;p22"/>
          <p:cNvSpPr/>
          <p:nvPr>
            <p:ph idx="13" type="pic"/>
          </p:nvPr>
        </p:nvSpPr>
        <p:spPr>
          <a:xfrm>
            <a:off x="6272213" y="571500"/>
            <a:ext cx="2300400" cy="400050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22"/>
          <p:cNvSpPr/>
          <p:nvPr/>
        </p:nvSpPr>
        <p:spPr>
          <a:xfrm>
            <a:off x="571500" y="2314600"/>
            <a:ext cx="420900" cy="2250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01</a:t>
            </a:r>
            <a:endParaRPr b="1" sz="9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3320325" y="2314600"/>
            <a:ext cx="420900" cy="2250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02</a:t>
            </a:r>
            <a:endParaRPr b="1" sz="9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571500" y="3555950"/>
            <a:ext cx="420900" cy="2250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03</a:t>
            </a:r>
            <a:endParaRPr b="1" sz="9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3320325" y="3555950"/>
            <a:ext cx="420900" cy="2250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04</a:t>
            </a:r>
            <a:endParaRPr b="1" sz="9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2">
  <p:cSld name="BLANK_2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/>
          <p:nvPr/>
        </p:nvSpPr>
        <p:spPr>
          <a:xfrm>
            <a:off x="5069925" y="2131775"/>
            <a:ext cx="4074000" cy="24402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23"/>
          <p:cNvSpPr txBox="1"/>
          <p:nvPr>
            <p:ph type="title"/>
          </p:nvPr>
        </p:nvSpPr>
        <p:spPr>
          <a:xfrm>
            <a:off x="5800725" y="571500"/>
            <a:ext cx="2771700" cy="1032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Hanken Grotesk"/>
              <a:buNone/>
              <a:defRPr b="1" sz="2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5800819" y="2661863"/>
            <a:ext cx="2771700" cy="1664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2" type="title"/>
          </p:nvPr>
        </p:nvSpPr>
        <p:spPr>
          <a:xfrm>
            <a:off x="5800819" y="2295675"/>
            <a:ext cx="2771700" cy="32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Hanken Grotesk"/>
              <a:buNone/>
              <a:defRPr b="1" sz="12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4" name="Google Shape;194;p23"/>
          <p:cNvSpPr/>
          <p:nvPr>
            <p:ph idx="3" type="pic"/>
          </p:nvPr>
        </p:nvSpPr>
        <p:spPr>
          <a:xfrm>
            <a:off x="571500" y="571500"/>
            <a:ext cx="4572000" cy="4572000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"/>
          <p:cNvSpPr/>
          <p:nvPr/>
        </p:nvSpPr>
        <p:spPr>
          <a:xfrm>
            <a:off x="8431525" y="207305"/>
            <a:ext cx="556800" cy="5568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1">
  <p:cSld name="BLANK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571500" y="571500"/>
            <a:ext cx="4354200" cy="55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Hanken Grotesk"/>
              <a:buNone/>
              <a:defRPr b="1" sz="27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98" name="Google Shape;198;p24"/>
          <p:cNvSpPr txBox="1"/>
          <p:nvPr>
            <p:ph idx="1" type="subTitle"/>
          </p:nvPr>
        </p:nvSpPr>
        <p:spPr>
          <a:xfrm>
            <a:off x="1225369" y="1415288"/>
            <a:ext cx="3700500" cy="1498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9" name="Google Shape;199;p24"/>
          <p:cNvSpPr txBox="1"/>
          <p:nvPr>
            <p:ph idx="2" type="subTitle"/>
          </p:nvPr>
        </p:nvSpPr>
        <p:spPr>
          <a:xfrm>
            <a:off x="1225369" y="3073500"/>
            <a:ext cx="3700500" cy="1498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0" name="Google Shape;200;p24"/>
          <p:cNvSpPr txBox="1"/>
          <p:nvPr>
            <p:ph idx="3" type="title"/>
          </p:nvPr>
        </p:nvSpPr>
        <p:spPr>
          <a:xfrm>
            <a:off x="6951919" y="1785994"/>
            <a:ext cx="1620600" cy="415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nken Grotesk"/>
              <a:buNone/>
              <a:defRPr b="1" sz="1800">
                <a:solidFill>
                  <a:schemeClr val="accent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4" type="body"/>
          </p:nvPr>
        </p:nvSpPr>
        <p:spPr>
          <a:xfrm>
            <a:off x="5759419" y="2282269"/>
            <a:ext cx="2813100" cy="2004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85750" lvl="1" marL="914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85750" lvl="2" marL="1371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85750" lvl="3" marL="18288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85750" lvl="4" marL="22860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85750" lvl="5" marL="27432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85750" lvl="6" marL="32004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●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85750" lvl="7" marL="3657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Char char="○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85750" lvl="8" marL="41148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Char char="■"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2" name="Google Shape;202;p24"/>
          <p:cNvSpPr/>
          <p:nvPr>
            <p:ph idx="5" type="pic"/>
          </p:nvPr>
        </p:nvSpPr>
        <p:spPr>
          <a:xfrm>
            <a:off x="5939494" y="1353038"/>
            <a:ext cx="848400" cy="8484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4"/>
          <p:cNvSpPr/>
          <p:nvPr/>
        </p:nvSpPr>
        <p:spPr>
          <a:xfrm>
            <a:off x="83550" y="83555"/>
            <a:ext cx="556800" cy="5568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/>
          <p:nvPr/>
        </p:nvSpPr>
        <p:spPr>
          <a:xfrm>
            <a:off x="640350" y="1453924"/>
            <a:ext cx="420900" cy="2250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01</a:t>
            </a:r>
            <a:endParaRPr b="1" sz="9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640350" y="3096451"/>
            <a:ext cx="420900" cy="2250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02</a:t>
            </a:r>
            <a:endParaRPr b="1" sz="9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 showMasterSp="0">
  <p:cSld name="1_Empt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571500" y="1396819"/>
            <a:ext cx="5358300" cy="12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 sz="3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1" type="subTitle"/>
          </p:nvPr>
        </p:nvSpPr>
        <p:spPr>
          <a:xfrm>
            <a:off x="571463" y="3303469"/>
            <a:ext cx="5358300" cy="44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434343"/>
              </a:buClr>
              <a:buSzPts val="900"/>
              <a:buFont typeface="Open Sans"/>
              <a:buNone/>
              <a:defRPr sz="9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9" name="Google Shape;209;p25"/>
          <p:cNvSpPr/>
          <p:nvPr/>
        </p:nvSpPr>
        <p:spPr>
          <a:xfrm>
            <a:off x="6793238" y="3559249"/>
            <a:ext cx="2046000" cy="20460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6677700" y="2883380"/>
            <a:ext cx="556800" cy="5568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7801676" y="285750"/>
            <a:ext cx="1037400" cy="10374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2 - Image">
  <p:cSld name="TITLE_AND_BODY_1_3_1_2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566250" y="445025"/>
            <a:ext cx="4093500" cy="500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14" name="Google Shape;214;p26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  <p:sp>
        <p:nvSpPr>
          <p:cNvPr id="216" name="Google Shape;216;p26"/>
          <p:cNvSpPr/>
          <p:nvPr/>
        </p:nvSpPr>
        <p:spPr>
          <a:xfrm>
            <a:off x="5138125" y="2908075"/>
            <a:ext cx="2701800" cy="27018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6"/>
          <p:cNvSpPr/>
          <p:nvPr>
            <p:ph idx="2" type="pic"/>
          </p:nvPr>
        </p:nvSpPr>
        <p:spPr>
          <a:xfrm>
            <a:off x="5870827" y="571500"/>
            <a:ext cx="2701800" cy="4000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1">
  <p:cSld name="CUSTOM_16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283950" y="2425500"/>
            <a:ext cx="3521700" cy="428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20" name="Google Shape;220;p27"/>
          <p:cNvSpPr/>
          <p:nvPr>
            <p:ph idx="2" type="pic"/>
          </p:nvPr>
        </p:nvSpPr>
        <p:spPr>
          <a:xfrm>
            <a:off x="283950" y="263200"/>
            <a:ext cx="8576100" cy="16929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4362375" y="2838575"/>
            <a:ext cx="4230000" cy="428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idx="3" type="body"/>
          </p:nvPr>
        </p:nvSpPr>
        <p:spPr>
          <a:xfrm>
            <a:off x="4347675" y="3667225"/>
            <a:ext cx="4230000" cy="428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3" name="Google Shape;223;p27"/>
          <p:cNvSpPr txBox="1"/>
          <p:nvPr>
            <p:ph idx="4" type="body"/>
          </p:nvPr>
        </p:nvSpPr>
        <p:spPr>
          <a:xfrm>
            <a:off x="4347675" y="4495875"/>
            <a:ext cx="4230000" cy="428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4" name="Google Shape;224;p27"/>
          <p:cNvSpPr txBox="1"/>
          <p:nvPr/>
        </p:nvSpPr>
        <p:spPr>
          <a:xfrm>
            <a:off x="4347675" y="242548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Number</a:t>
            </a:r>
            <a:endParaRPr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4362375" y="332098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Email</a:t>
            </a:r>
            <a:endParaRPr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4362375" y="414963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Site Link</a:t>
            </a:r>
            <a:endParaRPr>
              <a:solidFill>
                <a:schemeClr val="accent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7294700" y="2346100"/>
            <a:ext cx="400200" cy="4002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/>
          <p:nvPr/>
        </p:nvSpPr>
        <p:spPr>
          <a:xfrm>
            <a:off x="7942500" y="1414750"/>
            <a:ext cx="1370100" cy="13701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31">
          <p15:clr>
            <a:srgbClr val="E46962"/>
          </p15:clr>
        </p15:guide>
        <p15:guide id="2" orient="horz" pos="1659">
          <p15:clr>
            <a:srgbClr val="E46962"/>
          </p15:clr>
        </p15:guide>
        <p15:guide id="3" orient="horz" pos="2181">
          <p15:clr>
            <a:srgbClr val="E46962"/>
          </p15:clr>
        </p15:guide>
        <p15:guide id="4" orient="horz" pos="2703">
          <p15:clr>
            <a:srgbClr val="E46962"/>
          </p15:clr>
        </p15:guide>
        <p15:guide id="5" pos="2748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2">
  <p:cSld name="CUSTOM_17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/>
          <p:nvPr/>
        </p:nvSpPr>
        <p:spPr>
          <a:xfrm>
            <a:off x="7675700" y="526666"/>
            <a:ext cx="322200" cy="3222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8197168" y="-223050"/>
            <a:ext cx="1102800" cy="11028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 txBox="1"/>
          <p:nvPr>
            <p:ph type="title"/>
          </p:nvPr>
        </p:nvSpPr>
        <p:spPr>
          <a:xfrm>
            <a:off x="3169725" y="1062600"/>
            <a:ext cx="54081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3169725" y="2386254"/>
            <a:ext cx="2408700" cy="4377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4" name="Google Shape;234;p28"/>
          <p:cNvSpPr txBox="1"/>
          <p:nvPr>
            <p:ph idx="2" type="body"/>
          </p:nvPr>
        </p:nvSpPr>
        <p:spPr>
          <a:xfrm>
            <a:off x="3169725" y="3867400"/>
            <a:ext cx="2408700" cy="4377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5" name="Google Shape;235;p28"/>
          <p:cNvSpPr txBox="1"/>
          <p:nvPr>
            <p:ph idx="3" type="body"/>
          </p:nvPr>
        </p:nvSpPr>
        <p:spPr>
          <a:xfrm>
            <a:off x="5956200" y="2386282"/>
            <a:ext cx="2408700" cy="4377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6" name="Google Shape;236;p28"/>
          <p:cNvSpPr txBox="1"/>
          <p:nvPr>
            <p:ph idx="4" type="body"/>
          </p:nvPr>
        </p:nvSpPr>
        <p:spPr>
          <a:xfrm>
            <a:off x="6119400" y="3867400"/>
            <a:ext cx="2408700" cy="4377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7" name="Google Shape;237;p28"/>
          <p:cNvSpPr txBox="1"/>
          <p:nvPr/>
        </p:nvSpPr>
        <p:spPr>
          <a:xfrm>
            <a:off x="3169725" y="2093750"/>
            <a:ext cx="240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Number</a:t>
            </a:r>
            <a:endParaRPr>
              <a:solidFill>
                <a:schemeClr val="accent5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3169725" y="3574900"/>
            <a:ext cx="240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Email</a:t>
            </a:r>
            <a:endParaRPr>
              <a:solidFill>
                <a:schemeClr val="accent5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5956216" y="2093750"/>
            <a:ext cx="240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Site Link</a:t>
            </a:r>
            <a:endParaRPr>
              <a:solidFill>
                <a:schemeClr val="accent5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6119415" y="3574900"/>
            <a:ext cx="2309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Address</a:t>
            </a:r>
            <a:endParaRPr>
              <a:solidFill>
                <a:schemeClr val="accent5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1343025" y="3136675"/>
            <a:ext cx="2701800" cy="27018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8"/>
          <p:cNvSpPr/>
          <p:nvPr>
            <p:ph idx="5" type="pic"/>
          </p:nvPr>
        </p:nvSpPr>
        <p:spPr>
          <a:xfrm>
            <a:off x="491538" y="571500"/>
            <a:ext cx="2300400" cy="4000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  <p15:guide id="2" orient="horz" pos="689">
          <p15:clr>
            <a:srgbClr val="E46962"/>
          </p15:clr>
        </p15:guide>
        <p15:guide id="3" orient="horz" pos="1334">
          <p15:clr>
            <a:srgbClr val="E46962"/>
          </p15:clr>
        </p15:guide>
        <p15:guide id="4" orient="horz" pos="1979">
          <p15:clr>
            <a:srgbClr val="E46962"/>
          </p15:clr>
        </p15:guide>
        <p15:guide id="5" orient="horz" pos="2624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layout - v2">
  <p:cSld name="CUSTOM_20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/>
          <p:nvPr/>
        </p:nvSpPr>
        <p:spPr>
          <a:xfrm>
            <a:off x="590500" y="1270000"/>
            <a:ext cx="8011500" cy="31692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6" name="Google Shape;246;p29"/>
          <p:cNvSpPr/>
          <p:nvPr>
            <p:ph idx="2" type="pic"/>
          </p:nvPr>
        </p:nvSpPr>
        <p:spPr>
          <a:xfrm>
            <a:off x="764925" y="1080225"/>
            <a:ext cx="1930800" cy="2521200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2894025" y="1635425"/>
            <a:ext cx="5536500" cy="2354700"/>
          </a:xfrm>
          <a:prstGeom prst="rect">
            <a:avLst/>
          </a:prstGeom>
        </p:spPr>
        <p:txBody>
          <a:bodyPr anchorCtr="0" anchor="t" bIns="108000" lIns="0" spcFirstLastPara="1" rIns="108000" wrap="square" tIns="18000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8" name="Google Shape;248;p29"/>
          <p:cNvSpPr/>
          <p:nvPr/>
        </p:nvSpPr>
        <p:spPr>
          <a:xfrm>
            <a:off x="581025" y="3510750"/>
            <a:ext cx="2114700" cy="928800"/>
          </a:xfrm>
          <a:prstGeom prst="rect">
            <a:avLst/>
          </a:prstGeom>
          <a:gradFill>
            <a:gsLst>
              <a:gs pos="0">
                <a:srgbClr val="3985F4"/>
              </a:gs>
              <a:gs pos="100000">
                <a:srgbClr val="0F489C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9" name="Google Shape;249;p29"/>
          <p:cNvSpPr txBox="1"/>
          <p:nvPr>
            <p:ph idx="3" type="subTitle"/>
          </p:nvPr>
        </p:nvSpPr>
        <p:spPr>
          <a:xfrm>
            <a:off x="648500" y="3536198"/>
            <a:ext cx="2002200" cy="297300"/>
          </a:xfrm>
          <a:prstGeom prst="rect">
            <a:avLst/>
          </a:prstGeom>
        </p:spPr>
        <p:txBody>
          <a:bodyPr anchorCtr="0" anchor="t" bIns="91425" lIns="0" spcFirstLastPara="1" rIns="126000" wrap="square" tIns="900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Medium"/>
              <a:buNone/>
              <a:defRPr sz="14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50" name="Google Shape;250;p29"/>
          <p:cNvSpPr txBox="1"/>
          <p:nvPr>
            <p:ph idx="4" type="body"/>
          </p:nvPr>
        </p:nvSpPr>
        <p:spPr>
          <a:xfrm>
            <a:off x="648500" y="3992700"/>
            <a:ext cx="1930800" cy="302400"/>
          </a:xfrm>
          <a:prstGeom prst="rect">
            <a:avLst/>
          </a:prstGeom>
        </p:spPr>
        <p:txBody>
          <a:bodyPr anchorCtr="0" anchor="t" bIns="90000" lIns="90000" spcFirstLastPara="1" rIns="90000" wrap="square" tIns="9000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1" name="Google Shape;251;p29"/>
          <p:cNvSpPr/>
          <p:nvPr/>
        </p:nvSpPr>
        <p:spPr>
          <a:xfrm>
            <a:off x="7807820" y="539417"/>
            <a:ext cx="297300" cy="2973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9"/>
          <p:cNvSpPr/>
          <p:nvPr/>
        </p:nvSpPr>
        <p:spPr>
          <a:xfrm>
            <a:off x="8289013" y="-152400"/>
            <a:ext cx="1017600" cy="10176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76200" y="130611"/>
            <a:ext cx="431700" cy="4317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202">
          <p15:clr>
            <a:srgbClr val="E46962"/>
          </p15:clr>
        </p15:guide>
        <p15:guide id="2" orient="horz" pos="2374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layout - v3">
  <p:cSld name="CUSTOM_2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/>
          <p:nvPr/>
        </p:nvSpPr>
        <p:spPr>
          <a:xfrm>
            <a:off x="-10948" y="0"/>
            <a:ext cx="451500" cy="36129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56" name="Google Shape;256;p30"/>
          <p:cNvSpPr/>
          <p:nvPr/>
        </p:nvSpPr>
        <p:spPr>
          <a:xfrm>
            <a:off x="307800" y="1263000"/>
            <a:ext cx="8528400" cy="328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 txBox="1"/>
          <p:nvPr>
            <p:ph type="title"/>
          </p:nvPr>
        </p:nvSpPr>
        <p:spPr>
          <a:xfrm>
            <a:off x="566250" y="445025"/>
            <a:ext cx="8011500" cy="45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58" name="Google Shape;258;p30"/>
          <p:cNvSpPr/>
          <p:nvPr>
            <p:ph idx="2" type="pic"/>
          </p:nvPr>
        </p:nvSpPr>
        <p:spPr>
          <a:xfrm>
            <a:off x="556925" y="1017725"/>
            <a:ext cx="1886100" cy="2444700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556825" y="3944475"/>
            <a:ext cx="1932000" cy="265500"/>
          </a:xfrm>
          <a:prstGeom prst="rect">
            <a:avLst/>
          </a:prstGeom>
        </p:spPr>
        <p:txBody>
          <a:bodyPr anchorCtr="0" anchor="t" bIns="108000" lIns="0" spcFirstLastPara="1" rIns="90000" wrap="square" tIns="108000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0" name="Google Shape;260;p30"/>
          <p:cNvSpPr txBox="1"/>
          <p:nvPr>
            <p:ph idx="3" type="subTitle"/>
          </p:nvPr>
        </p:nvSpPr>
        <p:spPr>
          <a:xfrm>
            <a:off x="556899" y="3662325"/>
            <a:ext cx="1932000" cy="265500"/>
          </a:xfrm>
          <a:prstGeom prst="rect">
            <a:avLst/>
          </a:prstGeom>
        </p:spPr>
        <p:txBody>
          <a:bodyPr anchorCtr="0" anchor="ctr" bIns="108000" lIns="0" spcFirstLastPara="1" rIns="91425" wrap="square" tIns="1080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0"/>
          <p:cNvSpPr txBox="1"/>
          <p:nvPr>
            <p:ph idx="4" type="body"/>
          </p:nvPr>
        </p:nvSpPr>
        <p:spPr>
          <a:xfrm>
            <a:off x="3268325" y="1576150"/>
            <a:ext cx="4707000" cy="2547600"/>
          </a:xfrm>
          <a:prstGeom prst="rect">
            <a:avLst/>
          </a:prstGeom>
        </p:spPr>
        <p:txBody>
          <a:bodyPr anchorCtr="0" anchor="t" bIns="108000" lIns="0" spcFirstLastPara="1" rIns="91425" wrap="square" tIns="10800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059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slide - v1">
  <p:cSld name="CUSTOM_19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8508821" y="0"/>
            <a:ext cx="661800" cy="36129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566250" y="1342650"/>
            <a:ext cx="7942500" cy="31440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1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66" name="Google Shape;266;p31"/>
          <p:cNvSpPr/>
          <p:nvPr>
            <p:ph idx="2" type="pic"/>
          </p:nvPr>
        </p:nvSpPr>
        <p:spPr>
          <a:xfrm>
            <a:off x="783125" y="1552005"/>
            <a:ext cx="1839300" cy="18393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1"/>
          <p:cNvSpPr txBox="1"/>
          <p:nvPr>
            <p:ph idx="1" type="subTitle"/>
          </p:nvPr>
        </p:nvSpPr>
        <p:spPr>
          <a:xfrm>
            <a:off x="783125" y="3544575"/>
            <a:ext cx="2060700" cy="321000"/>
          </a:xfrm>
          <a:prstGeom prst="rect">
            <a:avLst/>
          </a:prstGeom>
        </p:spPr>
        <p:txBody>
          <a:bodyPr anchorCtr="0" anchor="ctr" bIns="91425" lIns="0" spcFirstLastPara="1" rIns="91425" wrap="square" tIns="900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Open Sans Medium"/>
              <a:buNone/>
              <a:defRPr sz="12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68" name="Google Shape;268;p31"/>
          <p:cNvSpPr txBox="1"/>
          <p:nvPr>
            <p:ph idx="3" type="body"/>
          </p:nvPr>
        </p:nvSpPr>
        <p:spPr>
          <a:xfrm>
            <a:off x="3231925" y="1628200"/>
            <a:ext cx="4905900" cy="240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9" name="Google Shape;269;p31"/>
          <p:cNvSpPr txBox="1"/>
          <p:nvPr>
            <p:ph idx="4" type="body"/>
          </p:nvPr>
        </p:nvSpPr>
        <p:spPr>
          <a:xfrm>
            <a:off x="783125" y="3924200"/>
            <a:ext cx="2060700" cy="321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0" name="Google Shape;270;p31"/>
          <p:cNvSpPr/>
          <p:nvPr/>
        </p:nvSpPr>
        <p:spPr>
          <a:xfrm>
            <a:off x="7675700" y="526666"/>
            <a:ext cx="322200" cy="3222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164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">
  <p:cSld name="TITLE_AND_BODY_2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650850" y="1987200"/>
            <a:ext cx="3776700" cy="2766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4" name="Google Shape;274;p32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32"/>
          <p:cNvSpPr txBox="1"/>
          <p:nvPr>
            <p:ph idx="2" type="body"/>
          </p:nvPr>
        </p:nvSpPr>
        <p:spPr>
          <a:xfrm>
            <a:off x="4845500" y="1987200"/>
            <a:ext cx="3732300" cy="2766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6" name="Google Shape;276;p32"/>
          <p:cNvSpPr/>
          <p:nvPr/>
        </p:nvSpPr>
        <p:spPr>
          <a:xfrm>
            <a:off x="566250" y="1370350"/>
            <a:ext cx="84600" cy="3936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7" name="Google Shape;277;p32"/>
          <p:cNvSpPr/>
          <p:nvPr/>
        </p:nvSpPr>
        <p:spPr>
          <a:xfrm>
            <a:off x="4760850" y="1370350"/>
            <a:ext cx="84600" cy="3936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8" name="Google Shape;278;p32"/>
          <p:cNvSpPr txBox="1"/>
          <p:nvPr>
            <p:ph idx="3" type="subTitle"/>
          </p:nvPr>
        </p:nvSpPr>
        <p:spPr>
          <a:xfrm>
            <a:off x="650850" y="1349950"/>
            <a:ext cx="37323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279" name="Google Shape;279;p32"/>
          <p:cNvSpPr txBox="1"/>
          <p:nvPr>
            <p:ph idx="4" type="subTitle"/>
          </p:nvPr>
        </p:nvSpPr>
        <p:spPr>
          <a:xfrm>
            <a:off x="4845450" y="1349950"/>
            <a:ext cx="39033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2">
  <p:cSld name="TITLE_AND_BODY_1_2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2" name="Google Shape;282;p33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33"/>
          <p:cNvSpPr txBox="1"/>
          <p:nvPr>
            <p:ph idx="1" type="body"/>
          </p:nvPr>
        </p:nvSpPr>
        <p:spPr>
          <a:xfrm>
            <a:off x="4427475" y="1377275"/>
            <a:ext cx="4150200" cy="1480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4" name="Google Shape;284;p33"/>
          <p:cNvSpPr txBox="1"/>
          <p:nvPr>
            <p:ph idx="2" type="body"/>
          </p:nvPr>
        </p:nvSpPr>
        <p:spPr>
          <a:xfrm>
            <a:off x="4427475" y="3088775"/>
            <a:ext cx="4150200" cy="1480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5" name="Google Shape;285;p33"/>
          <p:cNvSpPr txBox="1"/>
          <p:nvPr>
            <p:ph idx="3" type="subTitle"/>
          </p:nvPr>
        </p:nvSpPr>
        <p:spPr>
          <a:xfrm>
            <a:off x="566250" y="1395850"/>
            <a:ext cx="33186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286" name="Google Shape;286;p33"/>
          <p:cNvSpPr txBox="1"/>
          <p:nvPr>
            <p:ph idx="4" type="subTitle"/>
          </p:nvPr>
        </p:nvSpPr>
        <p:spPr>
          <a:xfrm>
            <a:off x="566250" y="3088775"/>
            <a:ext cx="33186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287" name="Google Shape;287;p33"/>
          <p:cNvSpPr/>
          <p:nvPr/>
        </p:nvSpPr>
        <p:spPr>
          <a:xfrm>
            <a:off x="7294700" y="745900"/>
            <a:ext cx="400200" cy="4002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3"/>
          <p:cNvSpPr/>
          <p:nvPr/>
        </p:nvSpPr>
        <p:spPr>
          <a:xfrm>
            <a:off x="7942500" y="-185450"/>
            <a:ext cx="1370100" cy="13701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3">
  <p:cSld name="TITLE_AND_BODY_1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1" name="Google Shape;291;p34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34"/>
          <p:cNvSpPr txBox="1"/>
          <p:nvPr>
            <p:ph idx="1" type="body"/>
          </p:nvPr>
        </p:nvSpPr>
        <p:spPr>
          <a:xfrm>
            <a:off x="566250" y="1899000"/>
            <a:ext cx="3243300" cy="2365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3" name="Google Shape;293;p34"/>
          <p:cNvSpPr txBox="1"/>
          <p:nvPr>
            <p:ph idx="2" type="body"/>
          </p:nvPr>
        </p:nvSpPr>
        <p:spPr>
          <a:xfrm>
            <a:off x="5226525" y="1899000"/>
            <a:ext cx="3243300" cy="2365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4" name="Google Shape;294;p34"/>
          <p:cNvSpPr txBox="1"/>
          <p:nvPr>
            <p:ph idx="3" type="subTitle"/>
          </p:nvPr>
        </p:nvSpPr>
        <p:spPr>
          <a:xfrm>
            <a:off x="566250" y="1382475"/>
            <a:ext cx="3243300" cy="302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295" name="Google Shape;295;p34"/>
          <p:cNvSpPr txBox="1"/>
          <p:nvPr>
            <p:ph idx="4" type="subTitle"/>
          </p:nvPr>
        </p:nvSpPr>
        <p:spPr>
          <a:xfrm>
            <a:off x="5226525" y="1382475"/>
            <a:ext cx="3243300" cy="318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296" name="Google Shape;296;p34"/>
          <p:cNvSpPr/>
          <p:nvPr/>
        </p:nvSpPr>
        <p:spPr>
          <a:xfrm>
            <a:off x="-10950" y="0"/>
            <a:ext cx="354000" cy="33174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97" name="Google Shape;297;p34"/>
          <p:cNvSpPr/>
          <p:nvPr/>
        </p:nvSpPr>
        <p:spPr>
          <a:xfrm rot="10800000">
            <a:off x="1730325" y="3725275"/>
            <a:ext cx="400200" cy="4002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4"/>
          <p:cNvSpPr/>
          <p:nvPr/>
        </p:nvSpPr>
        <p:spPr>
          <a:xfrm rot="10800000">
            <a:off x="112625" y="3686725"/>
            <a:ext cx="1370100" cy="13701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73">
          <p15:clr>
            <a:srgbClr val="E46962"/>
          </p15:clr>
        </p15:guide>
        <p15:guide id="2" orient="horz" pos="2689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 Image">
  <p:cSld name="TITLE_AND_BODY_1_1_3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/>
          <p:nvPr/>
        </p:nvSpPr>
        <p:spPr>
          <a:xfrm>
            <a:off x="6894750" y="1127425"/>
            <a:ext cx="400200" cy="4002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5"/>
          <p:cNvSpPr/>
          <p:nvPr/>
        </p:nvSpPr>
        <p:spPr>
          <a:xfrm>
            <a:off x="7542550" y="196075"/>
            <a:ext cx="1370100" cy="13701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5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3" name="Google Shape;303;p35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35"/>
          <p:cNvSpPr txBox="1"/>
          <p:nvPr>
            <p:ph idx="1" type="body"/>
          </p:nvPr>
        </p:nvSpPr>
        <p:spPr>
          <a:xfrm>
            <a:off x="3804600" y="1841321"/>
            <a:ext cx="2218500" cy="2765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5" name="Google Shape;305;p35"/>
          <p:cNvSpPr txBox="1"/>
          <p:nvPr>
            <p:ph idx="2" type="body"/>
          </p:nvPr>
        </p:nvSpPr>
        <p:spPr>
          <a:xfrm>
            <a:off x="6251423" y="1841321"/>
            <a:ext cx="2218500" cy="2765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6" name="Google Shape;306;p35"/>
          <p:cNvSpPr txBox="1"/>
          <p:nvPr>
            <p:ph idx="3" type="subTitle"/>
          </p:nvPr>
        </p:nvSpPr>
        <p:spPr>
          <a:xfrm>
            <a:off x="3804600" y="1289076"/>
            <a:ext cx="2218500" cy="323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07" name="Google Shape;307;p35"/>
          <p:cNvSpPr txBox="1"/>
          <p:nvPr>
            <p:ph idx="4" type="subTitle"/>
          </p:nvPr>
        </p:nvSpPr>
        <p:spPr>
          <a:xfrm>
            <a:off x="6251418" y="1289076"/>
            <a:ext cx="2218500" cy="340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08" name="Google Shape;308;p35"/>
          <p:cNvSpPr/>
          <p:nvPr/>
        </p:nvSpPr>
        <p:spPr>
          <a:xfrm>
            <a:off x="-10950" y="0"/>
            <a:ext cx="354000" cy="33174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09" name="Google Shape;309;p35"/>
          <p:cNvSpPr/>
          <p:nvPr>
            <p:ph idx="5" type="pic"/>
          </p:nvPr>
        </p:nvSpPr>
        <p:spPr>
          <a:xfrm>
            <a:off x="571500" y="1384800"/>
            <a:ext cx="2881200" cy="3278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473">
          <p15:clr>
            <a:srgbClr val="E46962"/>
          </p15:clr>
        </p15:guide>
        <p15:guide id="2" orient="horz" pos="2689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 - o">
  <p:cSld name="TITLE_AND_BODY_1_3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/>
          <p:nvPr>
            <p:ph type="title"/>
          </p:nvPr>
        </p:nvSpPr>
        <p:spPr>
          <a:xfrm>
            <a:off x="448975" y="445025"/>
            <a:ext cx="8233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2" name="Google Shape;312;p36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6"/>
          <p:cNvSpPr txBox="1"/>
          <p:nvPr>
            <p:ph idx="1" type="body"/>
          </p:nvPr>
        </p:nvSpPr>
        <p:spPr>
          <a:xfrm>
            <a:off x="566250" y="2313600"/>
            <a:ext cx="2415000" cy="2192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4" name="Google Shape;314;p36"/>
          <p:cNvSpPr/>
          <p:nvPr/>
        </p:nvSpPr>
        <p:spPr>
          <a:xfrm>
            <a:off x="566250" y="1378200"/>
            <a:ext cx="548700" cy="2844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rPr>
              <a:t>01</a:t>
            </a:r>
            <a:endParaRPr sz="1200">
              <a:solidFill>
                <a:schemeClr val="lt1"/>
              </a:solidFill>
              <a:latin typeface="Hanken Grotesk Medium"/>
              <a:ea typeface="Hanken Grotesk Medium"/>
              <a:cs typeface="Hanken Grotesk Medium"/>
              <a:sym typeface="Hanken Grotesk Medium"/>
            </a:endParaRPr>
          </a:p>
        </p:txBody>
      </p:sp>
      <p:sp>
        <p:nvSpPr>
          <p:cNvPr id="315" name="Google Shape;315;p36"/>
          <p:cNvSpPr txBox="1"/>
          <p:nvPr>
            <p:ph idx="2" type="subTitle"/>
          </p:nvPr>
        </p:nvSpPr>
        <p:spPr>
          <a:xfrm>
            <a:off x="566250" y="1738800"/>
            <a:ext cx="24150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16" name="Google Shape;316;p36"/>
          <p:cNvSpPr txBox="1"/>
          <p:nvPr>
            <p:ph idx="3" type="body"/>
          </p:nvPr>
        </p:nvSpPr>
        <p:spPr>
          <a:xfrm>
            <a:off x="3254075" y="2313600"/>
            <a:ext cx="2415000" cy="2192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7" name="Google Shape;317;p36"/>
          <p:cNvSpPr/>
          <p:nvPr/>
        </p:nvSpPr>
        <p:spPr>
          <a:xfrm>
            <a:off x="3254079" y="1378200"/>
            <a:ext cx="548700" cy="2844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rPr>
              <a:t>02</a:t>
            </a:r>
            <a:endParaRPr sz="1200">
              <a:solidFill>
                <a:schemeClr val="lt1"/>
              </a:solidFill>
              <a:latin typeface="Hanken Grotesk Medium"/>
              <a:ea typeface="Hanken Grotesk Medium"/>
              <a:cs typeface="Hanken Grotesk Medium"/>
              <a:sym typeface="Hanken Grotesk Medium"/>
            </a:endParaRPr>
          </a:p>
        </p:txBody>
      </p:sp>
      <p:sp>
        <p:nvSpPr>
          <p:cNvPr id="318" name="Google Shape;318;p36"/>
          <p:cNvSpPr txBox="1"/>
          <p:nvPr>
            <p:ph idx="4" type="subTitle"/>
          </p:nvPr>
        </p:nvSpPr>
        <p:spPr>
          <a:xfrm>
            <a:off x="3254075" y="1738800"/>
            <a:ext cx="24150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19" name="Google Shape;319;p36"/>
          <p:cNvSpPr txBox="1"/>
          <p:nvPr>
            <p:ph idx="5" type="body"/>
          </p:nvPr>
        </p:nvSpPr>
        <p:spPr>
          <a:xfrm>
            <a:off x="5941900" y="2313600"/>
            <a:ext cx="2415000" cy="2192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0" name="Google Shape;320;p36"/>
          <p:cNvSpPr/>
          <p:nvPr/>
        </p:nvSpPr>
        <p:spPr>
          <a:xfrm>
            <a:off x="5941901" y="1378200"/>
            <a:ext cx="548700" cy="2844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Hanken Grotesk Medium"/>
                <a:ea typeface="Hanken Grotesk Medium"/>
                <a:cs typeface="Hanken Grotesk Medium"/>
                <a:sym typeface="Hanken Grotesk Medium"/>
              </a:rPr>
              <a:t>03</a:t>
            </a:r>
            <a:endParaRPr sz="1200">
              <a:solidFill>
                <a:schemeClr val="lt1"/>
              </a:solidFill>
              <a:latin typeface="Hanken Grotesk Medium"/>
              <a:ea typeface="Hanken Grotesk Medium"/>
              <a:cs typeface="Hanken Grotesk Medium"/>
              <a:sym typeface="Hanken Grotesk Medium"/>
            </a:endParaRPr>
          </a:p>
        </p:txBody>
      </p:sp>
      <p:sp>
        <p:nvSpPr>
          <p:cNvPr id="321" name="Google Shape;321;p36"/>
          <p:cNvSpPr txBox="1"/>
          <p:nvPr>
            <p:ph idx="6" type="subTitle"/>
          </p:nvPr>
        </p:nvSpPr>
        <p:spPr>
          <a:xfrm>
            <a:off x="5941900" y="1738800"/>
            <a:ext cx="24150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2 - o">
  <p:cSld name="TITLE_AND_BODY_2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/>
          <p:nvPr/>
        </p:nvSpPr>
        <p:spPr>
          <a:xfrm>
            <a:off x="0" y="1160525"/>
            <a:ext cx="9144000" cy="39831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7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5" name="Google Shape;325;p37"/>
          <p:cNvSpPr txBox="1"/>
          <p:nvPr>
            <p:ph idx="1" type="body"/>
          </p:nvPr>
        </p:nvSpPr>
        <p:spPr>
          <a:xfrm>
            <a:off x="566250" y="1904400"/>
            <a:ext cx="2444700" cy="2628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6" name="Google Shape;326;p37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7"/>
          <p:cNvSpPr txBox="1"/>
          <p:nvPr>
            <p:ph idx="2" type="subTitle"/>
          </p:nvPr>
        </p:nvSpPr>
        <p:spPr>
          <a:xfrm>
            <a:off x="595000" y="1367825"/>
            <a:ext cx="2415600" cy="27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28" name="Google Shape;328;p37"/>
          <p:cNvSpPr txBox="1"/>
          <p:nvPr>
            <p:ph idx="3" type="body"/>
          </p:nvPr>
        </p:nvSpPr>
        <p:spPr>
          <a:xfrm>
            <a:off x="3302850" y="1904400"/>
            <a:ext cx="2444700" cy="2628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4" type="subTitle"/>
          </p:nvPr>
        </p:nvSpPr>
        <p:spPr>
          <a:xfrm>
            <a:off x="3302507" y="1367825"/>
            <a:ext cx="2444700" cy="27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30" name="Google Shape;330;p37"/>
          <p:cNvSpPr txBox="1"/>
          <p:nvPr>
            <p:ph idx="5" type="body"/>
          </p:nvPr>
        </p:nvSpPr>
        <p:spPr>
          <a:xfrm>
            <a:off x="6039450" y="1904400"/>
            <a:ext cx="2444700" cy="2628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idx="6" type="subTitle"/>
          </p:nvPr>
        </p:nvSpPr>
        <p:spPr>
          <a:xfrm>
            <a:off x="6039103" y="1367825"/>
            <a:ext cx="2444700" cy="27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32" name="Google Shape;332;p37"/>
          <p:cNvSpPr/>
          <p:nvPr/>
        </p:nvSpPr>
        <p:spPr>
          <a:xfrm>
            <a:off x="8572500" y="171300"/>
            <a:ext cx="400200" cy="4002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 1 Image">
  <p:cSld name="TITLE_AND_BODY_2_1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/>
          <p:nvPr/>
        </p:nvSpPr>
        <p:spPr>
          <a:xfrm>
            <a:off x="0" y="2048875"/>
            <a:ext cx="9144000" cy="30948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8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6" name="Google Shape;336;p38"/>
          <p:cNvSpPr txBox="1"/>
          <p:nvPr>
            <p:ph idx="1" type="body"/>
          </p:nvPr>
        </p:nvSpPr>
        <p:spPr>
          <a:xfrm>
            <a:off x="566250" y="3437425"/>
            <a:ext cx="2444700" cy="12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7" name="Google Shape;337;p38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38"/>
          <p:cNvSpPr txBox="1"/>
          <p:nvPr>
            <p:ph idx="2" type="subTitle"/>
          </p:nvPr>
        </p:nvSpPr>
        <p:spPr>
          <a:xfrm>
            <a:off x="595000" y="2900850"/>
            <a:ext cx="2415600" cy="27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3" type="body"/>
          </p:nvPr>
        </p:nvSpPr>
        <p:spPr>
          <a:xfrm>
            <a:off x="3302850" y="3437425"/>
            <a:ext cx="2444700" cy="12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0" name="Google Shape;340;p38"/>
          <p:cNvSpPr txBox="1"/>
          <p:nvPr>
            <p:ph idx="4" type="subTitle"/>
          </p:nvPr>
        </p:nvSpPr>
        <p:spPr>
          <a:xfrm>
            <a:off x="3302507" y="2900850"/>
            <a:ext cx="2444700" cy="27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5" type="body"/>
          </p:nvPr>
        </p:nvSpPr>
        <p:spPr>
          <a:xfrm>
            <a:off x="6039450" y="3437425"/>
            <a:ext cx="2444700" cy="122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2" name="Google Shape;342;p38"/>
          <p:cNvSpPr txBox="1"/>
          <p:nvPr>
            <p:ph idx="6" type="subTitle"/>
          </p:nvPr>
        </p:nvSpPr>
        <p:spPr>
          <a:xfrm>
            <a:off x="6039103" y="2900850"/>
            <a:ext cx="2444700" cy="273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43" name="Google Shape;343;p38"/>
          <p:cNvSpPr/>
          <p:nvPr/>
        </p:nvSpPr>
        <p:spPr>
          <a:xfrm>
            <a:off x="8572500" y="171300"/>
            <a:ext cx="400200" cy="4002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8"/>
          <p:cNvSpPr/>
          <p:nvPr>
            <p:ph idx="7" type="pic"/>
          </p:nvPr>
        </p:nvSpPr>
        <p:spPr>
          <a:xfrm>
            <a:off x="595025" y="1290025"/>
            <a:ext cx="2415600" cy="153660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Google Shape;345;p38"/>
          <p:cNvSpPr/>
          <p:nvPr>
            <p:ph idx="8" type="pic"/>
          </p:nvPr>
        </p:nvSpPr>
        <p:spPr>
          <a:xfrm>
            <a:off x="3317050" y="1290025"/>
            <a:ext cx="2415600" cy="15366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38"/>
          <p:cNvSpPr/>
          <p:nvPr>
            <p:ph idx="9" type="pic"/>
          </p:nvPr>
        </p:nvSpPr>
        <p:spPr>
          <a:xfrm>
            <a:off x="6054000" y="1290025"/>
            <a:ext cx="2415600" cy="1536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">
  <p:cSld name="TITLE_AND_BODY_1_1_2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12" type="sldNum"/>
          </p:nvPr>
        </p:nvSpPr>
        <p:spPr>
          <a:xfrm>
            <a:off x="8029045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39"/>
          <p:cNvSpPr txBox="1"/>
          <p:nvPr>
            <p:ph idx="1" type="subTitle"/>
          </p:nvPr>
        </p:nvSpPr>
        <p:spPr>
          <a:xfrm>
            <a:off x="571500" y="1354450"/>
            <a:ext cx="2337300" cy="265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2" type="subTitle"/>
          </p:nvPr>
        </p:nvSpPr>
        <p:spPr>
          <a:xfrm>
            <a:off x="3300075" y="1354450"/>
            <a:ext cx="2337300" cy="265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52" name="Google Shape;352;p39"/>
          <p:cNvSpPr txBox="1"/>
          <p:nvPr>
            <p:ph idx="3" type="subTitle"/>
          </p:nvPr>
        </p:nvSpPr>
        <p:spPr>
          <a:xfrm>
            <a:off x="6028825" y="1354450"/>
            <a:ext cx="2337300" cy="265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4" type="body"/>
          </p:nvPr>
        </p:nvSpPr>
        <p:spPr>
          <a:xfrm>
            <a:off x="571350" y="1925400"/>
            <a:ext cx="2337300" cy="211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idx="5" type="body"/>
          </p:nvPr>
        </p:nvSpPr>
        <p:spPr>
          <a:xfrm>
            <a:off x="3300075" y="1925400"/>
            <a:ext cx="2337300" cy="211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5" name="Google Shape;355;p39"/>
          <p:cNvSpPr txBox="1"/>
          <p:nvPr>
            <p:ph idx="6" type="body"/>
          </p:nvPr>
        </p:nvSpPr>
        <p:spPr>
          <a:xfrm>
            <a:off x="6028825" y="1925400"/>
            <a:ext cx="2337300" cy="2110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6" name="Google Shape;356;p39"/>
          <p:cNvSpPr/>
          <p:nvPr/>
        </p:nvSpPr>
        <p:spPr>
          <a:xfrm rot="10800000">
            <a:off x="1730325" y="3725275"/>
            <a:ext cx="400200" cy="4002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9"/>
          <p:cNvSpPr/>
          <p:nvPr/>
        </p:nvSpPr>
        <p:spPr>
          <a:xfrm rot="10800000">
            <a:off x="112625" y="3686725"/>
            <a:ext cx="1370100" cy="13701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850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">
  <p:cSld name="MAIN_POINT_2_2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"/>
          <p:cNvSpPr txBox="1"/>
          <p:nvPr>
            <p:ph type="title"/>
          </p:nvPr>
        </p:nvSpPr>
        <p:spPr>
          <a:xfrm>
            <a:off x="313400" y="445025"/>
            <a:ext cx="78015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60" name="Google Shape;360;p40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40"/>
          <p:cNvSpPr txBox="1"/>
          <p:nvPr>
            <p:ph idx="1" type="body"/>
          </p:nvPr>
        </p:nvSpPr>
        <p:spPr>
          <a:xfrm>
            <a:off x="2691100" y="2581050"/>
            <a:ext cx="5423700" cy="504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2" name="Google Shape;362;p40"/>
          <p:cNvSpPr txBox="1"/>
          <p:nvPr>
            <p:ph idx="2" type="body"/>
          </p:nvPr>
        </p:nvSpPr>
        <p:spPr>
          <a:xfrm>
            <a:off x="2679475" y="1478314"/>
            <a:ext cx="5423700" cy="484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3" name="Google Shape;363;p40"/>
          <p:cNvSpPr txBox="1"/>
          <p:nvPr>
            <p:ph idx="3" type="body"/>
          </p:nvPr>
        </p:nvSpPr>
        <p:spPr>
          <a:xfrm>
            <a:off x="2691100" y="3654544"/>
            <a:ext cx="5423700" cy="504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364" name="Google Shape;364;p40"/>
          <p:cNvCxnSpPr/>
          <p:nvPr/>
        </p:nvCxnSpPr>
        <p:spPr>
          <a:xfrm>
            <a:off x="2366100" y="1384225"/>
            <a:ext cx="0" cy="3211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65" name="Google Shape;365;p40"/>
          <p:cNvSpPr/>
          <p:nvPr/>
        </p:nvSpPr>
        <p:spPr>
          <a:xfrm>
            <a:off x="2289750" y="1650775"/>
            <a:ext cx="152700" cy="15270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0"/>
          <p:cNvSpPr/>
          <p:nvPr/>
        </p:nvSpPr>
        <p:spPr>
          <a:xfrm>
            <a:off x="2289750" y="2737600"/>
            <a:ext cx="152700" cy="15270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0"/>
          <p:cNvSpPr/>
          <p:nvPr/>
        </p:nvSpPr>
        <p:spPr>
          <a:xfrm>
            <a:off x="2289750" y="3824425"/>
            <a:ext cx="152700" cy="15270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0"/>
          <p:cNvSpPr txBox="1"/>
          <p:nvPr>
            <p:ph idx="4" type="subTitle"/>
          </p:nvPr>
        </p:nvSpPr>
        <p:spPr>
          <a:xfrm>
            <a:off x="313400" y="2645150"/>
            <a:ext cx="1886700" cy="328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313400" y="1540800"/>
            <a:ext cx="1886700" cy="328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313400" y="3736525"/>
            <a:ext cx="1886700" cy="328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71" name="Google Shape;371;p40"/>
          <p:cNvSpPr/>
          <p:nvPr/>
        </p:nvSpPr>
        <p:spPr>
          <a:xfrm>
            <a:off x="8582548" y="0"/>
            <a:ext cx="577800" cy="33174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 v2">
  <p:cSld name="MAIN_POINT_2_2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/>
          <p:cNvSpPr txBox="1"/>
          <p:nvPr>
            <p:ph type="title"/>
          </p:nvPr>
        </p:nvSpPr>
        <p:spPr>
          <a:xfrm>
            <a:off x="566250" y="445025"/>
            <a:ext cx="8012100" cy="932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4" name="Google Shape;374;p41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41"/>
          <p:cNvSpPr txBox="1"/>
          <p:nvPr>
            <p:ph idx="1" type="body"/>
          </p:nvPr>
        </p:nvSpPr>
        <p:spPr>
          <a:xfrm>
            <a:off x="607550" y="1871725"/>
            <a:ext cx="1722000" cy="1281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376" name="Google Shape;376;p41"/>
          <p:cNvCxnSpPr/>
          <p:nvPr/>
        </p:nvCxnSpPr>
        <p:spPr>
          <a:xfrm>
            <a:off x="567850" y="3366550"/>
            <a:ext cx="8012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77" name="Google Shape;377;p41"/>
          <p:cNvSpPr/>
          <p:nvPr/>
        </p:nvSpPr>
        <p:spPr>
          <a:xfrm>
            <a:off x="4495650" y="3290200"/>
            <a:ext cx="152700" cy="15270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1"/>
          <p:cNvSpPr/>
          <p:nvPr/>
        </p:nvSpPr>
        <p:spPr>
          <a:xfrm>
            <a:off x="1392200" y="3290200"/>
            <a:ext cx="152700" cy="15270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1"/>
          <p:cNvSpPr/>
          <p:nvPr/>
        </p:nvSpPr>
        <p:spPr>
          <a:xfrm>
            <a:off x="7599100" y="3317625"/>
            <a:ext cx="152700" cy="15270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1"/>
          <p:cNvSpPr txBox="1"/>
          <p:nvPr>
            <p:ph idx="2" type="body"/>
          </p:nvPr>
        </p:nvSpPr>
        <p:spPr>
          <a:xfrm>
            <a:off x="3711000" y="1871725"/>
            <a:ext cx="1722000" cy="1281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1" name="Google Shape;381;p41"/>
          <p:cNvSpPr txBox="1"/>
          <p:nvPr>
            <p:ph idx="3" type="body"/>
          </p:nvPr>
        </p:nvSpPr>
        <p:spPr>
          <a:xfrm>
            <a:off x="6814450" y="1871725"/>
            <a:ext cx="1722000" cy="1281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2" name="Google Shape;382;p41"/>
          <p:cNvSpPr txBox="1"/>
          <p:nvPr>
            <p:ph idx="4" type="subTitle"/>
          </p:nvPr>
        </p:nvSpPr>
        <p:spPr>
          <a:xfrm>
            <a:off x="258100" y="3623450"/>
            <a:ext cx="2421000" cy="328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83" name="Google Shape;383;p41"/>
          <p:cNvSpPr txBox="1"/>
          <p:nvPr>
            <p:ph idx="5" type="subTitle"/>
          </p:nvPr>
        </p:nvSpPr>
        <p:spPr>
          <a:xfrm>
            <a:off x="3361498" y="3623450"/>
            <a:ext cx="2421000" cy="328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84" name="Google Shape;384;p41"/>
          <p:cNvSpPr txBox="1"/>
          <p:nvPr>
            <p:ph idx="6" type="subTitle"/>
          </p:nvPr>
        </p:nvSpPr>
        <p:spPr>
          <a:xfrm>
            <a:off x="6464948" y="3623450"/>
            <a:ext cx="2421000" cy="328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">
  <p:cSld name="TITLE_AND_BODY_1_2_1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"/>
          <p:cNvSpPr/>
          <p:nvPr/>
        </p:nvSpPr>
        <p:spPr>
          <a:xfrm>
            <a:off x="0" y="1160525"/>
            <a:ext cx="9144000" cy="39831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2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8" name="Google Shape;388;p42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42"/>
          <p:cNvSpPr txBox="1"/>
          <p:nvPr>
            <p:ph idx="1" type="body"/>
          </p:nvPr>
        </p:nvSpPr>
        <p:spPr>
          <a:xfrm>
            <a:off x="566250" y="2376000"/>
            <a:ext cx="2090100" cy="1739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0" name="Google Shape;390;p42"/>
          <p:cNvSpPr txBox="1"/>
          <p:nvPr>
            <p:ph idx="2" type="body"/>
          </p:nvPr>
        </p:nvSpPr>
        <p:spPr>
          <a:xfrm>
            <a:off x="3464701" y="2377550"/>
            <a:ext cx="2221500" cy="1739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1" name="Google Shape;391;p42"/>
          <p:cNvSpPr txBox="1"/>
          <p:nvPr>
            <p:ph idx="3" type="body"/>
          </p:nvPr>
        </p:nvSpPr>
        <p:spPr>
          <a:xfrm>
            <a:off x="6428851" y="2377550"/>
            <a:ext cx="2221500" cy="1739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2" name="Google Shape;392;p42"/>
          <p:cNvSpPr txBox="1"/>
          <p:nvPr>
            <p:ph idx="4" type="subTitle"/>
          </p:nvPr>
        </p:nvSpPr>
        <p:spPr>
          <a:xfrm>
            <a:off x="566250" y="1803600"/>
            <a:ext cx="2090100" cy="504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93" name="Google Shape;393;p42"/>
          <p:cNvSpPr txBox="1"/>
          <p:nvPr>
            <p:ph idx="5" type="subTitle"/>
          </p:nvPr>
        </p:nvSpPr>
        <p:spPr>
          <a:xfrm>
            <a:off x="3464688" y="1803600"/>
            <a:ext cx="2221500" cy="504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94" name="Google Shape;394;p42"/>
          <p:cNvSpPr txBox="1"/>
          <p:nvPr>
            <p:ph idx="6" type="subTitle"/>
          </p:nvPr>
        </p:nvSpPr>
        <p:spPr>
          <a:xfrm>
            <a:off x="6428838" y="1803600"/>
            <a:ext cx="2221500" cy="504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395" name="Google Shape;395;p42"/>
          <p:cNvSpPr/>
          <p:nvPr/>
        </p:nvSpPr>
        <p:spPr>
          <a:xfrm>
            <a:off x="8572500" y="171300"/>
            <a:ext cx="400200" cy="4002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key metrics">
  <p:cSld name="TITLE_AND_BODY_1_2_1_4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3"/>
          <p:cNvSpPr/>
          <p:nvPr/>
        </p:nvSpPr>
        <p:spPr>
          <a:xfrm>
            <a:off x="0" y="1160525"/>
            <a:ext cx="9144000" cy="39831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9" name="Google Shape;399;p43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43"/>
          <p:cNvSpPr txBox="1"/>
          <p:nvPr>
            <p:ph idx="1" type="body"/>
          </p:nvPr>
        </p:nvSpPr>
        <p:spPr>
          <a:xfrm>
            <a:off x="1253788" y="2376000"/>
            <a:ext cx="2556900" cy="1739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1" name="Google Shape;401;p43"/>
          <p:cNvSpPr txBox="1"/>
          <p:nvPr>
            <p:ph idx="2" type="body"/>
          </p:nvPr>
        </p:nvSpPr>
        <p:spPr>
          <a:xfrm>
            <a:off x="5172503" y="2377550"/>
            <a:ext cx="2717700" cy="1739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2" name="Google Shape;402;p43"/>
          <p:cNvSpPr txBox="1"/>
          <p:nvPr>
            <p:ph idx="3" type="subTitle"/>
          </p:nvPr>
        </p:nvSpPr>
        <p:spPr>
          <a:xfrm>
            <a:off x="1253788" y="1803600"/>
            <a:ext cx="2556900" cy="504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03" name="Google Shape;403;p43"/>
          <p:cNvSpPr txBox="1"/>
          <p:nvPr>
            <p:ph idx="4" type="subTitle"/>
          </p:nvPr>
        </p:nvSpPr>
        <p:spPr>
          <a:xfrm>
            <a:off x="5172487" y="1803600"/>
            <a:ext cx="2717700" cy="504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04" name="Google Shape;404;p43"/>
          <p:cNvSpPr/>
          <p:nvPr/>
        </p:nvSpPr>
        <p:spPr>
          <a:xfrm>
            <a:off x="8572500" y="171300"/>
            <a:ext cx="400200" cy="4002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2">
  <p:cSld name="TITLE_AND_BODY_1_2_1_3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"/>
          <p:cNvSpPr/>
          <p:nvPr/>
        </p:nvSpPr>
        <p:spPr>
          <a:xfrm rot="10800000">
            <a:off x="1489475" y="4020875"/>
            <a:ext cx="400200" cy="4002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4"/>
          <p:cNvSpPr/>
          <p:nvPr/>
        </p:nvSpPr>
        <p:spPr>
          <a:xfrm rot="10800000">
            <a:off x="-128225" y="3982325"/>
            <a:ext cx="1370100" cy="13701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4"/>
          <p:cNvSpPr/>
          <p:nvPr/>
        </p:nvSpPr>
        <p:spPr>
          <a:xfrm>
            <a:off x="569625" y="1377275"/>
            <a:ext cx="2575500" cy="28758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0" name="Google Shape;410;p44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44"/>
          <p:cNvSpPr txBox="1"/>
          <p:nvPr>
            <p:ph idx="1" type="body"/>
          </p:nvPr>
        </p:nvSpPr>
        <p:spPr>
          <a:xfrm>
            <a:off x="821800" y="2449762"/>
            <a:ext cx="2090100" cy="1016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2" name="Google Shape;412;p44"/>
          <p:cNvSpPr/>
          <p:nvPr/>
        </p:nvSpPr>
        <p:spPr>
          <a:xfrm>
            <a:off x="3287700" y="1377275"/>
            <a:ext cx="2575500" cy="28758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4"/>
          <p:cNvSpPr/>
          <p:nvPr/>
        </p:nvSpPr>
        <p:spPr>
          <a:xfrm>
            <a:off x="6005750" y="1377275"/>
            <a:ext cx="2575500" cy="28758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4"/>
          <p:cNvSpPr txBox="1"/>
          <p:nvPr>
            <p:ph idx="2" type="body"/>
          </p:nvPr>
        </p:nvSpPr>
        <p:spPr>
          <a:xfrm>
            <a:off x="3530388" y="2449762"/>
            <a:ext cx="2090100" cy="1016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5" name="Google Shape;415;p44"/>
          <p:cNvSpPr txBox="1"/>
          <p:nvPr>
            <p:ph idx="3" type="body"/>
          </p:nvPr>
        </p:nvSpPr>
        <p:spPr>
          <a:xfrm>
            <a:off x="6238988" y="2449762"/>
            <a:ext cx="2090100" cy="1016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6" name="Google Shape;416;p44"/>
          <p:cNvSpPr/>
          <p:nvPr/>
        </p:nvSpPr>
        <p:spPr>
          <a:xfrm>
            <a:off x="566250" y="1377275"/>
            <a:ext cx="2575500" cy="570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7" name="Google Shape;417;p44"/>
          <p:cNvSpPr txBox="1"/>
          <p:nvPr>
            <p:ph idx="4" type="subTitle"/>
          </p:nvPr>
        </p:nvSpPr>
        <p:spPr>
          <a:xfrm>
            <a:off x="821800" y="1937950"/>
            <a:ext cx="20901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18" name="Google Shape;418;p44"/>
          <p:cNvSpPr txBox="1"/>
          <p:nvPr>
            <p:ph idx="5" type="subTitle"/>
          </p:nvPr>
        </p:nvSpPr>
        <p:spPr>
          <a:xfrm>
            <a:off x="3530388" y="1937950"/>
            <a:ext cx="20901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19" name="Google Shape;419;p44"/>
          <p:cNvSpPr txBox="1"/>
          <p:nvPr>
            <p:ph idx="6" type="subTitle"/>
          </p:nvPr>
        </p:nvSpPr>
        <p:spPr>
          <a:xfrm>
            <a:off x="6238988" y="1937950"/>
            <a:ext cx="20901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20" name="Google Shape;420;p44"/>
          <p:cNvSpPr/>
          <p:nvPr/>
        </p:nvSpPr>
        <p:spPr>
          <a:xfrm>
            <a:off x="3286000" y="1377275"/>
            <a:ext cx="2575500" cy="570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1" name="Google Shape;421;p44"/>
          <p:cNvSpPr/>
          <p:nvPr/>
        </p:nvSpPr>
        <p:spPr>
          <a:xfrm>
            <a:off x="6005775" y="1377275"/>
            <a:ext cx="2575500" cy="570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4">
  <p:cSld name="TITLE_AND_BODY_1_2_1_1_2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5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4" name="Google Shape;424;p45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45"/>
          <p:cNvSpPr txBox="1"/>
          <p:nvPr>
            <p:ph idx="1" type="body"/>
          </p:nvPr>
        </p:nvSpPr>
        <p:spPr>
          <a:xfrm>
            <a:off x="663050" y="2816837"/>
            <a:ext cx="2090100" cy="1016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6" name="Google Shape;426;p45"/>
          <p:cNvSpPr txBox="1"/>
          <p:nvPr>
            <p:ph idx="2" type="body"/>
          </p:nvPr>
        </p:nvSpPr>
        <p:spPr>
          <a:xfrm>
            <a:off x="3526950" y="2816837"/>
            <a:ext cx="2090100" cy="1016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7" name="Google Shape;427;p45"/>
          <p:cNvSpPr txBox="1"/>
          <p:nvPr>
            <p:ph idx="3" type="body"/>
          </p:nvPr>
        </p:nvSpPr>
        <p:spPr>
          <a:xfrm>
            <a:off x="6390850" y="2816837"/>
            <a:ext cx="2090100" cy="1016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8" name="Google Shape;428;p45"/>
          <p:cNvSpPr txBox="1"/>
          <p:nvPr>
            <p:ph idx="4" type="subTitle"/>
          </p:nvPr>
        </p:nvSpPr>
        <p:spPr>
          <a:xfrm>
            <a:off x="1091900" y="1827700"/>
            <a:ext cx="12324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29" name="Google Shape;429;p45"/>
          <p:cNvSpPr txBox="1"/>
          <p:nvPr>
            <p:ph idx="5" type="subTitle"/>
          </p:nvPr>
        </p:nvSpPr>
        <p:spPr>
          <a:xfrm>
            <a:off x="3955800" y="1827700"/>
            <a:ext cx="12324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30" name="Google Shape;430;p45"/>
          <p:cNvSpPr txBox="1"/>
          <p:nvPr>
            <p:ph idx="6" type="subTitle"/>
          </p:nvPr>
        </p:nvSpPr>
        <p:spPr>
          <a:xfrm>
            <a:off x="6819700" y="1827700"/>
            <a:ext cx="12324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aragraphs">
  <p:cSld name="TITLE_AND_BODY_1_1_1_1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6"/>
          <p:cNvSpPr/>
          <p:nvPr/>
        </p:nvSpPr>
        <p:spPr>
          <a:xfrm>
            <a:off x="645900" y="1380257"/>
            <a:ext cx="2418600" cy="663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6"/>
          <p:cNvSpPr/>
          <p:nvPr/>
        </p:nvSpPr>
        <p:spPr>
          <a:xfrm>
            <a:off x="6079500" y="1380202"/>
            <a:ext cx="2418600" cy="663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4" name="Google Shape;434;p46"/>
          <p:cNvSpPr/>
          <p:nvPr/>
        </p:nvSpPr>
        <p:spPr>
          <a:xfrm>
            <a:off x="3358950" y="1380202"/>
            <a:ext cx="2418600" cy="663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5" name="Google Shape;435;p4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6" name="Google Shape;436;p46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46"/>
          <p:cNvSpPr txBox="1"/>
          <p:nvPr>
            <p:ph idx="1" type="body"/>
          </p:nvPr>
        </p:nvSpPr>
        <p:spPr>
          <a:xfrm>
            <a:off x="645900" y="1594925"/>
            <a:ext cx="2418600" cy="2188200"/>
          </a:xfrm>
          <a:prstGeom prst="rect">
            <a:avLst/>
          </a:prstGeom>
        </p:spPr>
        <p:txBody>
          <a:bodyPr anchorCtr="0" anchor="t" bIns="91425" lIns="91425" spcFirstLastPara="1" rIns="16740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8" name="Google Shape;438;p46"/>
          <p:cNvSpPr txBox="1"/>
          <p:nvPr>
            <p:ph idx="2" type="body"/>
          </p:nvPr>
        </p:nvSpPr>
        <p:spPr>
          <a:xfrm>
            <a:off x="3358950" y="1594950"/>
            <a:ext cx="2418600" cy="2188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9" name="Google Shape;439;p46"/>
          <p:cNvSpPr txBox="1"/>
          <p:nvPr>
            <p:ph idx="3" type="body"/>
          </p:nvPr>
        </p:nvSpPr>
        <p:spPr>
          <a:xfrm>
            <a:off x="6079500" y="1594950"/>
            <a:ext cx="2418600" cy="2188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0" name="Google Shape;440;p46"/>
          <p:cNvSpPr/>
          <p:nvPr/>
        </p:nvSpPr>
        <p:spPr>
          <a:xfrm>
            <a:off x="85650" y="85650"/>
            <a:ext cx="400200" cy="4002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257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items on timeline 1">
  <p:cSld name="MAIN_POINT_2_2_2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"/>
          <p:cNvSpPr txBox="1"/>
          <p:nvPr>
            <p:ph type="title"/>
          </p:nvPr>
        </p:nvSpPr>
        <p:spPr>
          <a:xfrm>
            <a:off x="278250" y="445025"/>
            <a:ext cx="7803600" cy="475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43" name="Google Shape;443;p47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47"/>
          <p:cNvSpPr txBox="1"/>
          <p:nvPr>
            <p:ph idx="1" type="body"/>
          </p:nvPr>
        </p:nvSpPr>
        <p:spPr>
          <a:xfrm>
            <a:off x="2691118" y="1237550"/>
            <a:ext cx="5390700" cy="663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5" name="Google Shape;445;p47"/>
          <p:cNvSpPr txBox="1"/>
          <p:nvPr>
            <p:ph idx="2" type="body"/>
          </p:nvPr>
        </p:nvSpPr>
        <p:spPr>
          <a:xfrm>
            <a:off x="2691118" y="2225625"/>
            <a:ext cx="5390700" cy="663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6" name="Google Shape;446;p47"/>
          <p:cNvSpPr txBox="1"/>
          <p:nvPr>
            <p:ph idx="3" type="body"/>
          </p:nvPr>
        </p:nvSpPr>
        <p:spPr>
          <a:xfrm>
            <a:off x="2691103" y="3297425"/>
            <a:ext cx="5390700" cy="663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447" name="Google Shape;447;p47"/>
          <p:cNvCxnSpPr/>
          <p:nvPr/>
        </p:nvCxnSpPr>
        <p:spPr>
          <a:xfrm>
            <a:off x="2366100" y="1266800"/>
            <a:ext cx="0" cy="3606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48" name="Google Shape;448;p47"/>
          <p:cNvSpPr/>
          <p:nvPr/>
        </p:nvSpPr>
        <p:spPr>
          <a:xfrm>
            <a:off x="2289750" y="1492850"/>
            <a:ext cx="152700" cy="15270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7"/>
          <p:cNvSpPr/>
          <p:nvPr/>
        </p:nvSpPr>
        <p:spPr>
          <a:xfrm>
            <a:off x="2289750" y="2500275"/>
            <a:ext cx="152700" cy="15270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7"/>
          <p:cNvSpPr/>
          <p:nvPr/>
        </p:nvSpPr>
        <p:spPr>
          <a:xfrm>
            <a:off x="2289750" y="3544525"/>
            <a:ext cx="152700" cy="15270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7"/>
          <p:cNvSpPr txBox="1"/>
          <p:nvPr>
            <p:ph idx="4" type="subTitle"/>
          </p:nvPr>
        </p:nvSpPr>
        <p:spPr>
          <a:xfrm>
            <a:off x="203925" y="1404950"/>
            <a:ext cx="1995900" cy="328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52" name="Google Shape;452;p47"/>
          <p:cNvSpPr txBox="1"/>
          <p:nvPr>
            <p:ph idx="5" type="subTitle"/>
          </p:nvPr>
        </p:nvSpPr>
        <p:spPr>
          <a:xfrm>
            <a:off x="203925" y="2412375"/>
            <a:ext cx="1995900" cy="328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53" name="Google Shape;453;p47"/>
          <p:cNvSpPr txBox="1"/>
          <p:nvPr>
            <p:ph idx="6" type="subTitle"/>
          </p:nvPr>
        </p:nvSpPr>
        <p:spPr>
          <a:xfrm>
            <a:off x="203925" y="3456625"/>
            <a:ext cx="1995900" cy="328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54" name="Google Shape;454;p47"/>
          <p:cNvSpPr/>
          <p:nvPr/>
        </p:nvSpPr>
        <p:spPr>
          <a:xfrm>
            <a:off x="2289750" y="4329313"/>
            <a:ext cx="152700" cy="152700"/>
          </a:xfrm>
          <a:prstGeom prst="mathPlus">
            <a:avLst>
              <a:gd fmla="val 23520" name="adj1"/>
            </a:avLst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7"/>
          <p:cNvSpPr txBox="1"/>
          <p:nvPr>
            <p:ph idx="7" type="body"/>
          </p:nvPr>
        </p:nvSpPr>
        <p:spPr>
          <a:xfrm>
            <a:off x="2691103" y="4065025"/>
            <a:ext cx="5390700" cy="663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6" name="Google Shape;456;p47"/>
          <p:cNvSpPr txBox="1"/>
          <p:nvPr>
            <p:ph idx="8" type="subTitle"/>
          </p:nvPr>
        </p:nvSpPr>
        <p:spPr>
          <a:xfrm>
            <a:off x="203925" y="4232425"/>
            <a:ext cx="1995900" cy="3285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57" name="Google Shape;457;p47"/>
          <p:cNvSpPr/>
          <p:nvPr/>
        </p:nvSpPr>
        <p:spPr>
          <a:xfrm>
            <a:off x="8582548" y="0"/>
            <a:ext cx="577800" cy="33174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2">
  <p:cSld name="TITLE_AND_BODY_1_2_1_2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8"/>
          <p:cNvSpPr/>
          <p:nvPr/>
        </p:nvSpPr>
        <p:spPr>
          <a:xfrm>
            <a:off x="569477" y="1377275"/>
            <a:ext cx="1912800" cy="23406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8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1" name="Google Shape;461;p48"/>
          <p:cNvSpPr txBox="1"/>
          <p:nvPr>
            <p:ph idx="1" type="body"/>
          </p:nvPr>
        </p:nvSpPr>
        <p:spPr>
          <a:xfrm>
            <a:off x="756741" y="2449762"/>
            <a:ext cx="1551900" cy="1016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2" name="Google Shape;462;p48"/>
          <p:cNvSpPr/>
          <p:nvPr/>
        </p:nvSpPr>
        <p:spPr>
          <a:xfrm>
            <a:off x="566250" y="1377275"/>
            <a:ext cx="1912800" cy="459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8"/>
          <p:cNvSpPr txBox="1"/>
          <p:nvPr>
            <p:ph idx="2" type="subTitle"/>
          </p:nvPr>
        </p:nvSpPr>
        <p:spPr>
          <a:xfrm>
            <a:off x="756741" y="1937950"/>
            <a:ext cx="15519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64" name="Google Shape;464;p48"/>
          <p:cNvSpPr/>
          <p:nvPr/>
        </p:nvSpPr>
        <p:spPr>
          <a:xfrm>
            <a:off x="2601284" y="1377275"/>
            <a:ext cx="1912800" cy="23406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8"/>
          <p:cNvSpPr txBox="1"/>
          <p:nvPr>
            <p:ph idx="3" type="body"/>
          </p:nvPr>
        </p:nvSpPr>
        <p:spPr>
          <a:xfrm>
            <a:off x="2788548" y="2449762"/>
            <a:ext cx="1551900" cy="1016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6" name="Google Shape;466;p48"/>
          <p:cNvSpPr txBox="1"/>
          <p:nvPr>
            <p:ph idx="4" type="subTitle"/>
          </p:nvPr>
        </p:nvSpPr>
        <p:spPr>
          <a:xfrm>
            <a:off x="2788548" y="1937950"/>
            <a:ext cx="15519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67" name="Google Shape;467;p48"/>
          <p:cNvSpPr/>
          <p:nvPr/>
        </p:nvSpPr>
        <p:spPr>
          <a:xfrm>
            <a:off x="4633091" y="1377275"/>
            <a:ext cx="1912800" cy="23406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8"/>
          <p:cNvSpPr txBox="1"/>
          <p:nvPr>
            <p:ph idx="5" type="body"/>
          </p:nvPr>
        </p:nvSpPr>
        <p:spPr>
          <a:xfrm>
            <a:off x="4820355" y="2449762"/>
            <a:ext cx="1551900" cy="1016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9" name="Google Shape;469;p48"/>
          <p:cNvSpPr txBox="1"/>
          <p:nvPr>
            <p:ph idx="6" type="subTitle"/>
          </p:nvPr>
        </p:nvSpPr>
        <p:spPr>
          <a:xfrm>
            <a:off x="4820355" y="1937950"/>
            <a:ext cx="15519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70" name="Google Shape;470;p48"/>
          <p:cNvSpPr/>
          <p:nvPr/>
        </p:nvSpPr>
        <p:spPr>
          <a:xfrm>
            <a:off x="6664899" y="1377275"/>
            <a:ext cx="1912800" cy="2340600"/>
          </a:xfrm>
          <a:prstGeom prst="rect">
            <a:avLst/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8"/>
          <p:cNvSpPr txBox="1"/>
          <p:nvPr>
            <p:ph idx="7" type="body"/>
          </p:nvPr>
        </p:nvSpPr>
        <p:spPr>
          <a:xfrm>
            <a:off x="6852162" y="2449762"/>
            <a:ext cx="1551900" cy="1016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2" name="Google Shape;472;p48"/>
          <p:cNvSpPr txBox="1"/>
          <p:nvPr>
            <p:ph idx="8" type="subTitle"/>
          </p:nvPr>
        </p:nvSpPr>
        <p:spPr>
          <a:xfrm>
            <a:off x="6852162" y="1937950"/>
            <a:ext cx="15519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73" name="Google Shape;473;p48"/>
          <p:cNvSpPr/>
          <p:nvPr/>
        </p:nvSpPr>
        <p:spPr>
          <a:xfrm>
            <a:off x="2608100" y="1377275"/>
            <a:ext cx="1912800" cy="459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8"/>
          <p:cNvSpPr/>
          <p:nvPr/>
        </p:nvSpPr>
        <p:spPr>
          <a:xfrm>
            <a:off x="4636500" y="1377275"/>
            <a:ext cx="1912800" cy="459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8"/>
          <p:cNvSpPr/>
          <p:nvPr/>
        </p:nvSpPr>
        <p:spPr>
          <a:xfrm>
            <a:off x="6664900" y="1377275"/>
            <a:ext cx="1912800" cy="459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8"/>
          <p:cNvSpPr/>
          <p:nvPr/>
        </p:nvSpPr>
        <p:spPr>
          <a:xfrm rot="10800000">
            <a:off x="1356725" y="4032755"/>
            <a:ext cx="307800" cy="3078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8"/>
          <p:cNvSpPr/>
          <p:nvPr/>
        </p:nvSpPr>
        <p:spPr>
          <a:xfrm rot="10800000">
            <a:off x="112723" y="4003225"/>
            <a:ext cx="1053600" cy="10536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8"/>
          <p:cNvSpPr/>
          <p:nvPr/>
        </p:nvSpPr>
        <p:spPr>
          <a:xfrm>
            <a:off x="8572500" y="171300"/>
            <a:ext cx="400200" cy="4002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3">
  <p:cSld name="TITLE_AND_BODY_1_2_1_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9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1" name="Google Shape;481;p49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49"/>
          <p:cNvSpPr txBox="1"/>
          <p:nvPr>
            <p:ph idx="1" type="body"/>
          </p:nvPr>
        </p:nvSpPr>
        <p:spPr>
          <a:xfrm>
            <a:off x="714750" y="2740625"/>
            <a:ext cx="1788000" cy="1016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3" name="Google Shape;483;p49"/>
          <p:cNvSpPr txBox="1"/>
          <p:nvPr>
            <p:ph idx="2" type="subTitle"/>
          </p:nvPr>
        </p:nvSpPr>
        <p:spPr>
          <a:xfrm>
            <a:off x="992550" y="1993500"/>
            <a:ext cx="12324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84" name="Google Shape;484;p49"/>
          <p:cNvSpPr txBox="1"/>
          <p:nvPr>
            <p:ph idx="3" type="body"/>
          </p:nvPr>
        </p:nvSpPr>
        <p:spPr>
          <a:xfrm>
            <a:off x="2690250" y="2740625"/>
            <a:ext cx="1788000" cy="1016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5" name="Google Shape;485;p49"/>
          <p:cNvSpPr txBox="1"/>
          <p:nvPr>
            <p:ph idx="4" type="subTitle"/>
          </p:nvPr>
        </p:nvSpPr>
        <p:spPr>
          <a:xfrm>
            <a:off x="2968050" y="1993500"/>
            <a:ext cx="12324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86" name="Google Shape;486;p49"/>
          <p:cNvSpPr txBox="1"/>
          <p:nvPr>
            <p:ph idx="5" type="body"/>
          </p:nvPr>
        </p:nvSpPr>
        <p:spPr>
          <a:xfrm>
            <a:off x="4665750" y="2740625"/>
            <a:ext cx="1788000" cy="1016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7" name="Google Shape;487;p49"/>
          <p:cNvSpPr txBox="1"/>
          <p:nvPr>
            <p:ph idx="6" type="subTitle"/>
          </p:nvPr>
        </p:nvSpPr>
        <p:spPr>
          <a:xfrm>
            <a:off x="4943550" y="1993500"/>
            <a:ext cx="12324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88" name="Google Shape;488;p49"/>
          <p:cNvSpPr txBox="1"/>
          <p:nvPr>
            <p:ph idx="7" type="body"/>
          </p:nvPr>
        </p:nvSpPr>
        <p:spPr>
          <a:xfrm>
            <a:off x="6641250" y="2740625"/>
            <a:ext cx="1788000" cy="1016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9" name="Google Shape;489;p49"/>
          <p:cNvSpPr txBox="1"/>
          <p:nvPr>
            <p:ph idx="8" type="subTitle"/>
          </p:nvPr>
        </p:nvSpPr>
        <p:spPr>
          <a:xfrm>
            <a:off x="6919050" y="1993500"/>
            <a:ext cx="1232400" cy="434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Open Sans Medium"/>
              <a:buNone/>
              <a:defRPr sz="20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 Medium"/>
              <a:buNone/>
              <a:defRPr sz="20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/>
        </p:txBody>
      </p:sp>
      <p:sp>
        <p:nvSpPr>
          <p:cNvPr id="490" name="Google Shape;490;p49"/>
          <p:cNvSpPr/>
          <p:nvPr/>
        </p:nvSpPr>
        <p:spPr>
          <a:xfrm>
            <a:off x="85650" y="85650"/>
            <a:ext cx="400200" cy="4002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">
  <p:cSld name="TITLE_AND_BODY_1_3_1_3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0"/>
          <p:cNvSpPr txBox="1"/>
          <p:nvPr>
            <p:ph type="title"/>
          </p:nvPr>
        </p:nvSpPr>
        <p:spPr>
          <a:xfrm>
            <a:off x="566250" y="445025"/>
            <a:ext cx="40935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3" name="Google Shape;493;p50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4" name="Google Shape;494;p50"/>
          <p:cNvSpPr txBox="1"/>
          <p:nvPr>
            <p:ph idx="1" type="body"/>
          </p:nvPr>
        </p:nvSpPr>
        <p:spPr>
          <a:xfrm>
            <a:off x="566250" y="1149575"/>
            <a:ext cx="4093500" cy="351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  <p:sp>
        <p:nvSpPr>
          <p:cNvPr id="495" name="Google Shape;495;p50"/>
          <p:cNvSpPr/>
          <p:nvPr/>
        </p:nvSpPr>
        <p:spPr>
          <a:xfrm>
            <a:off x="5138125" y="2908075"/>
            <a:ext cx="2701800" cy="27018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0"/>
          <p:cNvSpPr/>
          <p:nvPr>
            <p:ph idx="2" type="pic"/>
          </p:nvPr>
        </p:nvSpPr>
        <p:spPr>
          <a:xfrm>
            <a:off x="5794650" y="571500"/>
            <a:ext cx="2778000" cy="4000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 No Image">
  <p:cSld name="TITLE_AND_BODY_1_3_1_4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1"/>
          <p:cNvSpPr/>
          <p:nvPr/>
        </p:nvSpPr>
        <p:spPr>
          <a:xfrm>
            <a:off x="7507350" y="-1155050"/>
            <a:ext cx="2701800" cy="27018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1"/>
          <p:cNvSpPr txBox="1"/>
          <p:nvPr>
            <p:ph type="title"/>
          </p:nvPr>
        </p:nvSpPr>
        <p:spPr>
          <a:xfrm>
            <a:off x="566250" y="293700"/>
            <a:ext cx="77772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00" name="Google Shape;500;p51"/>
          <p:cNvSpPr txBox="1"/>
          <p:nvPr>
            <p:ph idx="1" type="body"/>
          </p:nvPr>
        </p:nvSpPr>
        <p:spPr>
          <a:xfrm>
            <a:off x="566250" y="920075"/>
            <a:ext cx="7777200" cy="2739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1" name="Google Shape;501;p51"/>
          <p:cNvSpPr/>
          <p:nvPr/>
        </p:nvSpPr>
        <p:spPr>
          <a:xfrm>
            <a:off x="85650" y="4657650"/>
            <a:ext cx="400200" cy="4002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1"/>
          <p:cNvSpPr/>
          <p:nvPr/>
        </p:nvSpPr>
        <p:spPr>
          <a:xfrm>
            <a:off x="-10950" y="0"/>
            <a:ext cx="354000" cy="33174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2">
  <p:cSld name="TITLE_AND_BODY_1_3_1_1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2"/>
          <p:cNvSpPr txBox="1"/>
          <p:nvPr>
            <p:ph type="title"/>
          </p:nvPr>
        </p:nvSpPr>
        <p:spPr>
          <a:xfrm>
            <a:off x="3531375" y="445025"/>
            <a:ext cx="5106900" cy="50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05" name="Google Shape;505;p52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6" name="Google Shape;506;p52"/>
          <p:cNvSpPr txBox="1"/>
          <p:nvPr>
            <p:ph idx="1" type="body"/>
          </p:nvPr>
        </p:nvSpPr>
        <p:spPr>
          <a:xfrm>
            <a:off x="3531375" y="1077925"/>
            <a:ext cx="5106900" cy="3280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  <p:sp>
        <p:nvSpPr>
          <p:cNvPr id="507" name="Google Shape;507;p52"/>
          <p:cNvSpPr/>
          <p:nvPr/>
        </p:nvSpPr>
        <p:spPr>
          <a:xfrm>
            <a:off x="1562850" y="3136675"/>
            <a:ext cx="2701800" cy="27018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2"/>
          <p:cNvSpPr/>
          <p:nvPr>
            <p:ph idx="2" type="pic"/>
          </p:nvPr>
        </p:nvSpPr>
        <p:spPr>
          <a:xfrm>
            <a:off x="496050" y="571500"/>
            <a:ext cx="2300400" cy="4000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1">
  <p:cSld name="TITLE_AND_BODY_1_4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3"/>
          <p:cNvSpPr txBox="1"/>
          <p:nvPr>
            <p:ph type="title"/>
          </p:nvPr>
        </p:nvSpPr>
        <p:spPr>
          <a:xfrm>
            <a:off x="566250" y="408150"/>
            <a:ext cx="77772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1" name="Google Shape;511;p53"/>
          <p:cNvSpPr txBox="1"/>
          <p:nvPr>
            <p:ph idx="1" type="body"/>
          </p:nvPr>
        </p:nvSpPr>
        <p:spPr>
          <a:xfrm>
            <a:off x="566250" y="1018800"/>
            <a:ext cx="7777200" cy="2766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2" name="Google Shape;512;p53"/>
          <p:cNvSpPr/>
          <p:nvPr/>
        </p:nvSpPr>
        <p:spPr>
          <a:xfrm>
            <a:off x="8582548" y="0"/>
            <a:ext cx="577800" cy="3317400"/>
          </a:xfrm>
          <a:prstGeom prst="rect">
            <a:avLst/>
          </a:prstGeom>
          <a:gradFill>
            <a:gsLst>
              <a:gs pos="0">
                <a:srgbClr val="2198E4"/>
              </a:gs>
              <a:gs pos="100000">
                <a:srgbClr val="0C62D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13" name="Google Shape;513;p53"/>
          <p:cNvSpPr/>
          <p:nvPr/>
        </p:nvSpPr>
        <p:spPr>
          <a:xfrm rot="10800000">
            <a:off x="1356725" y="4032755"/>
            <a:ext cx="307800" cy="3078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3"/>
          <p:cNvSpPr/>
          <p:nvPr/>
        </p:nvSpPr>
        <p:spPr>
          <a:xfrm rot="10800000">
            <a:off x="112723" y="4003225"/>
            <a:ext cx="1053600" cy="1053600"/>
          </a:xfrm>
          <a:prstGeom prst="plus">
            <a:avLst>
              <a:gd fmla="val 34849" name="adj"/>
            </a:avLst>
          </a:prstGeom>
          <a:solidFill>
            <a:srgbClr val="E2E8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4 v1">
  <p:cSld name="CUSTOM_29_2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>
            <p:ph type="title"/>
          </p:nvPr>
        </p:nvSpPr>
        <p:spPr>
          <a:xfrm>
            <a:off x="379400" y="559050"/>
            <a:ext cx="8198400" cy="863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7" name="Google Shape;517;p54"/>
          <p:cNvSpPr/>
          <p:nvPr/>
        </p:nvSpPr>
        <p:spPr>
          <a:xfrm>
            <a:off x="379400" y="1614000"/>
            <a:ext cx="815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18" name="Google Shape;518;p54"/>
          <p:cNvSpPr/>
          <p:nvPr/>
        </p:nvSpPr>
        <p:spPr>
          <a:xfrm>
            <a:off x="4581475" y="1614000"/>
            <a:ext cx="815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19" name="Google Shape;519;p54"/>
          <p:cNvSpPr/>
          <p:nvPr/>
        </p:nvSpPr>
        <p:spPr>
          <a:xfrm>
            <a:off x="379400" y="2798975"/>
            <a:ext cx="815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581475" y="2798975"/>
            <a:ext cx="815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21" name="Google Shape;521;p54"/>
          <p:cNvSpPr txBox="1"/>
          <p:nvPr>
            <p:ph idx="1" type="body"/>
          </p:nvPr>
        </p:nvSpPr>
        <p:spPr>
          <a:xfrm>
            <a:off x="1321375" y="1713588"/>
            <a:ext cx="3054300" cy="5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2" name="Google Shape;522;p54"/>
          <p:cNvSpPr txBox="1"/>
          <p:nvPr>
            <p:ph idx="2" type="body"/>
          </p:nvPr>
        </p:nvSpPr>
        <p:spPr>
          <a:xfrm>
            <a:off x="5523450" y="1713588"/>
            <a:ext cx="3054300" cy="5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3" name="Google Shape;523;p54"/>
          <p:cNvSpPr txBox="1"/>
          <p:nvPr>
            <p:ph idx="3" type="body"/>
          </p:nvPr>
        </p:nvSpPr>
        <p:spPr>
          <a:xfrm>
            <a:off x="1321375" y="2911988"/>
            <a:ext cx="3054300" cy="5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4" name="Google Shape;524;p54"/>
          <p:cNvSpPr txBox="1"/>
          <p:nvPr>
            <p:ph idx="4" type="body"/>
          </p:nvPr>
        </p:nvSpPr>
        <p:spPr>
          <a:xfrm>
            <a:off x="5523450" y="2911988"/>
            <a:ext cx="3054300" cy="5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5" name="Google Shape;525;p54"/>
          <p:cNvSpPr txBox="1"/>
          <p:nvPr>
            <p:ph idx="5" type="subTitle"/>
          </p:nvPr>
        </p:nvSpPr>
        <p:spPr>
          <a:xfrm>
            <a:off x="542300" y="176295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54"/>
          <p:cNvSpPr txBox="1"/>
          <p:nvPr>
            <p:ph idx="6" type="subTitle"/>
          </p:nvPr>
        </p:nvSpPr>
        <p:spPr>
          <a:xfrm>
            <a:off x="4744375" y="176295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54"/>
          <p:cNvSpPr txBox="1"/>
          <p:nvPr>
            <p:ph idx="7" type="subTitle"/>
          </p:nvPr>
        </p:nvSpPr>
        <p:spPr>
          <a:xfrm>
            <a:off x="542300" y="296135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54"/>
          <p:cNvSpPr txBox="1"/>
          <p:nvPr>
            <p:ph idx="8" type="subTitle"/>
          </p:nvPr>
        </p:nvSpPr>
        <p:spPr>
          <a:xfrm>
            <a:off x="4744375" y="296135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63">
          <p15:clr>
            <a:srgbClr val="E46962"/>
          </p15:clr>
        </p15:guide>
        <p15:guide id="2" orient="horz" pos="1017">
          <p15:clr>
            <a:srgbClr val="E46962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4 v2">
  <p:cSld name="CUSTOM_29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5"/>
          <p:cNvSpPr txBox="1"/>
          <p:nvPr>
            <p:ph type="title"/>
          </p:nvPr>
        </p:nvSpPr>
        <p:spPr>
          <a:xfrm>
            <a:off x="566250" y="2285400"/>
            <a:ext cx="31836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1" name="Google Shape;531;p55"/>
          <p:cNvSpPr/>
          <p:nvPr/>
        </p:nvSpPr>
        <p:spPr>
          <a:xfrm>
            <a:off x="5514200" y="699375"/>
            <a:ext cx="2741400" cy="73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32" name="Google Shape;532;p55"/>
          <p:cNvSpPr/>
          <p:nvPr/>
        </p:nvSpPr>
        <p:spPr>
          <a:xfrm>
            <a:off x="5514200" y="1704125"/>
            <a:ext cx="2741400" cy="73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33" name="Google Shape;533;p55"/>
          <p:cNvSpPr/>
          <p:nvPr/>
        </p:nvSpPr>
        <p:spPr>
          <a:xfrm>
            <a:off x="5514200" y="2708875"/>
            <a:ext cx="2741400" cy="73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34" name="Google Shape;534;p55"/>
          <p:cNvSpPr/>
          <p:nvPr/>
        </p:nvSpPr>
        <p:spPr>
          <a:xfrm>
            <a:off x="5514200" y="3713625"/>
            <a:ext cx="2741400" cy="73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35" name="Google Shape;535;p55"/>
          <p:cNvSpPr txBox="1"/>
          <p:nvPr>
            <p:ph idx="1" type="body"/>
          </p:nvPr>
        </p:nvSpPr>
        <p:spPr>
          <a:xfrm>
            <a:off x="6152675" y="825225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6" name="Google Shape;536;p55"/>
          <p:cNvSpPr txBox="1"/>
          <p:nvPr>
            <p:ph idx="2" type="body"/>
          </p:nvPr>
        </p:nvSpPr>
        <p:spPr>
          <a:xfrm>
            <a:off x="6149725" y="1827425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7" name="Google Shape;537;p55"/>
          <p:cNvSpPr txBox="1"/>
          <p:nvPr>
            <p:ph idx="3" type="body"/>
          </p:nvPr>
        </p:nvSpPr>
        <p:spPr>
          <a:xfrm>
            <a:off x="6149725" y="2845138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8" name="Google Shape;538;p55"/>
          <p:cNvSpPr txBox="1"/>
          <p:nvPr>
            <p:ph idx="4" type="body"/>
          </p:nvPr>
        </p:nvSpPr>
        <p:spPr>
          <a:xfrm>
            <a:off x="6149725" y="3836925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9" name="Google Shape;539;p55"/>
          <p:cNvSpPr txBox="1"/>
          <p:nvPr>
            <p:ph idx="5" type="subTitle"/>
          </p:nvPr>
        </p:nvSpPr>
        <p:spPr>
          <a:xfrm>
            <a:off x="5647000" y="851400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0" name="Google Shape;540;p55"/>
          <p:cNvSpPr txBox="1"/>
          <p:nvPr>
            <p:ph idx="6" type="subTitle"/>
          </p:nvPr>
        </p:nvSpPr>
        <p:spPr>
          <a:xfrm>
            <a:off x="5647000" y="1848275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1" name="Google Shape;541;p55"/>
          <p:cNvSpPr txBox="1"/>
          <p:nvPr>
            <p:ph idx="7" type="subTitle"/>
          </p:nvPr>
        </p:nvSpPr>
        <p:spPr>
          <a:xfrm>
            <a:off x="5647000" y="2866000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2" name="Google Shape;542;p55"/>
          <p:cNvSpPr txBox="1"/>
          <p:nvPr>
            <p:ph idx="8" type="subTitle"/>
          </p:nvPr>
        </p:nvSpPr>
        <p:spPr>
          <a:xfrm>
            <a:off x="5694325" y="3867260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3 v1">
  <p:cSld name="CUSTOM_30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6"/>
          <p:cNvSpPr txBox="1"/>
          <p:nvPr>
            <p:ph type="title"/>
          </p:nvPr>
        </p:nvSpPr>
        <p:spPr>
          <a:xfrm>
            <a:off x="379400" y="445025"/>
            <a:ext cx="83721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45" name="Google Shape;545;p56"/>
          <p:cNvSpPr/>
          <p:nvPr/>
        </p:nvSpPr>
        <p:spPr>
          <a:xfrm>
            <a:off x="379400" y="2644450"/>
            <a:ext cx="6393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46" name="Google Shape;546;p56"/>
          <p:cNvSpPr txBox="1"/>
          <p:nvPr>
            <p:ph idx="1" type="body"/>
          </p:nvPr>
        </p:nvSpPr>
        <p:spPr>
          <a:xfrm>
            <a:off x="1112700" y="2665150"/>
            <a:ext cx="1846800" cy="5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7" name="Google Shape;547;p56"/>
          <p:cNvSpPr txBox="1"/>
          <p:nvPr>
            <p:ph idx="2" type="body"/>
          </p:nvPr>
        </p:nvSpPr>
        <p:spPr>
          <a:xfrm>
            <a:off x="4043713" y="2665150"/>
            <a:ext cx="1846800" cy="5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8" name="Google Shape;548;p56"/>
          <p:cNvSpPr txBox="1"/>
          <p:nvPr>
            <p:ph idx="3" type="body"/>
          </p:nvPr>
        </p:nvSpPr>
        <p:spPr>
          <a:xfrm>
            <a:off x="6877225" y="2665150"/>
            <a:ext cx="1846800" cy="5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9" name="Google Shape;549;p56"/>
          <p:cNvSpPr/>
          <p:nvPr/>
        </p:nvSpPr>
        <p:spPr>
          <a:xfrm>
            <a:off x="3253500" y="2644450"/>
            <a:ext cx="6393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50" name="Google Shape;550;p56"/>
          <p:cNvSpPr/>
          <p:nvPr/>
        </p:nvSpPr>
        <p:spPr>
          <a:xfrm>
            <a:off x="6133400" y="2644450"/>
            <a:ext cx="6393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51" name="Google Shape;551;p56"/>
          <p:cNvSpPr txBox="1"/>
          <p:nvPr>
            <p:ph idx="4" type="subTitle"/>
          </p:nvPr>
        </p:nvSpPr>
        <p:spPr>
          <a:xfrm>
            <a:off x="454250" y="271450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56"/>
          <p:cNvSpPr txBox="1"/>
          <p:nvPr>
            <p:ph idx="5" type="subTitle"/>
          </p:nvPr>
        </p:nvSpPr>
        <p:spPr>
          <a:xfrm>
            <a:off x="3331250" y="271450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3" name="Google Shape;553;p56"/>
          <p:cNvSpPr txBox="1"/>
          <p:nvPr>
            <p:ph idx="6" type="subTitle"/>
          </p:nvPr>
        </p:nvSpPr>
        <p:spPr>
          <a:xfrm>
            <a:off x="6211935" y="271450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3 v2">
  <p:cSld name="CUSTOM_3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7"/>
          <p:cNvSpPr txBox="1"/>
          <p:nvPr>
            <p:ph type="title"/>
          </p:nvPr>
        </p:nvSpPr>
        <p:spPr>
          <a:xfrm>
            <a:off x="566250" y="2285400"/>
            <a:ext cx="39726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6" name="Google Shape;556;p57"/>
          <p:cNvSpPr/>
          <p:nvPr/>
        </p:nvSpPr>
        <p:spPr>
          <a:xfrm>
            <a:off x="5514200" y="1201750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57" name="Google Shape;557;p57"/>
          <p:cNvSpPr/>
          <p:nvPr/>
        </p:nvSpPr>
        <p:spPr>
          <a:xfrm>
            <a:off x="5514200" y="2206500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58" name="Google Shape;558;p57"/>
          <p:cNvSpPr/>
          <p:nvPr/>
        </p:nvSpPr>
        <p:spPr>
          <a:xfrm>
            <a:off x="5514200" y="3211250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59" name="Google Shape;559;p57"/>
          <p:cNvSpPr txBox="1"/>
          <p:nvPr>
            <p:ph idx="1" type="body"/>
          </p:nvPr>
        </p:nvSpPr>
        <p:spPr>
          <a:xfrm>
            <a:off x="6152675" y="1327600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0" name="Google Shape;560;p57"/>
          <p:cNvSpPr txBox="1"/>
          <p:nvPr>
            <p:ph idx="2" type="body"/>
          </p:nvPr>
        </p:nvSpPr>
        <p:spPr>
          <a:xfrm>
            <a:off x="6149725" y="2329800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1" name="Google Shape;561;p57"/>
          <p:cNvSpPr txBox="1"/>
          <p:nvPr>
            <p:ph idx="3" type="body"/>
          </p:nvPr>
        </p:nvSpPr>
        <p:spPr>
          <a:xfrm>
            <a:off x="6149725" y="3347513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2" name="Google Shape;562;p57"/>
          <p:cNvSpPr txBox="1"/>
          <p:nvPr>
            <p:ph idx="4" type="subTitle"/>
          </p:nvPr>
        </p:nvSpPr>
        <p:spPr>
          <a:xfrm>
            <a:off x="5647000" y="1353775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3" name="Google Shape;563;p57"/>
          <p:cNvSpPr txBox="1"/>
          <p:nvPr>
            <p:ph idx="5" type="subTitle"/>
          </p:nvPr>
        </p:nvSpPr>
        <p:spPr>
          <a:xfrm>
            <a:off x="5647000" y="2350650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4" name="Google Shape;564;p57"/>
          <p:cNvSpPr txBox="1"/>
          <p:nvPr>
            <p:ph idx="6" type="subTitle"/>
          </p:nvPr>
        </p:nvSpPr>
        <p:spPr>
          <a:xfrm>
            <a:off x="5647000" y="3368375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2 v1">
  <p:cSld name="CUSTOM_32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8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67" name="Google Shape;567;p58"/>
          <p:cNvSpPr/>
          <p:nvPr/>
        </p:nvSpPr>
        <p:spPr>
          <a:xfrm>
            <a:off x="513900" y="2454550"/>
            <a:ext cx="8160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68" name="Google Shape;568;p58"/>
          <p:cNvSpPr txBox="1"/>
          <p:nvPr>
            <p:ph idx="1" type="body"/>
          </p:nvPr>
        </p:nvSpPr>
        <p:spPr>
          <a:xfrm>
            <a:off x="1501026" y="2444234"/>
            <a:ext cx="2586000" cy="7440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9" name="Google Shape;569;p58"/>
          <p:cNvSpPr txBox="1"/>
          <p:nvPr>
            <p:ph idx="2" type="body"/>
          </p:nvPr>
        </p:nvSpPr>
        <p:spPr>
          <a:xfrm>
            <a:off x="5991742" y="2448697"/>
            <a:ext cx="2586000" cy="7440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0" name="Google Shape;570;p58"/>
          <p:cNvSpPr/>
          <p:nvPr/>
        </p:nvSpPr>
        <p:spPr>
          <a:xfrm>
            <a:off x="4924925" y="2459596"/>
            <a:ext cx="816000" cy="73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71" name="Google Shape;571;p58"/>
          <p:cNvSpPr txBox="1"/>
          <p:nvPr>
            <p:ph idx="3" type="subTitle"/>
          </p:nvPr>
        </p:nvSpPr>
        <p:spPr>
          <a:xfrm>
            <a:off x="677100" y="260885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58"/>
          <p:cNvSpPr txBox="1"/>
          <p:nvPr>
            <p:ph idx="4" type="subTitle"/>
          </p:nvPr>
        </p:nvSpPr>
        <p:spPr>
          <a:xfrm>
            <a:off x="5088125" y="260885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2 v2">
  <p:cSld name="CUSTOM_33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9"/>
          <p:cNvSpPr txBox="1"/>
          <p:nvPr>
            <p:ph type="title"/>
          </p:nvPr>
        </p:nvSpPr>
        <p:spPr>
          <a:xfrm>
            <a:off x="566250" y="2285400"/>
            <a:ext cx="39996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5" name="Google Shape;575;p59"/>
          <p:cNvSpPr/>
          <p:nvPr/>
        </p:nvSpPr>
        <p:spPr>
          <a:xfrm>
            <a:off x="5514200" y="1462250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76" name="Google Shape;576;p59"/>
          <p:cNvSpPr/>
          <p:nvPr/>
        </p:nvSpPr>
        <p:spPr>
          <a:xfrm>
            <a:off x="5514200" y="2950750"/>
            <a:ext cx="2741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77" name="Google Shape;577;p59"/>
          <p:cNvSpPr txBox="1"/>
          <p:nvPr>
            <p:ph idx="1" type="body"/>
          </p:nvPr>
        </p:nvSpPr>
        <p:spPr>
          <a:xfrm>
            <a:off x="6152675" y="1588100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8" name="Google Shape;578;p59"/>
          <p:cNvSpPr txBox="1"/>
          <p:nvPr>
            <p:ph idx="2" type="body"/>
          </p:nvPr>
        </p:nvSpPr>
        <p:spPr>
          <a:xfrm>
            <a:off x="6149725" y="3074050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9" name="Google Shape;579;p59"/>
          <p:cNvSpPr txBox="1"/>
          <p:nvPr>
            <p:ph idx="3" type="subTitle"/>
          </p:nvPr>
        </p:nvSpPr>
        <p:spPr>
          <a:xfrm>
            <a:off x="5647000" y="1614275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0" name="Google Shape;580;p59"/>
          <p:cNvSpPr txBox="1"/>
          <p:nvPr>
            <p:ph idx="4" type="subTitle"/>
          </p:nvPr>
        </p:nvSpPr>
        <p:spPr>
          <a:xfrm>
            <a:off x="5647000" y="3094900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4 v1">
  <p:cSld name="CUSTOM_35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0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83" name="Google Shape;583;p60"/>
          <p:cNvSpPr/>
          <p:nvPr/>
        </p:nvSpPr>
        <p:spPr>
          <a:xfrm>
            <a:off x="379400" y="1614000"/>
            <a:ext cx="815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84" name="Google Shape;584;p60"/>
          <p:cNvSpPr/>
          <p:nvPr/>
        </p:nvSpPr>
        <p:spPr>
          <a:xfrm>
            <a:off x="4581475" y="1614000"/>
            <a:ext cx="815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85" name="Google Shape;585;p60"/>
          <p:cNvSpPr/>
          <p:nvPr/>
        </p:nvSpPr>
        <p:spPr>
          <a:xfrm>
            <a:off x="379400" y="2798975"/>
            <a:ext cx="815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86" name="Google Shape;586;p60"/>
          <p:cNvSpPr/>
          <p:nvPr/>
        </p:nvSpPr>
        <p:spPr>
          <a:xfrm>
            <a:off x="4581475" y="2798975"/>
            <a:ext cx="815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87" name="Google Shape;587;p60"/>
          <p:cNvSpPr txBox="1"/>
          <p:nvPr>
            <p:ph idx="1" type="body"/>
          </p:nvPr>
        </p:nvSpPr>
        <p:spPr>
          <a:xfrm>
            <a:off x="1321375" y="1713588"/>
            <a:ext cx="3054300" cy="5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88" name="Google Shape;588;p60"/>
          <p:cNvSpPr txBox="1"/>
          <p:nvPr>
            <p:ph idx="2" type="body"/>
          </p:nvPr>
        </p:nvSpPr>
        <p:spPr>
          <a:xfrm>
            <a:off x="5523450" y="1713588"/>
            <a:ext cx="3054300" cy="5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89" name="Google Shape;589;p60"/>
          <p:cNvSpPr txBox="1"/>
          <p:nvPr>
            <p:ph idx="3" type="body"/>
          </p:nvPr>
        </p:nvSpPr>
        <p:spPr>
          <a:xfrm>
            <a:off x="1321375" y="2911988"/>
            <a:ext cx="3054300" cy="5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90" name="Google Shape;590;p60"/>
          <p:cNvSpPr txBox="1"/>
          <p:nvPr>
            <p:ph idx="4" type="body"/>
          </p:nvPr>
        </p:nvSpPr>
        <p:spPr>
          <a:xfrm>
            <a:off x="5523450" y="2911988"/>
            <a:ext cx="3054300" cy="5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91" name="Google Shape;591;p60"/>
          <p:cNvSpPr txBox="1"/>
          <p:nvPr>
            <p:ph idx="5" type="subTitle"/>
          </p:nvPr>
        </p:nvSpPr>
        <p:spPr>
          <a:xfrm>
            <a:off x="542300" y="176295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60"/>
          <p:cNvSpPr txBox="1"/>
          <p:nvPr>
            <p:ph idx="6" type="subTitle"/>
          </p:nvPr>
        </p:nvSpPr>
        <p:spPr>
          <a:xfrm>
            <a:off x="4744375" y="176295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3" name="Google Shape;593;p60"/>
          <p:cNvSpPr txBox="1"/>
          <p:nvPr>
            <p:ph idx="7" type="subTitle"/>
          </p:nvPr>
        </p:nvSpPr>
        <p:spPr>
          <a:xfrm>
            <a:off x="542300" y="296135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60"/>
          <p:cNvSpPr txBox="1"/>
          <p:nvPr>
            <p:ph idx="8" type="subTitle"/>
          </p:nvPr>
        </p:nvSpPr>
        <p:spPr>
          <a:xfrm>
            <a:off x="4744375" y="296135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4 v2">
  <p:cSld name="CUSTOM_36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1"/>
          <p:cNvSpPr txBox="1"/>
          <p:nvPr>
            <p:ph type="title"/>
          </p:nvPr>
        </p:nvSpPr>
        <p:spPr>
          <a:xfrm>
            <a:off x="566250" y="2285400"/>
            <a:ext cx="36381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97" name="Google Shape;597;p61"/>
          <p:cNvSpPr/>
          <p:nvPr/>
        </p:nvSpPr>
        <p:spPr>
          <a:xfrm>
            <a:off x="5514200" y="699375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98" name="Google Shape;598;p61"/>
          <p:cNvSpPr/>
          <p:nvPr/>
        </p:nvSpPr>
        <p:spPr>
          <a:xfrm>
            <a:off x="5514200" y="1704125"/>
            <a:ext cx="2741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599" name="Google Shape;599;p61"/>
          <p:cNvSpPr/>
          <p:nvPr/>
        </p:nvSpPr>
        <p:spPr>
          <a:xfrm>
            <a:off x="5514200" y="2708875"/>
            <a:ext cx="27414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00" name="Google Shape;600;p61"/>
          <p:cNvSpPr/>
          <p:nvPr/>
        </p:nvSpPr>
        <p:spPr>
          <a:xfrm>
            <a:off x="5514200" y="3713625"/>
            <a:ext cx="2741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01" name="Google Shape;601;p61"/>
          <p:cNvSpPr txBox="1"/>
          <p:nvPr>
            <p:ph idx="1" type="body"/>
          </p:nvPr>
        </p:nvSpPr>
        <p:spPr>
          <a:xfrm>
            <a:off x="6152675" y="825225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2" name="Google Shape;602;p61"/>
          <p:cNvSpPr txBox="1"/>
          <p:nvPr>
            <p:ph idx="2" type="body"/>
          </p:nvPr>
        </p:nvSpPr>
        <p:spPr>
          <a:xfrm>
            <a:off x="6149725" y="1827425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3" name="Google Shape;603;p61"/>
          <p:cNvSpPr txBox="1"/>
          <p:nvPr>
            <p:ph idx="3" type="body"/>
          </p:nvPr>
        </p:nvSpPr>
        <p:spPr>
          <a:xfrm>
            <a:off x="6149725" y="2845138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4" name="Google Shape;604;p61"/>
          <p:cNvSpPr txBox="1"/>
          <p:nvPr>
            <p:ph idx="4" type="body"/>
          </p:nvPr>
        </p:nvSpPr>
        <p:spPr>
          <a:xfrm>
            <a:off x="6149725" y="3836925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5" name="Google Shape;605;p61"/>
          <p:cNvSpPr txBox="1"/>
          <p:nvPr>
            <p:ph idx="5" type="subTitle"/>
          </p:nvPr>
        </p:nvSpPr>
        <p:spPr>
          <a:xfrm>
            <a:off x="5647000" y="851400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6" name="Google Shape;606;p61"/>
          <p:cNvSpPr txBox="1"/>
          <p:nvPr>
            <p:ph idx="6" type="subTitle"/>
          </p:nvPr>
        </p:nvSpPr>
        <p:spPr>
          <a:xfrm>
            <a:off x="5647000" y="1848275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7" name="Google Shape;607;p61"/>
          <p:cNvSpPr txBox="1"/>
          <p:nvPr>
            <p:ph idx="7" type="subTitle"/>
          </p:nvPr>
        </p:nvSpPr>
        <p:spPr>
          <a:xfrm>
            <a:off x="5647000" y="2866000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8" name="Google Shape;608;p61"/>
          <p:cNvSpPr txBox="1"/>
          <p:nvPr>
            <p:ph idx="8" type="subTitle"/>
          </p:nvPr>
        </p:nvSpPr>
        <p:spPr>
          <a:xfrm>
            <a:off x="5694325" y="3867260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3 v1">
  <p:cSld name="CUSTOM_37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2"/>
          <p:cNvSpPr txBox="1"/>
          <p:nvPr>
            <p:ph type="title"/>
          </p:nvPr>
        </p:nvSpPr>
        <p:spPr>
          <a:xfrm>
            <a:off x="379400" y="445025"/>
            <a:ext cx="82683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11" name="Google Shape;611;p62"/>
          <p:cNvSpPr/>
          <p:nvPr/>
        </p:nvSpPr>
        <p:spPr>
          <a:xfrm>
            <a:off x="379400" y="2644450"/>
            <a:ext cx="6393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12" name="Google Shape;612;p62"/>
          <p:cNvSpPr txBox="1"/>
          <p:nvPr>
            <p:ph idx="1" type="body"/>
          </p:nvPr>
        </p:nvSpPr>
        <p:spPr>
          <a:xfrm>
            <a:off x="1112700" y="2665150"/>
            <a:ext cx="1846800" cy="5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13" name="Google Shape;613;p62"/>
          <p:cNvSpPr txBox="1"/>
          <p:nvPr>
            <p:ph idx="2" type="body"/>
          </p:nvPr>
        </p:nvSpPr>
        <p:spPr>
          <a:xfrm>
            <a:off x="4043713" y="2665150"/>
            <a:ext cx="1846800" cy="5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14" name="Google Shape;614;p62"/>
          <p:cNvSpPr txBox="1"/>
          <p:nvPr>
            <p:ph idx="3" type="body"/>
          </p:nvPr>
        </p:nvSpPr>
        <p:spPr>
          <a:xfrm>
            <a:off x="6877225" y="2665150"/>
            <a:ext cx="1846800" cy="5313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15" name="Google Shape;615;p62"/>
          <p:cNvSpPr/>
          <p:nvPr/>
        </p:nvSpPr>
        <p:spPr>
          <a:xfrm>
            <a:off x="3253500" y="2644450"/>
            <a:ext cx="6393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16" name="Google Shape;616;p62"/>
          <p:cNvSpPr/>
          <p:nvPr/>
        </p:nvSpPr>
        <p:spPr>
          <a:xfrm>
            <a:off x="6133400" y="2644450"/>
            <a:ext cx="6393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17" name="Google Shape;617;p62"/>
          <p:cNvSpPr txBox="1"/>
          <p:nvPr>
            <p:ph idx="4" type="subTitle"/>
          </p:nvPr>
        </p:nvSpPr>
        <p:spPr>
          <a:xfrm>
            <a:off x="454250" y="271450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62"/>
          <p:cNvSpPr txBox="1"/>
          <p:nvPr>
            <p:ph idx="5" type="subTitle"/>
          </p:nvPr>
        </p:nvSpPr>
        <p:spPr>
          <a:xfrm>
            <a:off x="3331250" y="271450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62"/>
          <p:cNvSpPr txBox="1"/>
          <p:nvPr>
            <p:ph idx="6" type="subTitle"/>
          </p:nvPr>
        </p:nvSpPr>
        <p:spPr>
          <a:xfrm>
            <a:off x="6211935" y="271450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3 v2">
  <p:cSld name="CUSTOM_38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3"/>
          <p:cNvSpPr txBox="1"/>
          <p:nvPr>
            <p:ph type="title"/>
          </p:nvPr>
        </p:nvSpPr>
        <p:spPr>
          <a:xfrm>
            <a:off x="566250" y="2285400"/>
            <a:ext cx="40278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2" name="Google Shape;622;p63"/>
          <p:cNvSpPr/>
          <p:nvPr/>
        </p:nvSpPr>
        <p:spPr>
          <a:xfrm>
            <a:off x="5514200" y="1201750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23" name="Google Shape;623;p63"/>
          <p:cNvSpPr/>
          <p:nvPr/>
        </p:nvSpPr>
        <p:spPr>
          <a:xfrm>
            <a:off x="5514200" y="2206500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24" name="Google Shape;624;p63"/>
          <p:cNvSpPr/>
          <p:nvPr/>
        </p:nvSpPr>
        <p:spPr>
          <a:xfrm>
            <a:off x="5514200" y="3211250"/>
            <a:ext cx="27414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25" name="Google Shape;625;p63"/>
          <p:cNvSpPr txBox="1"/>
          <p:nvPr>
            <p:ph idx="1" type="body"/>
          </p:nvPr>
        </p:nvSpPr>
        <p:spPr>
          <a:xfrm>
            <a:off x="6152675" y="1327600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6" name="Google Shape;626;p63"/>
          <p:cNvSpPr txBox="1"/>
          <p:nvPr>
            <p:ph idx="2" type="body"/>
          </p:nvPr>
        </p:nvSpPr>
        <p:spPr>
          <a:xfrm>
            <a:off x="6149725" y="2329800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7" name="Google Shape;627;p63"/>
          <p:cNvSpPr txBox="1"/>
          <p:nvPr>
            <p:ph idx="3" type="body"/>
          </p:nvPr>
        </p:nvSpPr>
        <p:spPr>
          <a:xfrm>
            <a:off x="6149725" y="3347513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8" name="Google Shape;628;p63"/>
          <p:cNvSpPr txBox="1"/>
          <p:nvPr>
            <p:ph idx="4" type="subTitle"/>
          </p:nvPr>
        </p:nvSpPr>
        <p:spPr>
          <a:xfrm>
            <a:off x="5647000" y="1353775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9" name="Google Shape;629;p63"/>
          <p:cNvSpPr txBox="1"/>
          <p:nvPr>
            <p:ph idx="5" type="subTitle"/>
          </p:nvPr>
        </p:nvSpPr>
        <p:spPr>
          <a:xfrm>
            <a:off x="5647000" y="2350650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0" name="Google Shape;630;p63"/>
          <p:cNvSpPr txBox="1"/>
          <p:nvPr>
            <p:ph idx="6" type="subTitle"/>
          </p:nvPr>
        </p:nvSpPr>
        <p:spPr>
          <a:xfrm>
            <a:off x="5647000" y="3368375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2 v1">
  <p:cSld name="CUSTOM_39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33" name="Google Shape;633;p64"/>
          <p:cNvSpPr/>
          <p:nvPr/>
        </p:nvSpPr>
        <p:spPr>
          <a:xfrm>
            <a:off x="513900" y="2454550"/>
            <a:ext cx="8160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34" name="Google Shape;634;p64"/>
          <p:cNvSpPr txBox="1"/>
          <p:nvPr>
            <p:ph idx="1" type="body"/>
          </p:nvPr>
        </p:nvSpPr>
        <p:spPr>
          <a:xfrm>
            <a:off x="1501026" y="2444234"/>
            <a:ext cx="2586000" cy="7440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35" name="Google Shape;635;p64"/>
          <p:cNvSpPr txBox="1"/>
          <p:nvPr>
            <p:ph idx="2" type="body"/>
          </p:nvPr>
        </p:nvSpPr>
        <p:spPr>
          <a:xfrm>
            <a:off x="5991742" y="2448697"/>
            <a:ext cx="2586000" cy="7440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36" name="Google Shape;636;p64"/>
          <p:cNvSpPr/>
          <p:nvPr/>
        </p:nvSpPr>
        <p:spPr>
          <a:xfrm>
            <a:off x="4924925" y="2459596"/>
            <a:ext cx="816000" cy="73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37" name="Google Shape;637;p64"/>
          <p:cNvSpPr txBox="1"/>
          <p:nvPr>
            <p:ph idx="3" type="subTitle"/>
          </p:nvPr>
        </p:nvSpPr>
        <p:spPr>
          <a:xfrm>
            <a:off x="677100" y="260885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p64"/>
          <p:cNvSpPr txBox="1"/>
          <p:nvPr>
            <p:ph idx="4" type="subTitle"/>
          </p:nvPr>
        </p:nvSpPr>
        <p:spPr>
          <a:xfrm>
            <a:off x="5088125" y="2608850"/>
            <a:ext cx="489600" cy="4326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2 v2">
  <p:cSld name="CUSTOM_40"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5"/>
          <p:cNvSpPr txBox="1"/>
          <p:nvPr>
            <p:ph type="title"/>
          </p:nvPr>
        </p:nvSpPr>
        <p:spPr>
          <a:xfrm>
            <a:off x="566250" y="2339775"/>
            <a:ext cx="39990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41" name="Google Shape;641;p65"/>
          <p:cNvSpPr/>
          <p:nvPr/>
        </p:nvSpPr>
        <p:spPr>
          <a:xfrm>
            <a:off x="5514200" y="1462250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42" name="Google Shape;642;p65"/>
          <p:cNvSpPr/>
          <p:nvPr/>
        </p:nvSpPr>
        <p:spPr>
          <a:xfrm>
            <a:off x="5514200" y="2950750"/>
            <a:ext cx="2741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43" name="Google Shape;643;p65"/>
          <p:cNvSpPr txBox="1"/>
          <p:nvPr>
            <p:ph idx="1" type="body"/>
          </p:nvPr>
        </p:nvSpPr>
        <p:spPr>
          <a:xfrm>
            <a:off x="6152675" y="1588100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4" name="Google Shape;644;p65"/>
          <p:cNvSpPr txBox="1"/>
          <p:nvPr>
            <p:ph idx="2" type="body"/>
          </p:nvPr>
        </p:nvSpPr>
        <p:spPr>
          <a:xfrm>
            <a:off x="6149725" y="3074050"/>
            <a:ext cx="1884600" cy="4839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5" name="Google Shape;645;p65"/>
          <p:cNvSpPr txBox="1"/>
          <p:nvPr>
            <p:ph idx="3" type="subTitle"/>
          </p:nvPr>
        </p:nvSpPr>
        <p:spPr>
          <a:xfrm>
            <a:off x="5647000" y="1614275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6" name="Google Shape;646;p65"/>
          <p:cNvSpPr txBox="1"/>
          <p:nvPr>
            <p:ph idx="4" type="subTitle"/>
          </p:nvPr>
        </p:nvSpPr>
        <p:spPr>
          <a:xfrm>
            <a:off x="5647000" y="3094900"/>
            <a:ext cx="455400" cy="442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True False v1">
  <p:cSld name="CUSTOM_34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6"/>
          <p:cNvSpPr/>
          <p:nvPr/>
        </p:nvSpPr>
        <p:spPr>
          <a:xfrm>
            <a:off x="5912625" y="3041863"/>
            <a:ext cx="22851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49" name="Google Shape;649;p66"/>
          <p:cNvSpPr/>
          <p:nvPr/>
        </p:nvSpPr>
        <p:spPr>
          <a:xfrm>
            <a:off x="6004575" y="3120763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50" name="Google Shape;650;p66"/>
          <p:cNvSpPr txBox="1"/>
          <p:nvPr>
            <p:ph type="title"/>
          </p:nvPr>
        </p:nvSpPr>
        <p:spPr>
          <a:xfrm>
            <a:off x="566250" y="2285400"/>
            <a:ext cx="40674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1" name="Google Shape;651;p66"/>
          <p:cNvSpPr/>
          <p:nvPr/>
        </p:nvSpPr>
        <p:spPr>
          <a:xfrm>
            <a:off x="5912625" y="1371138"/>
            <a:ext cx="22851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52" name="Google Shape;652;p66"/>
          <p:cNvSpPr/>
          <p:nvPr/>
        </p:nvSpPr>
        <p:spPr>
          <a:xfrm>
            <a:off x="6004575" y="1452588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653" name="Google Shape;653;p66"/>
          <p:cNvGrpSpPr/>
          <p:nvPr/>
        </p:nvGrpSpPr>
        <p:grpSpPr>
          <a:xfrm rot="-2700000">
            <a:off x="6131098" y="1596259"/>
            <a:ext cx="348897" cy="200098"/>
            <a:chOff x="3876675" y="1766250"/>
            <a:chExt cx="348900" cy="200100"/>
          </a:xfrm>
        </p:grpSpPr>
        <p:sp>
          <p:nvSpPr>
            <p:cNvPr id="654" name="Google Shape;654;p66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655" name="Google Shape;655;p66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656" name="Google Shape;656;p66"/>
          <p:cNvGrpSpPr/>
          <p:nvPr/>
        </p:nvGrpSpPr>
        <p:grpSpPr>
          <a:xfrm>
            <a:off x="6142124" y="3258302"/>
            <a:ext cx="297600" cy="297600"/>
            <a:chOff x="3902424" y="2300989"/>
            <a:chExt cx="297600" cy="297600"/>
          </a:xfrm>
        </p:grpSpPr>
        <p:sp>
          <p:nvSpPr>
            <p:cNvPr id="657" name="Google Shape;657;p66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658" name="Google Shape;658;p66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659" name="Google Shape;659;p66"/>
          <p:cNvSpPr txBox="1"/>
          <p:nvPr>
            <p:ph idx="1" type="body"/>
          </p:nvPr>
        </p:nvSpPr>
        <p:spPr>
          <a:xfrm>
            <a:off x="6661950" y="1452600"/>
            <a:ext cx="13944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0" name="Google Shape;660;p66"/>
          <p:cNvSpPr txBox="1"/>
          <p:nvPr>
            <p:ph idx="2" type="body"/>
          </p:nvPr>
        </p:nvSpPr>
        <p:spPr>
          <a:xfrm>
            <a:off x="6694150" y="3120750"/>
            <a:ext cx="13944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True False v2">
  <p:cSld name="CUSTOM_34_1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7"/>
          <p:cNvSpPr/>
          <p:nvPr/>
        </p:nvSpPr>
        <p:spPr>
          <a:xfrm>
            <a:off x="6292650" y="3465375"/>
            <a:ext cx="22851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63" name="Google Shape;663;p67"/>
          <p:cNvSpPr/>
          <p:nvPr/>
        </p:nvSpPr>
        <p:spPr>
          <a:xfrm>
            <a:off x="6384600" y="35442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64" name="Google Shape;664;p67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65" name="Google Shape;665;p67"/>
          <p:cNvSpPr/>
          <p:nvPr/>
        </p:nvSpPr>
        <p:spPr>
          <a:xfrm>
            <a:off x="566250" y="3462825"/>
            <a:ext cx="22851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66" name="Google Shape;666;p67"/>
          <p:cNvSpPr/>
          <p:nvPr/>
        </p:nvSpPr>
        <p:spPr>
          <a:xfrm>
            <a:off x="658200" y="35442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667" name="Google Shape;667;p67"/>
          <p:cNvGrpSpPr/>
          <p:nvPr/>
        </p:nvGrpSpPr>
        <p:grpSpPr>
          <a:xfrm rot="-2700000">
            <a:off x="784723" y="3687946"/>
            <a:ext cx="348897" cy="200098"/>
            <a:chOff x="3876675" y="1766250"/>
            <a:chExt cx="348900" cy="200100"/>
          </a:xfrm>
        </p:grpSpPr>
        <p:sp>
          <p:nvSpPr>
            <p:cNvPr id="668" name="Google Shape;668;p67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669" name="Google Shape;669;p67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670" name="Google Shape;670;p67"/>
          <p:cNvGrpSpPr/>
          <p:nvPr/>
        </p:nvGrpSpPr>
        <p:grpSpPr>
          <a:xfrm>
            <a:off x="6522149" y="3681814"/>
            <a:ext cx="297600" cy="297600"/>
            <a:chOff x="3902424" y="2300989"/>
            <a:chExt cx="297600" cy="297600"/>
          </a:xfrm>
        </p:grpSpPr>
        <p:sp>
          <p:nvSpPr>
            <p:cNvPr id="671" name="Google Shape;671;p67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672" name="Google Shape;672;p67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673" name="Google Shape;673;p67"/>
          <p:cNvSpPr txBox="1"/>
          <p:nvPr>
            <p:ph idx="1" type="body"/>
          </p:nvPr>
        </p:nvSpPr>
        <p:spPr>
          <a:xfrm>
            <a:off x="1331100" y="3544275"/>
            <a:ext cx="13944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4" name="Google Shape;674;p67"/>
          <p:cNvSpPr txBox="1"/>
          <p:nvPr>
            <p:ph idx="2" type="body"/>
          </p:nvPr>
        </p:nvSpPr>
        <p:spPr>
          <a:xfrm>
            <a:off x="7041975" y="3541725"/>
            <a:ext cx="13944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True False v3">
  <p:cSld name="CUSTOM_34_1_1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8"/>
          <p:cNvSpPr/>
          <p:nvPr/>
        </p:nvSpPr>
        <p:spPr>
          <a:xfrm>
            <a:off x="0" y="2609850"/>
            <a:ext cx="9144000" cy="2533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7" name="Google Shape;677;p68"/>
          <p:cNvSpPr/>
          <p:nvPr/>
        </p:nvSpPr>
        <p:spPr>
          <a:xfrm>
            <a:off x="566250" y="520900"/>
            <a:ext cx="8040900" cy="367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68"/>
          <p:cNvSpPr/>
          <p:nvPr/>
        </p:nvSpPr>
        <p:spPr>
          <a:xfrm>
            <a:off x="4841575" y="3838475"/>
            <a:ext cx="22851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79" name="Google Shape;679;p68"/>
          <p:cNvSpPr/>
          <p:nvPr/>
        </p:nvSpPr>
        <p:spPr>
          <a:xfrm>
            <a:off x="4933525" y="39173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80" name="Google Shape;680;p68"/>
          <p:cNvSpPr txBox="1"/>
          <p:nvPr>
            <p:ph type="title"/>
          </p:nvPr>
        </p:nvSpPr>
        <p:spPr>
          <a:xfrm>
            <a:off x="918800" y="833450"/>
            <a:ext cx="7316400" cy="2098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81" name="Google Shape;681;p68"/>
          <p:cNvSpPr/>
          <p:nvPr/>
        </p:nvSpPr>
        <p:spPr>
          <a:xfrm>
            <a:off x="2017325" y="3835925"/>
            <a:ext cx="22851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682" name="Google Shape;682;p68"/>
          <p:cNvSpPr/>
          <p:nvPr/>
        </p:nvSpPr>
        <p:spPr>
          <a:xfrm>
            <a:off x="2109275" y="39173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683" name="Google Shape;683;p68"/>
          <p:cNvGrpSpPr/>
          <p:nvPr/>
        </p:nvGrpSpPr>
        <p:grpSpPr>
          <a:xfrm rot="-2700000">
            <a:off x="2235798" y="4061046"/>
            <a:ext cx="348897" cy="200098"/>
            <a:chOff x="3876675" y="1766250"/>
            <a:chExt cx="348900" cy="200100"/>
          </a:xfrm>
        </p:grpSpPr>
        <p:sp>
          <p:nvSpPr>
            <p:cNvPr id="684" name="Google Shape;684;p68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685" name="Google Shape;685;p68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686" name="Google Shape;686;p68"/>
          <p:cNvGrpSpPr/>
          <p:nvPr/>
        </p:nvGrpSpPr>
        <p:grpSpPr>
          <a:xfrm>
            <a:off x="5071074" y="4054914"/>
            <a:ext cx="297600" cy="297600"/>
            <a:chOff x="3902424" y="2300989"/>
            <a:chExt cx="297600" cy="297600"/>
          </a:xfrm>
        </p:grpSpPr>
        <p:sp>
          <p:nvSpPr>
            <p:cNvPr id="687" name="Google Shape;687;p68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688" name="Google Shape;688;p68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689" name="Google Shape;689;p68"/>
          <p:cNvSpPr txBox="1"/>
          <p:nvPr>
            <p:ph idx="1" type="body"/>
          </p:nvPr>
        </p:nvSpPr>
        <p:spPr>
          <a:xfrm>
            <a:off x="2772900" y="3917375"/>
            <a:ext cx="13944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0" name="Google Shape;690;p68"/>
          <p:cNvSpPr txBox="1"/>
          <p:nvPr>
            <p:ph idx="2" type="body"/>
          </p:nvPr>
        </p:nvSpPr>
        <p:spPr>
          <a:xfrm>
            <a:off x="5609675" y="3914825"/>
            <a:ext cx="13944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5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21.xml"/><Relationship Id="rId54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56" Type="http://schemas.openxmlformats.org/officeDocument/2006/relationships/theme" Target="../theme/theme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620721" y="4740146"/>
            <a:ext cx="523200" cy="235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571500" y="571500"/>
            <a:ext cx="80490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Hanken Grotesk SemiBold"/>
              <a:buNone/>
              <a:defRPr sz="2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Hanken Grotesk SemiBold"/>
              <a:buNone/>
              <a:defRPr sz="2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Hanken Grotesk SemiBold"/>
              <a:buNone/>
              <a:defRPr sz="2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Hanken Grotesk SemiBold"/>
              <a:buNone/>
              <a:defRPr sz="2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Hanken Grotesk SemiBold"/>
              <a:buNone/>
              <a:defRPr sz="2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Hanken Grotesk SemiBold"/>
              <a:buNone/>
              <a:defRPr sz="2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Hanken Grotesk SemiBold"/>
              <a:buNone/>
              <a:defRPr sz="2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Hanken Grotesk SemiBold"/>
              <a:buNone/>
              <a:defRPr sz="2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Hanken Grotesk SemiBold"/>
              <a:buNone/>
              <a:defRPr sz="2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71481" y="1726350"/>
            <a:ext cx="8049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  <a:defRPr sz="1100">
                <a:latin typeface="Open Sans"/>
                <a:ea typeface="Open Sans"/>
                <a:cs typeface="Open Sans"/>
                <a:sym typeface="Open Sans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○"/>
              <a:defRPr sz="1100"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■"/>
              <a:defRPr sz="1100"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○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■"/>
              <a:defRPr sz="1100">
                <a:latin typeface="Open Sans"/>
                <a:ea typeface="Open Sans"/>
                <a:cs typeface="Open Sans"/>
                <a:sym typeface="Open Sans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  <a:defRPr sz="1100">
                <a:latin typeface="Open Sans"/>
                <a:ea typeface="Open Sans"/>
                <a:cs typeface="Open Sans"/>
                <a:sym typeface="Open Sans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○"/>
              <a:defRPr sz="1100">
                <a:latin typeface="Open Sans"/>
                <a:ea typeface="Open Sans"/>
                <a:cs typeface="Open Sans"/>
                <a:sym typeface="Open Sans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■"/>
              <a:defRPr sz="11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80">
          <p15:clr>
            <a:srgbClr val="F26B43"/>
          </p15:clr>
        </p15:guide>
        <p15:guide id="2" pos="18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3060">
          <p15:clr>
            <a:srgbClr val="F26B43"/>
          </p15:clr>
        </p15:guide>
        <p15:guide id="5" orient="horz" pos="360">
          <p15:clr>
            <a:srgbClr val="F26B43"/>
          </p15:clr>
        </p15:guide>
        <p15:guide id="6" pos="360">
          <p15:clr>
            <a:srgbClr val="F26B43"/>
          </p15:clr>
        </p15:guide>
        <p15:guide id="7" orient="horz" pos="2880">
          <p15:clr>
            <a:srgbClr val="F26B43"/>
          </p15:clr>
        </p15:guide>
        <p15:guide id="8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9"/>
          <p:cNvSpPr txBox="1"/>
          <p:nvPr>
            <p:ph type="title"/>
          </p:nvPr>
        </p:nvSpPr>
        <p:spPr>
          <a:xfrm>
            <a:off x="566250" y="293700"/>
            <a:ext cx="77772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Ring Election Algorithm?</a:t>
            </a:r>
            <a:endParaRPr/>
          </a:p>
        </p:txBody>
      </p:sp>
      <p:sp>
        <p:nvSpPr>
          <p:cNvPr id="696" name="Google Shape;696;p69"/>
          <p:cNvSpPr txBox="1"/>
          <p:nvPr>
            <p:ph idx="1" type="body"/>
          </p:nvPr>
        </p:nvSpPr>
        <p:spPr>
          <a:xfrm>
            <a:off x="566250" y="920075"/>
            <a:ext cx="7777200" cy="2739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method used in </a:t>
            </a:r>
            <a:r>
              <a:rPr b="1" lang="en"/>
              <a:t>distributed systems</a:t>
            </a:r>
            <a:r>
              <a:rPr lang="en"/>
              <a:t> to elect a </a:t>
            </a:r>
            <a:r>
              <a:rPr b="1" lang="en"/>
              <a:t>coordinator node</a:t>
            </a:r>
            <a:r>
              <a:rPr lang="en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Works in a </a:t>
            </a:r>
            <a:r>
              <a:rPr b="1" lang="en"/>
              <a:t>ring topology</a:t>
            </a:r>
            <a:r>
              <a:rPr lang="en"/>
              <a:t>, where each node is connected to two others.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Ensures </a:t>
            </a:r>
            <a:r>
              <a:rPr b="1" lang="en"/>
              <a:t>efficient communication</a:t>
            </a:r>
            <a:r>
              <a:rPr lang="en"/>
              <a:t> and coordination among nodes.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0"/>
          <p:cNvSpPr txBox="1"/>
          <p:nvPr>
            <p:ph type="title"/>
          </p:nvPr>
        </p:nvSpPr>
        <p:spPr>
          <a:xfrm>
            <a:off x="3531375" y="445025"/>
            <a:ext cx="5106900" cy="50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Ring Election Algorithm Work?</a:t>
            </a:r>
            <a:endParaRPr/>
          </a:p>
        </p:txBody>
      </p:sp>
      <p:sp>
        <p:nvSpPr>
          <p:cNvPr id="702" name="Google Shape;702;p70"/>
          <p:cNvSpPr txBox="1"/>
          <p:nvPr>
            <p:ph idx="1" type="body"/>
          </p:nvPr>
        </p:nvSpPr>
        <p:spPr>
          <a:xfrm>
            <a:off x="3531375" y="1077925"/>
            <a:ext cx="5106900" cy="3280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Nodes send messages in a </a:t>
            </a:r>
            <a:r>
              <a:rPr b="1" lang="en"/>
              <a:t>cyclical manner</a:t>
            </a:r>
            <a:r>
              <a:rPr lang="en"/>
              <a:t> around the ring.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Each node compares its </a:t>
            </a:r>
            <a:r>
              <a:rPr b="1" lang="en"/>
              <a:t>ID</a:t>
            </a:r>
            <a:r>
              <a:rPr lang="en"/>
              <a:t> with the received ID.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node with the </a:t>
            </a:r>
            <a:r>
              <a:rPr b="1" lang="en"/>
              <a:t>highest ID</a:t>
            </a:r>
            <a:r>
              <a:rPr lang="en"/>
              <a:t> becomes the </a:t>
            </a:r>
            <a:r>
              <a:rPr b="1" lang="en"/>
              <a:t>coordinator</a:t>
            </a:r>
            <a:r>
              <a:rPr lang="en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a node fails, the algorithm adapts by </a:t>
            </a:r>
            <a:r>
              <a:rPr b="1" lang="en"/>
              <a:t>skipping</a:t>
            </a:r>
            <a:r>
              <a:rPr lang="en"/>
              <a:t>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3" name="Google Shape;703;p7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529" l="0" r="0" t="6521"/>
          <a:stretch/>
        </p:blipFill>
        <p:spPr>
          <a:xfrm>
            <a:off x="496050" y="571500"/>
            <a:ext cx="23004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1"/>
          <p:cNvSpPr txBox="1"/>
          <p:nvPr>
            <p:ph type="title"/>
          </p:nvPr>
        </p:nvSpPr>
        <p:spPr>
          <a:xfrm>
            <a:off x="3531375" y="445025"/>
            <a:ext cx="5106900" cy="50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Example</a:t>
            </a:r>
            <a:endParaRPr/>
          </a:p>
        </p:txBody>
      </p:sp>
      <p:sp>
        <p:nvSpPr>
          <p:cNvPr id="709" name="Google Shape;709;p71"/>
          <p:cNvSpPr txBox="1"/>
          <p:nvPr>
            <p:ph idx="1" type="body"/>
          </p:nvPr>
        </p:nvSpPr>
        <p:spPr>
          <a:xfrm>
            <a:off x="3531375" y="1077925"/>
            <a:ext cx="5106900" cy="3280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Imagine a </a:t>
            </a:r>
            <a:r>
              <a:rPr b="1" lang="en"/>
              <a:t>group project</a:t>
            </a:r>
            <a:r>
              <a:rPr lang="en"/>
              <a:t> where each member must vote for a </a:t>
            </a:r>
            <a:r>
              <a:rPr b="1" lang="en"/>
              <a:t>leader</a:t>
            </a:r>
            <a:r>
              <a:rPr lang="en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Each member (node) passes a vote around the </a:t>
            </a:r>
            <a:r>
              <a:rPr b="1" lang="en"/>
              <a:t>table</a:t>
            </a:r>
            <a:r>
              <a:rPr lang="en"/>
              <a:t> (ring).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member with the most votes (</a:t>
            </a:r>
            <a:r>
              <a:rPr b="1" lang="en"/>
              <a:t>highest ID</a:t>
            </a:r>
            <a:r>
              <a:rPr lang="en"/>
              <a:t>) becomes the project leader (</a:t>
            </a:r>
            <a:r>
              <a:rPr b="1" lang="en"/>
              <a:t>coordinator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0" name="Google Shape;710;p7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529" l="0" r="0" t="6521"/>
          <a:stretch/>
        </p:blipFill>
        <p:spPr>
          <a:xfrm>
            <a:off x="496050" y="571500"/>
            <a:ext cx="23004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72"/>
          <p:cNvSpPr txBox="1"/>
          <p:nvPr>
            <p:ph type="title"/>
          </p:nvPr>
        </p:nvSpPr>
        <p:spPr>
          <a:xfrm>
            <a:off x="566250" y="445025"/>
            <a:ext cx="40935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716" name="Google Shape;716;p72"/>
          <p:cNvSpPr txBox="1"/>
          <p:nvPr>
            <p:ph idx="1" type="body"/>
          </p:nvPr>
        </p:nvSpPr>
        <p:spPr>
          <a:xfrm>
            <a:off x="566250" y="1149575"/>
            <a:ext cx="4093500" cy="351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Telecommunications</a:t>
            </a:r>
            <a:r>
              <a:rPr lang="en"/>
              <a:t>: Managing call routing and network coordination.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Cloud Computing</a:t>
            </a:r>
            <a:r>
              <a:rPr lang="en"/>
              <a:t>: Ensuring resource allocation and load balancing.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Distributed Databases</a:t>
            </a:r>
            <a:r>
              <a:rPr lang="en"/>
              <a:t>: Electing a primary node for data consistency.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7" name="Google Shape;717;p72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650" y="1645750"/>
            <a:ext cx="2778000" cy="185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73"/>
          <p:cNvSpPr txBox="1"/>
          <p:nvPr>
            <p:ph type="title"/>
          </p:nvPr>
        </p:nvSpPr>
        <p:spPr>
          <a:xfrm>
            <a:off x="566250" y="445025"/>
            <a:ext cx="40935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Considerations</a:t>
            </a:r>
            <a:endParaRPr/>
          </a:p>
        </p:txBody>
      </p:sp>
      <p:sp>
        <p:nvSpPr>
          <p:cNvPr id="723" name="Google Shape;723;p73"/>
          <p:cNvSpPr txBox="1"/>
          <p:nvPr>
            <p:ph idx="1" type="body"/>
          </p:nvPr>
        </p:nvSpPr>
        <p:spPr>
          <a:xfrm>
            <a:off x="566250" y="1149575"/>
            <a:ext cx="4093500" cy="351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Node Failures</a:t>
            </a:r>
            <a:r>
              <a:rPr lang="en"/>
              <a:t>: Must handle situations where a node goes offline.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Message Delays</a:t>
            </a:r>
            <a:r>
              <a:rPr lang="en"/>
              <a:t>: Consideration for latency in communication.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Scalability</a:t>
            </a:r>
            <a:r>
              <a:rPr lang="en"/>
              <a:t>: Effectiveness in larger networks.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4" name="Google Shape;724;p73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650" y="1279432"/>
            <a:ext cx="2778000" cy="25846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74"/>
          <p:cNvSpPr txBox="1"/>
          <p:nvPr>
            <p:ph type="title"/>
          </p:nvPr>
        </p:nvSpPr>
        <p:spPr>
          <a:xfrm>
            <a:off x="566250" y="445025"/>
            <a:ext cx="40935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Analysis</a:t>
            </a:r>
            <a:endParaRPr/>
          </a:p>
        </p:txBody>
      </p:sp>
      <p:sp>
        <p:nvSpPr>
          <p:cNvPr id="730" name="Google Shape;730;p74"/>
          <p:cNvSpPr txBox="1"/>
          <p:nvPr>
            <p:ph idx="1" type="body"/>
          </p:nvPr>
        </p:nvSpPr>
        <p:spPr>
          <a:xfrm>
            <a:off x="566250" y="1149575"/>
            <a:ext cx="4093500" cy="351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Advantages</a:t>
            </a:r>
            <a:r>
              <a:rPr lang="en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Simple and easy to implement.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Efficient in small to medium-sized networks.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Potential Bottlenecks</a:t>
            </a:r>
            <a:r>
              <a:rPr lang="en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Increased message overhead in larger networks.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Delay in electing a coordinator if nodes fail.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1" name="Google Shape;731;p74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650" y="1182750"/>
            <a:ext cx="2778000" cy="277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75"/>
          <p:cNvSpPr txBox="1"/>
          <p:nvPr>
            <p:ph type="title"/>
          </p:nvPr>
        </p:nvSpPr>
        <p:spPr>
          <a:xfrm>
            <a:off x="3531375" y="445025"/>
            <a:ext cx="5106900" cy="503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Techniques</a:t>
            </a:r>
            <a:endParaRPr/>
          </a:p>
        </p:txBody>
      </p:sp>
      <p:sp>
        <p:nvSpPr>
          <p:cNvPr id="737" name="Google Shape;737;p75"/>
          <p:cNvSpPr txBox="1"/>
          <p:nvPr>
            <p:ph idx="1" type="body"/>
          </p:nvPr>
        </p:nvSpPr>
        <p:spPr>
          <a:xfrm>
            <a:off x="3531375" y="1077925"/>
            <a:ext cx="5106900" cy="3280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Reducing Message Traffic</a:t>
            </a:r>
            <a:r>
              <a:rPr lang="en"/>
              <a:t>: Use techniques like token passing to minimize overhead.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Fault Tolerance</a:t>
            </a:r>
            <a:r>
              <a:rPr lang="en"/>
              <a:t>: Implement backup coordinators to handle node failures.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Dynamic Adjustments</a:t>
            </a:r>
            <a:r>
              <a:rPr lang="en"/>
              <a:t>: Adapt the algorithm based on network size and conditions.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8" name="Google Shape;738;p7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529" l="0" r="0" t="6521"/>
          <a:stretch/>
        </p:blipFill>
        <p:spPr>
          <a:xfrm>
            <a:off x="496050" y="571500"/>
            <a:ext cx="23004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6"/>
          <p:cNvSpPr txBox="1"/>
          <p:nvPr>
            <p:ph type="title"/>
          </p:nvPr>
        </p:nvSpPr>
        <p:spPr>
          <a:xfrm>
            <a:off x="566250" y="445025"/>
            <a:ext cx="40935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44" name="Google Shape;744;p76"/>
          <p:cNvSpPr txBox="1"/>
          <p:nvPr>
            <p:ph idx="1" type="body"/>
          </p:nvPr>
        </p:nvSpPr>
        <p:spPr>
          <a:xfrm>
            <a:off x="566250" y="1149575"/>
            <a:ext cx="4093500" cy="351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</a:t>
            </a:r>
            <a:r>
              <a:rPr b="1" lang="en"/>
              <a:t>Ring Election Algorithm</a:t>
            </a:r>
            <a:r>
              <a:rPr lang="en"/>
              <a:t> is vital for maintaining effective communication in distributed systems.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Its </a:t>
            </a:r>
            <a:r>
              <a:rPr b="1" lang="en"/>
              <a:t>simplicity</a:t>
            </a:r>
            <a:r>
              <a:rPr lang="en"/>
              <a:t>, </a:t>
            </a:r>
            <a:r>
              <a:rPr b="1" lang="en"/>
              <a:t>adaptability</a:t>
            </a:r>
            <a:r>
              <a:rPr lang="en"/>
              <a:t>, and </a:t>
            </a:r>
            <a:r>
              <a:rPr b="1" lang="en"/>
              <a:t>efficiency</a:t>
            </a:r>
            <a:r>
              <a:rPr lang="en"/>
              <a:t> make it a popular choice.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Understanding this algorithm helps us appreciate the coordination in complex networks!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5" name="Google Shape;745;p76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650" y="1868916"/>
            <a:ext cx="2778000" cy="14056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ime Slate">
  <a:themeElements>
    <a:clrScheme name="col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2198E4"/>
      </a:accent1>
      <a:accent2>
        <a:srgbClr val="0C62DF"/>
      </a:accent2>
      <a:accent3>
        <a:srgbClr val="006DFE"/>
      </a:accent3>
      <a:accent4>
        <a:srgbClr val="CFDEED"/>
      </a:accent4>
      <a:accent5>
        <a:srgbClr val="0C62DF"/>
      </a:accent5>
      <a:accent6>
        <a:srgbClr val="ECF0F3"/>
      </a:accent6>
      <a:hlink>
        <a:srgbClr val="2198E4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