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presProps.xml" Type="http://schemas.openxmlformats.org/officeDocument/2006/relationships/presProps" Id="rId2"/><Relationship Target="slides/slide7.xml" Type="http://schemas.openxmlformats.org/officeDocument/2006/relationships/slide" Id="rId13"/><Relationship Target="theme/theme2.xml" Type="http://schemas.openxmlformats.org/officeDocument/2006/relationships/theme" Id="rId1"/><Relationship Target="slides/slide4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1"/><Relationship Target="tableStyles.xml" Type="http://schemas.openxmlformats.org/officeDocument/2006/relationships/tableStyles" Id="rId3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media/image05.png" Type="http://schemas.openxmlformats.org/officeDocument/2006/relationships/image" Id="rId2"/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media/image04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-66675" x="-114300"/>
            <a:ext cy="5400599" cx="9467700"/>
          </a:xfrm>
          <a:prstGeom prst="rect">
            <a:avLst/>
          </a:prstGeom>
          <a:solidFill>
            <a:srgbClr val="0088B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3353925" x="209550"/>
            <a:ext cy="1159799" cx="88106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defRPr sz="3200">
                <a:solidFill>
                  <a:srgbClr val="FFFFFF"/>
                </a:solidFill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095901" x="728700"/>
            <a:ext cy="4842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0" sz="1800">
                <a:solidFill>
                  <a:srgbClr val="FFFFFF"/>
                </a:solidFill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600075" x="3124237"/>
            <a:ext cy="2683199" cx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ur Quadrants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/>
        </p:nvSpPr>
        <p:spPr>
          <a:xfrm>
            <a:off y="2579400" x="-4225"/>
            <a:ext cy="2579399" cx="4618499"/>
          </a:xfrm>
          <a:prstGeom prst="rect">
            <a:avLst/>
          </a:prstGeom>
          <a:solidFill>
            <a:srgbClr val="000000">
              <a:alpha val="423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y="0" x="4614325"/>
            <a:ext cy="2579399" cx="4578300"/>
          </a:xfrm>
          <a:prstGeom prst="rect">
            <a:avLst/>
          </a:prstGeom>
          <a:solidFill>
            <a:srgbClr val="000000">
              <a:alpha val="423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orizontal Split Heading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/>
        </p:nvSpPr>
        <p:spPr>
          <a:xfrm>
            <a:off y="0" x="-50"/>
            <a:ext cy="2646299" cx="9144000"/>
          </a:xfrm>
          <a:prstGeom prst="rect">
            <a:avLst/>
          </a:prstGeom>
          <a:solidFill>
            <a:srgbClr val="0088B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y="208050" x="129850"/>
            <a:ext cy="2332200" cx="88842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rgbClr val="FFFFFF"/>
              </a:buClr>
              <a:defRPr b="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2" type="title"/>
          </p:nvPr>
        </p:nvSpPr>
        <p:spPr>
          <a:xfrm>
            <a:off y="2722650" x="129850"/>
            <a:ext cy="2332200" cx="8884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b="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/>
        </p:nvSpPr>
        <p:spPr>
          <a:xfrm>
            <a:off y="-66675" x="-114300"/>
            <a:ext cy="5400599" cx="9467700"/>
          </a:xfrm>
          <a:prstGeom prst="rect">
            <a:avLst/>
          </a:prstGeom>
          <a:solidFill>
            <a:srgbClr val="0088B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ctrTitle"/>
          </p:nvPr>
        </p:nvSpPr>
        <p:spPr>
          <a:xfrm>
            <a:off y="3353925" x="209550"/>
            <a:ext cy="1159799" cx="88106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defRPr sz="3200">
                <a:solidFill>
                  <a:srgbClr val="FFFFFF"/>
                </a:solidFill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y="4095901" x="728700"/>
            <a:ext cy="4842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0" sz="1800">
                <a:solidFill>
                  <a:srgbClr val="FFFFFF"/>
                </a:solidFill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61" name="Shape 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600075" x="3124237"/>
            <a:ext cy="2683199" cx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parator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/>
        </p:nvSpPr>
        <p:spPr>
          <a:xfrm>
            <a:off y="-66675" x="-114300"/>
            <a:ext cy="5400599" cx="9467700"/>
          </a:xfrm>
          <a:prstGeom prst="rect">
            <a:avLst/>
          </a:prstGeom>
          <a:solidFill>
            <a:srgbClr val="0088B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type="ctrTitle"/>
          </p:nvPr>
        </p:nvSpPr>
        <p:spPr>
          <a:xfrm>
            <a:off y="3691725" x="1518050"/>
            <a:ext cy="484200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rgbClr val="FFFFFF"/>
              </a:buClr>
              <a:buSzPct val="100000"/>
              <a:defRPr sz="32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65" name="Shape 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607825" x="476250"/>
            <a:ext cy="917225" cx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idx="1" type="subTitle"/>
          </p:nvPr>
        </p:nvSpPr>
        <p:spPr>
          <a:xfrm>
            <a:off y="4153050" x="1600200"/>
            <a:ext cy="369900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None/>
              <a:defRPr b="0" sz="18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94000" x="257700"/>
            <a:ext cy="440999" cx="86285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758775" x="257450"/>
            <a:ext cy="4167000" cx="862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Subtitle and Body"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87300" x="257700"/>
            <a:ext cy="447600" cx="86285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899775" x="257700"/>
            <a:ext cy="3847500" cx="862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000"/>
            </a:lvl3pPr>
            <a:lvl4pPr rtl="0">
              <a:spcBef>
                <a:spcPts val="0"/>
              </a:spcBef>
              <a:buSzPct val="100000"/>
              <a:defRPr sz="800"/>
            </a:lvl4pPr>
            <a:lvl5pPr rtl="0">
              <a:spcBef>
                <a:spcPts val="0"/>
              </a:spcBef>
              <a:buSzPct val="100000"/>
              <a:defRPr sz="700"/>
            </a:lvl5pPr>
            <a:lvl6pPr rtl="0">
              <a:spcBef>
                <a:spcPts val="0"/>
              </a:spcBef>
              <a:buSzPct val="100000"/>
              <a:defRPr b="1" sz="600"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subTitle"/>
          </p:nvPr>
        </p:nvSpPr>
        <p:spPr>
          <a:xfrm>
            <a:off y="534900" x="257700"/>
            <a:ext cy="312000" cx="86285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0088BB"/>
              </a:buClr>
              <a:buSzPct val="100000"/>
              <a:buNone/>
              <a:defRPr sz="1400">
                <a:solidFill>
                  <a:srgbClr val="0088BB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/>
        </p:nvSpPr>
        <p:spPr>
          <a:xfrm>
            <a:off y="0" x="4565650"/>
            <a:ext cy="5143499" cx="4578300"/>
          </a:xfrm>
          <a:prstGeom prst="rect">
            <a:avLst/>
          </a:prstGeom>
          <a:solidFill>
            <a:srgbClr val="000000">
              <a:alpha val="423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514475" x="257700"/>
            <a:ext cy="3133499" cx="4194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lnSpc>
                <a:spcPct val="120000"/>
              </a:lnSpc>
              <a:spcBef>
                <a:spcPts val="0"/>
              </a:spcBef>
              <a:defRPr/>
            </a:lvl1pPr>
            <a:lvl2pPr algn="ctr">
              <a:lnSpc>
                <a:spcPct val="120000"/>
              </a:lnSpc>
              <a:spcBef>
                <a:spcPts val="0"/>
              </a:spcBef>
              <a:defRPr/>
            </a:lvl2pPr>
            <a:lvl3pPr algn="ctr">
              <a:lnSpc>
                <a:spcPct val="120000"/>
              </a:lnSpc>
              <a:spcBef>
                <a:spcPts val="0"/>
              </a:spcBef>
              <a:defRPr/>
            </a:lvl3pPr>
            <a:lvl4pPr algn="ctr">
              <a:lnSpc>
                <a:spcPct val="120000"/>
              </a:lnSpc>
              <a:spcBef>
                <a:spcPts val="0"/>
              </a:spcBef>
              <a:defRPr/>
            </a:lvl4pPr>
            <a:lvl5pPr algn="ctr">
              <a:lnSpc>
                <a:spcPct val="120000"/>
              </a:lnSpc>
              <a:spcBef>
                <a:spcPts val="0"/>
              </a:spcBef>
              <a:defRPr/>
            </a:lvl5pPr>
            <a:lvl6pPr algn="ctr">
              <a:lnSpc>
                <a:spcPct val="120000"/>
              </a:lnSpc>
              <a:spcBef>
                <a:spcPts val="0"/>
              </a:spcBef>
              <a:defRPr/>
            </a:lvl6pPr>
            <a:lvl7pPr algn="ctr">
              <a:lnSpc>
                <a:spcPct val="120000"/>
              </a:lnSpc>
              <a:spcBef>
                <a:spcPts val="0"/>
              </a:spcBef>
              <a:defRPr/>
            </a:lvl7pPr>
            <a:lvl8pPr algn="ctr">
              <a:lnSpc>
                <a:spcPct val="120000"/>
              </a:lnSpc>
              <a:spcBef>
                <a:spcPts val="0"/>
              </a:spcBef>
              <a:defRPr/>
            </a:lvl8pPr>
            <a:lvl9pPr algn="ctr">
              <a:lnSpc>
                <a:spcPct val="12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/>
          <p:nvPr/>
        </p:nvSpPr>
        <p:spPr>
          <a:xfrm>
            <a:off y="0" x="0"/>
            <a:ext cy="666600" cx="9144000"/>
          </a:xfrm>
          <a:prstGeom prst="rect">
            <a:avLst/>
          </a:prstGeom>
          <a:solidFill>
            <a:srgbClr val="AED5E7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y="94000" x="257700"/>
            <a:ext cy="440999" cx="86285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rgbClr val="3D566F"/>
              </a:buClr>
              <a:defRPr>
                <a:solidFill>
                  <a:srgbClr val="3D566F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y="1514475" x="4692275"/>
            <a:ext cy="3133499" cx="4194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lnSpc>
                <a:spcPct val="120000"/>
              </a:lnSpc>
              <a:spcBef>
                <a:spcPts val="0"/>
              </a:spcBef>
              <a:defRPr/>
            </a:lvl1pPr>
            <a:lvl2pPr algn="ctr">
              <a:lnSpc>
                <a:spcPct val="120000"/>
              </a:lnSpc>
              <a:spcBef>
                <a:spcPts val="0"/>
              </a:spcBef>
              <a:defRPr/>
            </a:lvl2pPr>
            <a:lvl3pPr algn="ctr">
              <a:lnSpc>
                <a:spcPct val="120000"/>
              </a:lnSpc>
              <a:spcBef>
                <a:spcPts val="0"/>
              </a:spcBef>
              <a:defRPr/>
            </a:lvl3pPr>
            <a:lvl4pPr algn="ctr">
              <a:lnSpc>
                <a:spcPct val="120000"/>
              </a:lnSpc>
              <a:spcBef>
                <a:spcPts val="0"/>
              </a:spcBef>
              <a:defRPr/>
            </a:lvl4pPr>
            <a:lvl5pPr algn="ctr">
              <a:lnSpc>
                <a:spcPct val="120000"/>
              </a:lnSpc>
              <a:spcBef>
                <a:spcPts val="0"/>
              </a:spcBef>
              <a:defRPr/>
            </a:lvl5pPr>
            <a:lvl6pPr algn="ctr">
              <a:lnSpc>
                <a:spcPct val="120000"/>
              </a:lnSpc>
              <a:spcBef>
                <a:spcPts val="0"/>
              </a:spcBef>
              <a:defRPr/>
            </a:lvl6pPr>
            <a:lvl7pPr algn="ctr">
              <a:lnSpc>
                <a:spcPct val="120000"/>
              </a:lnSpc>
              <a:spcBef>
                <a:spcPts val="0"/>
              </a:spcBef>
              <a:defRPr/>
            </a:lvl7pPr>
            <a:lvl8pPr algn="ctr">
              <a:lnSpc>
                <a:spcPct val="120000"/>
              </a:lnSpc>
              <a:spcBef>
                <a:spcPts val="0"/>
              </a:spcBef>
              <a:defRPr/>
            </a:lvl8pPr>
            <a:lvl9pPr algn="ctr">
              <a:lnSpc>
                <a:spcPct val="12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3" type="subTitle"/>
          </p:nvPr>
        </p:nvSpPr>
        <p:spPr>
          <a:xfrm>
            <a:off y="1144500" x="0"/>
            <a:ext cy="312000" cx="45657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0088BB"/>
              </a:buClr>
              <a:buSzPct val="100000"/>
              <a:buNone/>
              <a:defRPr sz="1400">
                <a:solidFill>
                  <a:srgbClr val="0088BB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4" type="subTitle"/>
          </p:nvPr>
        </p:nvSpPr>
        <p:spPr>
          <a:xfrm>
            <a:off y="1144500" x="4571950"/>
            <a:ext cy="312000" cx="45657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0088BB"/>
              </a:buClr>
              <a:buSzPct val="100000"/>
              <a:buNone/>
              <a:defRPr sz="1400">
                <a:solidFill>
                  <a:srgbClr val="0088BB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5" type="subTitle"/>
          </p:nvPr>
        </p:nvSpPr>
        <p:spPr>
          <a:xfrm>
            <a:off y="839700" x="0"/>
            <a:ext cy="312000" cx="45657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3D566F"/>
              </a:buClr>
              <a:buNone/>
              <a:defRPr>
                <a:solidFill>
                  <a:srgbClr val="3D566F"/>
                </a:solidFill>
              </a:defRPr>
            </a:lvl1pPr>
            <a:lvl2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2pPr>
            <a:lvl3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3pPr>
            <a:lvl4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4pPr>
            <a:lvl5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5pPr>
            <a:lvl6pPr algn="ctr" rtl="0">
              <a:spcBef>
                <a:spcPts val="0"/>
              </a:spcBef>
              <a:buClr>
                <a:srgbClr val="3D566F"/>
              </a:buClr>
              <a:buNone/>
              <a:defRPr>
                <a:solidFill>
                  <a:srgbClr val="3D566F"/>
                </a:solidFill>
              </a:defRPr>
            </a:lvl6pPr>
            <a:lvl7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7pPr>
            <a:lvl8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8pPr>
            <a:lvl9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6" type="subTitle"/>
          </p:nvPr>
        </p:nvSpPr>
        <p:spPr>
          <a:xfrm>
            <a:off y="839700" x="4571950"/>
            <a:ext cy="312000" cx="45657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3D566F"/>
              </a:buClr>
              <a:buNone/>
              <a:defRPr>
                <a:solidFill>
                  <a:srgbClr val="3D566F"/>
                </a:solidFill>
              </a:defRPr>
            </a:lvl1pPr>
            <a:lvl2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2pPr>
            <a:lvl3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3pPr>
            <a:lvl4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4pPr>
            <a:lvl5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5pPr>
            <a:lvl6pPr algn="ctr" rtl="0">
              <a:spcBef>
                <a:spcPts val="0"/>
              </a:spcBef>
              <a:buClr>
                <a:srgbClr val="3D566F"/>
              </a:buClr>
              <a:buNone/>
              <a:defRPr>
                <a:solidFill>
                  <a:srgbClr val="3D566F"/>
                </a:solidFill>
              </a:defRPr>
            </a:lvl6pPr>
            <a:lvl7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7pPr>
            <a:lvl8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8pPr>
            <a:lvl9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94000" x="257700"/>
            <a:ext cy="440999" cx="86285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>
                <a:solidFill>
                  <a:srgbClr val="3D566F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lnSpc>
                <a:spcPct val="100000"/>
              </a:lnSpc>
              <a:spcBef>
                <a:spcPts val="360"/>
              </a:spcBef>
              <a:buSzPct val="100000"/>
              <a:buNone/>
              <a:defRPr sz="800"/>
            </a:lvl1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parator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>
            <a:off y="-66675" x="-114300"/>
            <a:ext cy="5400599" cx="9467700"/>
          </a:xfrm>
          <a:prstGeom prst="rect">
            <a:avLst/>
          </a:prstGeom>
          <a:solidFill>
            <a:srgbClr val="0088B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y="3691725" x="1518050"/>
            <a:ext cy="484200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rgbClr val="FFFFFF"/>
              </a:buClr>
              <a:buSzPct val="100000"/>
              <a:defRPr sz="32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607825" x="476250"/>
            <a:ext cy="917225" cx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idx="1" type="subTitle"/>
          </p:nvPr>
        </p:nvSpPr>
        <p:spPr>
          <a:xfrm>
            <a:off y="4153050" x="1600200"/>
            <a:ext cy="369900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None/>
              <a:defRPr b="0" sz="18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lumns"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/>
        </p:nvSpPr>
        <p:spPr>
          <a:xfrm>
            <a:off y="0" x="4565650"/>
            <a:ext cy="5143499" cx="4578300"/>
          </a:xfrm>
          <a:prstGeom prst="rect">
            <a:avLst/>
          </a:prstGeom>
          <a:solidFill>
            <a:srgbClr val="000000">
              <a:alpha val="423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y="87300" x="0"/>
            <a:ext cy="447600" cx="45657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y="534900" x="0"/>
            <a:ext cy="312000" cx="45657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0088BB"/>
              </a:buClr>
              <a:buSzPct val="100000"/>
              <a:buNone/>
              <a:defRPr sz="1400">
                <a:solidFill>
                  <a:srgbClr val="0088BB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title"/>
          </p:nvPr>
        </p:nvSpPr>
        <p:spPr>
          <a:xfrm>
            <a:off y="87300" x="4571950"/>
            <a:ext cy="447600" cx="45657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3" type="subTitle"/>
          </p:nvPr>
        </p:nvSpPr>
        <p:spPr>
          <a:xfrm>
            <a:off y="534900" x="4571950"/>
            <a:ext cy="312000" cx="45657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0088BB"/>
              </a:buClr>
              <a:buSzPct val="100000"/>
              <a:buNone/>
              <a:defRPr sz="1400">
                <a:solidFill>
                  <a:srgbClr val="0088BB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ur Quadrants"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/>
        </p:nvSpPr>
        <p:spPr>
          <a:xfrm>
            <a:off y="2579400" x="-4225"/>
            <a:ext cy="2579399" cx="4618499"/>
          </a:xfrm>
          <a:prstGeom prst="rect">
            <a:avLst/>
          </a:prstGeom>
          <a:solidFill>
            <a:srgbClr val="000000">
              <a:alpha val="423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y="0" x="4614325"/>
            <a:ext cy="2579399" cx="4578300"/>
          </a:xfrm>
          <a:prstGeom prst="rect">
            <a:avLst/>
          </a:prstGeom>
          <a:solidFill>
            <a:srgbClr val="000000">
              <a:alpha val="423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orizontal Split Heading"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/>
        </p:nvSpPr>
        <p:spPr>
          <a:xfrm>
            <a:off y="0" x="-50"/>
            <a:ext cy="2646299" cx="9144000"/>
          </a:xfrm>
          <a:prstGeom prst="rect">
            <a:avLst/>
          </a:prstGeom>
          <a:solidFill>
            <a:srgbClr val="0088B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y="208050" x="129850"/>
            <a:ext cy="2332200" cx="88842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rgbClr val="FFFFFF"/>
              </a:buClr>
              <a:defRPr b="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2" type="title"/>
          </p:nvPr>
        </p:nvSpPr>
        <p:spPr>
          <a:xfrm>
            <a:off y="2722650" x="129850"/>
            <a:ext cy="2332200" cx="8884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b="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y="94000" x="257700"/>
            <a:ext cy="440999" cx="86285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y="758775" x="257450"/>
            <a:ext cy="4167000" cx="862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Subtitle and Bod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87300" x="257700"/>
            <a:ext cy="447600" cx="86285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899775" x="257700"/>
            <a:ext cy="3847500" cx="862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000"/>
            </a:lvl3pPr>
            <a:lvl4pPr rtl="0">
              <a:spcBef>
                <a:spcPts val="0"/>
              </a:spcBef>
              <a:buSzPct val="100000"/>
              <a:defRPr sz="800"/>
            </a:lvl4pPr>
            <a:lvl5pPr rtl="0">
              <a:spcBef>
                <a:spcPts val="0"/>
              </a:spcBef>
              <a:buSzPct val="100000"/>
              <a:defRPr sz="700"/>
            </a:lvl5pPr>
            <a:lvl6pPr rtl="0">
              <a:spcBef>
                <a:spcPts val="0"/>
              </a:spcBef>
              <a:buSzPct val="100000"/>
              <a:defRPr b="1" sz="600"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subTitle"/>
          </p:nvPr>
        </p:nvSpPr>
        <p:spPr>
          <a:xfrm>
            <a:off y="534900" x="257700"/>
            <a:ext cy="312000" cx="86285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0088BB"/>
              </a:buClr>
              <a:buSzPct val="100000"/>
              <a:buNone/>
              <a:defRPr sz="1400">
                <a:solidFill>
                  <a:srgbClr val="0088BB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/>
        </p:nvSpPr>
        <p:spPr>
          <a:xfrm>
            <a:off y="0" x="4565650"/>
            <a:ext cy="5143499" cx="4578300"/>
          </a:xfrm>
          <a:prstGeom prst="rect">
            <a:avLst/>
          </a:prstGeom>
          <a:solidFill>
            <a:srgbClr val="000000">
              <a:alpha val="423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514475" x="257700"/>
            <a:ext cy="3133499" cx="4194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lnSpc>
                <a:spcPct val="120000"/>
              </a:lnSpc>
              <a:spcBef>
                <a:spcPts val="0"/>
              </a:spcBef>
              <a:defRPr/>
            </a:lvl1pPr>
            <a:lvl2pPr algn="ctr">
              <a:lnSpc>
                <a:spcPct val="120000"/>
              </a:lnSpc>
              <a:spcBef>
                <a:spcPts val="0"/>
              </a:spcBef>
              <a:defRPr/>
            </a:lvl2pPr>
            <a:lvl3pPr algn="ctr">
              <a:lnSpc>
                <a:spcPct val="120000"/>
              </a:lnSpc>
              <a:spcBef>
                <a:spcPts val="0"/>
              </a:spcBef>
              <a:defRPr/>
            </a:lvl3pPr>
            <a:lvl4pPr algn="ctr">
              <a:lnSpc>
                <a:spcPct val="120000"/>
              </a:lnSpc>
              <a:spcBef>
                <a:spcPts val="0"/>
              </a:spcBef>
              <a:defRPr/>
            </a:lvl4pPr>
            <a:lvl5pPr algn="ctr">
              <a:lnSpc>
                <a:spcPct val="120000"/>
              </a:lnSpc>
              <a:spcBef>
                <a:spcPts val="0"/>
              </a:spcBef>
              <a:defRPr/>
            </a:lvl5pPr>
            <a:lvl6pPr algn="ctr">
              <a:lnSpc>
                <a:spcPct val="120000"/>
              </a:lnSpc>
              <a:spcBef>
                <a:spcPts val="0"/>
              </a:spcBef>
              <a:defRPr/>
            </a:lvl6pPr>
            <a:lvl7pPr algn="ctr">
              <a:lnSpc>
                <a:spcPct val="120000"/>
              </a:lnSpc>
              <a:spcBef>
                <a:spcPts val="0"/>
              </a:spcBef>
              <a:defRPr/>
            </a:lvl7pPr>
            <a:lvl8pPr algn="ctr">
              <a:lnSpc>
                <a:spcPct val="120000"/>
              </a:lnSpc>
              <a:spcBef>
                <a:spcPts val="0"/>
              </a:spcBef>
              <a:defRPr/>
            </a:lvl8pPr>
            <a:lvl9pPr algn="ctr">
              <a:lnSpc>
                <a:spcPct val="12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/>
          <p:nvPr/>
        </p:nvSpPr>
        <p:spPr>
          <a:xfrm>
            <a:off y="0" x="0"/>
            <a:ext cy="666600" cx="9144000"/>
          </a:xfrm>
          <a:prstGeom prst="rect">
            <a:avLst/>
          </a:prstGeom>
          <a:solidFill>
            <a:srgbClr val="AED5E7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94000" x="257700"/>
            <a:ext cy="440999" cx="86285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rgbClr val="3D566F"/>
              </a:buClr>
              <a:defRPr>
                <a:solidFill>
                  <a:srgbClr val="3D566F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y="1514475" x="4692275"/>
            <a:ext cy="3133499" cx="4194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lnSpc>
                <a:spcPct val="120000"/>
              </a:lnSpc>
              <a:spcBef>
                <a:spcPts val="0"/>
              </a:spcBef>
              <a:defRPr/>
            </a:lvl1pPr>
            <a:lvl2pPr algn="ctr">
              <a:lnSpc>
                <a:spcPct val="120000"/>
              </a:lnSpc>
              <a:spcBef>
                <a:spcPts val="0"/>
              </a:spcBef>
              <a:defRPr/>
            </a:lvl2pPr>
            <a:lvl3pPr algn="ctr">
              <a:lnSpc>
                <a:spcPct val="120000"/>
              </a:lnSpc>
              <a:spcBef>
                <a:spcPts val="0"/>
              </a:spcBef>
              <a:defRPr/>
            </a:lvl3pPr>
            <a:lvl4pPr algn="ctr">
              <a:lnSpc>
                <a:spcPct val="120000"/>
              </a:lnSpc>
              <a:spcBef>
                <a:spcPts val="0"/>
              </a:spcBef>
              <a:defRPr/>
            </a:lvl4pPr>
            <a:lvl5pPr algn="ctr">
              <a:lnSpc>
                <a:spcPct val="120000"/>
              </a:lnSpc>
              <a:spcBef>
                <a:spcPts val="0"/>
              </a:spcBef>
              <a:defRPr/>
            </a:lvl5pPr>
            <a:lvl6pPr algn="ctr">
              <a:lnSpc>
                <a:spcPct val="120000"/>
              </a:lnSpc>
              <a:spcBef>
                <a:spcPts val="0"/>
              </a:spcBef>
              <a:defRPr/>
            </a:lvl6pPr>
            <a:lvl7pPr algn="ctr">
              <a:lnSpc>
                <a:spcPct val="120000"/>
              </a:lnSpc>
              <a:spcBef>
                <a:spcPts val="0"/>
              </a:spcBef>
              <a:defRPr/>
            </a:lvl7pPr>
            <a:lvl8pPr algn="ctr">
              <a:lnSpc>
                <a:spcPct val="120000"/>
              </a:lnSpc>
              <a:spcBef>
                <a:spcPts val="0"/>
              </a:spcBef>
              <a:defRPr/>
            </a:lvl8pPr>
            <a:lvl9pPr algn="ctr">
              <a:lnSpc>
                <a:spcPct val="12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3" type="subTitle"/>
          </p:nvPr>
        </p:nvSpPr>
        <p:spPr>
          <a:xfrm>
            <a:off y="1144500" x="0"/>
            <a:ext cy="312000" cx="45657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0088BB"/>
              </a:buClr>
              <a:buSzPct val="100000"/>
              <a:buNone/>
              <a:defRPr sz="1400">
                <a:solidFill>
                  <a:srgbClr val="0088BB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4" type="subTitle"/>
          </p:nvPr>
        </p:nvSpPr>
        <p:spPr>
          <a:xfrm>
            <a:off y="1144500" x="4571950"/>
            <a:ext cy="312000" cx="45657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0088BB"/>
              </a:buClr>
              <a:buSzPct val="100000"/>
              <a:buNone/>
              <a:defRPr sz="1400">
                <a:solidFill>
                  <a:srgbClr val="0088BB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5" type="subTitle"/>
          </p:nvPr>
        </p:nvSpPr>
        <p:spPr>
          <a:xfrm>
            <a:off y="839700" x="0"/>
            <a:ext cy="312000" cx="45657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3D566F"/>
              </a:buClr>
              <a:buNone/>
              <a:defRPr>
                <a:solidFill>
                  <a:srgbClr val="3D566F"/>
                </a:solidFill>
              </a:defRPr>
            </a:lvl1pPr>
            <a:lvl2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2pPr>
            <a:lvl3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3pPr>
            <a:lvl4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4pPr>
            <a:lvl5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5pPr>
            <a:lvl6pPr algn="ctr" rtl="0">
              <a:spcBef>
                <a:spcPts val="0"/>
              </a:spcBef>
              <a:buClr>
                <a:srgbClr val="3D566F"/>
              </a:buClr>
              <a:buNone/>
              <a:defRPr>
                <a:solidFill>
                  <a:srgbClr val="3D566F"/>
                </a:solidFill>
              </a:defRPr>
            </a:lvl6pPr>
            <a:lvl7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7pPr>
            <a:lvl8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8pPr>
            <a:lvl9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6" type="subTitle"/>
          </p:nvPr>
        </p:nvSpPr>
        <p:spPr>
          <a:xfrm>
            <a:off y="839700" x="4571950"/>
            <a:ext cy="312000" cx="45657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3D566F"/>
              </a:buClr>
              <a:buNone/>
              <a:defRPr>
                <a:solidFill>
                  <a:srgbClr val="3D566F"/>
                </a:solidFill>
              </a:defRPr>
            </a:lvl1pPr>
            <a:lvl2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2pPr>
            <a:lvl3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3pPr>
            <a:lvl4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4pPr>
            <a:lvl5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5pPr>
            <a:lvl6pPr algn="ctr" rtl="0">
              <a:spcBef>
                <a:spcPts val="0"/>
              </a:spcBef>
              <a:buClr>
                <a:srgbClr val="3D566F"/>
              </a:buClr>
              <a:buNone/>
              <a:defRPr>
                <a:solidFill>
                  <a:srgbClr val="3D566F"/>
                </a:solidFill>
              </a:defRPr>
            </a:lvl6pPr>
            <a:lvl7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7pPr>
            <a:lvl8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8pPr>
            <a:lvl9pPr algn="ctr" rtl="0">
              <a:spcBef>
                <a:spcPts val="0"/>
              </a:spcBef>
              <a:buClr>
                <a:srgbClr val="3D566F"/>
              </a:buClr>
              <a:buSzPct val="100000"/>
              <a:buNone/>
              <a:defRPr sz="2400">
                <a:solidFill>
                  <a:srgbClr val="3D56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94000" x="257700"/>
            <a:ext cy="440999" cx="86285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>
                <a:solidFill>
                  <a:srgbClr val="3D566F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lnSpc>
                <a:spcPct val="100000"/>
              </a:lnSpc>
              <a:spcBef>
                <a:spcPts val="360"/>
              </a:spcBef>
              <a:buSzPct val="100000"/>
              <a:buNone/>
              <a:defRPr sz="800"/>
            </a:lvl1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lumns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0" x="4565650"/>
            <a:ext cy="5143499" cx="4578300"/>
          </a:xfrm>
          <a:prstGeom prst="rect">
            <a:avLst/>
          </a:prstGeom>
          <a:solidFill>
            <a:srgbClr val="000000">
              <a:alpha val="423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y="87300" x="0"/>
            <a:ext cy="447600" cx="45657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y="534900" x="0"/>
            <a:ext cy="312000" cx="45657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0088BB"/>
              </a:buClr>
              <a:buSzPct val="100000"/>
              <a:buNone/>
              <a:defRPr sz="1400">
                <a:solidFill>
                  <a:srgbClr val="0088BB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title"/>
          </p:nvPr>
        </p:nvSpPr>
        <p:spPr>
          <a:xfrm>
            <a:off y="87300" x="4571950"/>
            <a:ext cy="447600" cx="45657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3" type="subTitle"/>
          </p:nvPr>
        </p:nvSpPr>
        <p:spPr>
          <a:xfrm>
            <a:off y="534900" x="4571950"/>
            <a:ext cy="312000" cx="45657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0088BB"/>
              </a:buClr>
              <a:buSzPct val="100000"/>
              <a:buNone/>
              <a:defRPr sz="1400">
                <a:solidFill>
                  <a:srgbClr val="0088BB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slideLayouts/slideLayout11.xml" Type="http://schemas.openxmlformats.org/officeDocument/2006/relationships/slideLayout" Id="rId12"/><Relationship Target="../theme/theme3.xml" Type="http://schemas.openxmlformats.org/officeDocument/2006/relationships/theme" Id="rId13"/><Relationship Target="../media/image03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9.xml" Type="http://schemas.openxmlformats.org/officeDocument/2006/relationships/slideLayout" Id="rId10"/><Relationship Target="../slideLayouts/slideLayout2.xml" Type="http://schemas.openxmlformats.org/officeDocument/2006/relationships/slideLayout" Id="rId3"/><Relationship Target="../slideLayouts/slideLayout10.xml" Type="http://schemas.openxmlformats.org/officeDocument/2006/relationships/slideLayout" Id="rId11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22.xml" Type="http://schemas.openxmlformats.org/officeDocument/2006/relationships/slideLayout" Id="rId12"/><Relationship Target="../slideLayouts/slideLayout12.xml" Type="http://schemas.openxmlformats.org/officeDocument/2006/relationships/slideLayout" Id="rId2"/><Relationship Target="../theme/theme1.xml" Type="http://schemas.openxmlformats.org/officeDocument/2006/relationships/theme" Id="rId13"/><Relationship Target="../media/image02.png" Type="http://schemas.openxmlformats.org/officeDocument/2006/relationships/image" Id="rId1"/><Relationship Target="../slideLayouts/slideLayout20.xml" Type="http://schemas.openxmlformats.org/officeDocument/2006/relationships/slideLayout" Id="rId10"/><Relationship Target="../slideLayouts/slideLayout14.xml" Type="http://schemas.openxmlformats.org/officeDocument/2006/relationships/slideLayout" Id="rId4"/><Relationship Target="../slideLayouts/slideLayout21.xml" Type="http://schemas.openxmlformats.org/officeDocument/2006/relationships/slideLayout" Id="rId11"/><Relationship Target="../slideLayouts/slideLayout13.xml" Type="http://schemas.openxmlformats.org/officeDocument/2006/relationships/slideLayout" Id="rId3"/><Relationship Target="../slideLayouts/slideLayout19.xml" Type="http://schemas.openxmlformats.org/officeDocument/2006/relationships/slideLayout" Id="rId9"/><Relationship Target="../slideLayouts/slideLayout16.xml" Type="http://schemas.openxmlformats.org/officeDocument/2006/relationships/slideLayout" Id="rId6"/><Relationship Target="../slideLayouts/slideLayout15.xml" Type="http://schemas.openxmlformats.org/officeDocument/2006/relationships/slideLayout" Id="rId5"/><Relationship Target="../slideLayouts/slideLayout18.xml" Type="http://schemas.openxmlformats.org/officeDocument/2006/relationships/slideLayout" Id="rId8"/><Relationship Target="../slideLayouts/slideLayout1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idx="1" type="body"/>
          </p:nvPr>
        </p:nvSpPr>
        <p:spPr>
          <a:xfrm>
            <a:off y="758775" x="257450"/>
            <a:ext cy="4167000" cx="862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rgbClr val="3D566F"/>
              </a:buClr>
              <a:buSzPct val="100000"/>
              <a:buFont typeface="Open Sans"/>
              <a:defRPr b="1" sz="2400"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spcBef>
                <a:spcPts val="480"/>
              </a:spcBef>
              <a:buClr>
                <a:srgbClr val="3D566F"/>
              </a:buClr>
              <a:buSzPct val="100000"/>
              <a:buFont typeface="Open Sans"/>
              <a:defRPr b="1" sz="1800"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spcBef>
                <a:spcPts val="480"/>
              </a:spcBef>
              <a:buClr>
                <a:srgbClr val="3D566F"/>
              </a:buClr>
              <a:buFont typeface="Open Sans"/>
              <a:defRPr b="1"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spcBef>
                <a:spcPts val="360"/>
              </a:spcBef>
              <a:buClr>
                <a:srgbClr val="3D566F"/>
              </a:buClr>
              <a:buSzPct val="100000"/>
              <a:buFont typeface="Open Sans"/>
              <a:defRPr b="1" sz="1200"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spcBef>
                <a:spcPts val="360"/>
              </a:spcBef>
              <a:buClr>
                <a:srgbClr val="3D566F"/>
              </a:buClr>
              <a:buSzPct val="100000"/>
              <a:buFont typeface="Open Sans"/>
              <a:defRPr b="1" sz="1000"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spcBef>
                <a:spcPts val="360"/>
              </a:spcBef>
              <a:buClr>
                <a:srgbClr val="3D566F"/>
              </a:buClr>
              <a:buSzPct val="100000"/>
              <a:buFont typeface="Open Sans"/>
              <a:defRPr sz="2400"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spcBef>
                <a:spcPts val="360"/>
              </a:spcBef>
              <a:buClr>
                <a:srgbClr val="3D566F"/>
              </a:buClr>
              <a:buSzPct val="100000"/>
              <a:buFont typeface="Open Sans"/>
              <a:defRPr sz="1800"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spcBef>
                <a:spcPts val="360"/>
              </a:spcBef>
              <a:buClr>
                <a:srgbClr val="3D566F"/>
              </a:buClr>
              <a:buFont typeface="Open Sans"/>
              <a:defRPr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spcBef>
                <a:spcPts val="360"/>
              </a:spcBef>
              <a:buClr>
                <a:srgbClr val="3D566F"/>
              </a:buClr>
              <a:buSzPct val="100000"/>
              <a:buFont typeface="Open Sans"/>
              <a:defRPr sz="1200"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" name="Shape 6"/>
          <p:cNvSpPr txBox="1"/>
          <p:nvPr>
            <p:ph type="title"/>
          </p:nvPr>
        </p:nvSpPr>
        <p:spPr>
          <a:xfrm>
            <a:off y="94000" x="257700"/>
            <a:ext cy="440999" cx="862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3D566F"/>
              </a:buClr>
              <a:buSzPct val="100000"/>
              <a:buFont typeface="Open Sans"/>
              <a:buNone/>
              <a:defRPr b="1" sz="3000"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/>
        </p:nvSpPr>
        <p:spPr>
          <a:xfrm>
            <a:off y="4895350" x="250500"/>
            <a:ext cy="250499" cx="4321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600" lang="en"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rPr>
              <a:t>CloudFactory Presentation </a:t>
            </a:r>
            <a:r>
              <a:rPr sz="600" lang="en"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rPr>
              <a:t> ©  2010-2014 CloudFactory Limited</a:t>
            </a: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y="758775" x="257450"/>
            <a:ext cy="4167000" cx="862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rgbClr val="3D566F"/>
              </a:buClr>
              <a:buSzPct val="100000"/>
              <a:buFont typeface="Open Sans"/>
              <a:defRPr b="1" sz="2400"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spcBef>
                <a:spcPts val="480"/>
              </a:spcBef>
              <a:buClr>
                <a:srgbClr val="3D566F"/>
              </a:buClr>
              <a:buSzPct val="100000"/>
              <a:buFont typeface="Open Sans"/>
              <a:defRPr b="1" sz="1800"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spcBef>
                <a:spcPts val="480"/>
              </a:spcBef>
              <a:buClr>
                <a:srgbClr val="3D566F"/>
              </a:buClr>
              <a:buFont typeface="Open Sans"/>
              <a:defRPr b="1"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spcBef>
                <a:spcPts val="360"/>
              </a:spcBef>
              <a:buClr>
                <a:srgbClr val="3D566F"/>
              </a:buClr>
              <a:buSzPct val="100000"/>
              <a:buFont typeface="Open Sans"/>
              <a:defRPr b="1" sz="1200"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spcBef>
                <a:spcPts val="360"/>
              </a:spcBef>
              <a:buClr>
                <a:srgbClr val="3D566F"/>
              </a:buClr>
              <a:buSzPct val="100000"/>
              <a:buFont typeface="Open Sans"/>
              <a:defRPr b="1" sz="1000"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spcBef>
                <a:spcPts val="360"/>
              </a:spcBef>
              <a:buClr>
                <a:srgbClr val="3D566F"/>
              </a:buClr>
              <a:buSzPct val="100000"/>
              <a:buFont typeface="Open Sans"/>
              <a:defRPr sz="2400"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spcBef>
                <a:spcPts val="360"/>
              </a:spcBef>
              <a:buClr>
                <a:srgbClr val="3D566F"/>
              </a:buClr>
              <a:buSzPct val="100000"/>
              <a:buFont typeface="Open Sans"/>
              <a:defRPr sz="1800"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spcBef>
                <a:spcPts val="360"/>
              </a:spcBef>
              <a:buClr>
                <a:srgbClr val="3D566F"/>
              </a:buClr>
              <a:buFont typeface="Open Sans"/>
              <a:defRPr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spcBef>
                <a:spcPts val="360"/>
              </a:spcBef>
              <a:buClr>
                <a:srgbClr val="3D566F"/>
              </a:buClr>
              <a:buSzPct val="100000"/>
              <a:buFont typeface="Open Sans"/>
              <a:defRPr sz="1200"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y="94000" x="257700"/>
            <a:ext cy="440999" cx="862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3D566F"/>
              </a:buClr>
              <a:buSzPct val="100000"/>
              <a:buFont typeface="Open Sans"/>
              <a:buNone/>
              <a:defRPr b="1" sz="3000"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/>
        </p:nvSpPr>
        <p:spPr>
          <a:xfrm>
            <a:off y="4895350" x="250500"/>
            <a:ext cy="250499" cx="4321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600" lang="en"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rPr>
              <a:t>CloudFactory Brand Book </a:t>
            </a:r>
            <a:r>
              <a:rPr sz="600" lang="en">
                <a:solidFill>
                  <a:srgbClr val="3D566F"/>
                </a:solidFill>
                <a:latin typeface="Open Sans"/>
                <a:ea typeface="Open Sans"/>
                <a:cs typeface="Open Sans"/>
                <a:sym typeface="Open Sans"/>
              </a:rPr>
              <a:t> ©  2010-2014 CloudFactory Limited</a:t>
            </a: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5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5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3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5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5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5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5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5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y="3353925" x="209550"/>
            <a:ext cy="1159799" cx="8810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RVM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y="1" x="448125"/>
            <a:ext cy="4842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y="1052175" x="257700"/>
            <a:ext cy="3395999" cx="4168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lnSpc>
                <a:spcPct val="115000"/>
              </a:lnSpc>
              <a:spcBef>
                <a:spcPts val="0"/>
              </a:spcBef>
              <a:buClr>
                <a:srgbClr val="7E7E7E"/>
              </a:buClr>
              <a:buSzPct val="100000"/>
              <a:buFont typeface="Arial"/>
              <a:buChar char="●"/>
            </a:pPr>
            <a:r>
              <a:rPr b="0" sz="1600" lang="en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Using package manager:</a:t>
            </a:r>
          </a:p>
          <a:p>
            <a:pPr rtl="0" lvl="1" indent="-330200" marL="914400">
              <a:lnSpc>
                <a:spcPct val="115000"/>
              </a:lnSpc>
              <a:spcBef>
                <a:spcPts val="0"/>
              </a:spcBef>
              <a:buClr>
                <a:srgbClr val="7E7E7E"/>
              </a:buClr>
              <a:buSzPct val="100000"/>
              <a:buFont typeface="Arial"/>
              <a:buChar char="○"/>
            </a:pPr>
            <a:r>
              <a:rPr b="0" sz="1600" lang="en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Linux:</a:t>
            </a:r>
          </a:p>
          <a:p>
            <a:pPr rtl="0" lvl="2" indent="-330200" marL="1371600">
              <a:lnSpc>
                <a:spcPct val="115000"/>
              </a:lnSpc>
              <a:spcBef>
                <a:spcPts val="0"/>
              </a:spcBef>
              <a:buClr>
                <a:srgbClr val="7E7E7E"/>
              </a:buClr>
              <a:buSzPct val="100000"/>
              <a:buFont typeface="Arial"/>
              <a:buChar char="■"/>
            </a:pPr>
            <a:r>
              <a:rPr b="0" sz="1600" lang="en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$ sudo apt-get install ruby-full</a:t>
            </a:r>
          </a:p>
          <a:p>
            <a:pPr rtl="0" lvl="1" indent="-330200" marL="914400">
              <a:lnSpc>
                <a:spcPct val="115000"/>
              </a:lnSpc>
              <a:spcBef>
                <a:spcPts val="0"/>
              </a:spcBef>
              <a:buClr>
                <a:srgbClr val="7E7E7E"/>
              </a:buClr>
              <a:buSzPct val="100000"/>
              <a:buFont typeface="Arial"/>
              <a:buChar char="○"/>
            </a:pPr>
            <a:r>
              <a:rPr b="0" sz="1600" lang="en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OSX:</a:t>
            </a:r>
          </a:p>
          <a:p>
            <a:pPr rtl="0" lvl="2" indent="-330200" marL="1371600">
              <a:lnSpc>
                <a:spcPct val="115000"/>
              </a:lnSpc>
              <a:spcBef>
                <a:spcPts val="0"/>
              </a:spcBef>
              <a:buClr>
                <a:srgbClr val="7E7E7E"/>
              </a:buClr>
              <a:buSzPct val="100000"/>
              <a:buFont typeface="Arial"/>
              <a:buChar char="■"/>
            </a:pPr>
            <a:r>
              <a:rPr b="0" sz="1600" lang="en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$ brew install ruby</a:t>
            </a: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y="87300" x="257700"/>
            <a:ext cy="447600" cx="862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to install ‘Ruby’ ?</a:t>
            </a:r>
          </a:p>
        </p:txBody>
      </p:sp>
      <p:sp>
        <p:nvSpPr>
          <p:cNvPr id="111" name="Shape 111"/>
          <p:cNvSpPr txBox="1"/>
          <p:nvPr>
            <p:ph idx="2" type="subTitle"/>
          </p:nvPr>
        </p:nvSpPr>
        <p:spPr>
          <a:xfrm>
            <a:off y="534900" x="257700"/>
            <a:ext cy="312000" cx="862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ruby -v</a:t>
            </a:r>
          </a:p>
        </p:txBody>
      </p:sp>
      <p:sp>
        <p:nvSpPr>
          <p:cNvPr id="112" name="Shape 112"/>
          <p:cNvSpPr txBox="1"/>
          <p:nvPr>
            <p:ph idx="3" type="body"/>
          </p:nvPr>
        </p:nvSpPr>
        <p:spPr>
          <a:xfrm>
            <a:off y="1068300" x="4425900"/>
            <a:ext cy="3395999" cx="4168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lnSpc>
                <a:spcPct val="115000"/>
              </a:lnSpc>
              <a:spcBef>
                <a:spcPts val="0"/>
              </a:spcBef>
              <a:buClr>
                <a:srgbClr val="7E7E7E"/>
              </a:buClr>
              <a:buSzPct val="100000"/>
              <a:buFont typeface="Arial"/>
              <a:buChar char="●"/>
            </a:pPr>
            <a:r>
              <a:rPr b="0" sz="1600" lang="en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Using make file</a:t>
            </a:r>
          </a:p>
          <a:p>
            <a:pPr rtl="0" lvl="1" indent="-330200" marL="914400">
              <a:lnSpc>
                <a:spcPct val="115000"/>
              </a:lnSpc>
              <a:spcBef>
                <a:spcPts val="0"/>
              </a:spcBef>
              <a:buClr>
                <a:srgbClr val="7E7E7E"/>
              </a:buClr>
              <a:buSzPct val="100000"/>
              <a:buFont typeface="Courier New"/>
              <a:buChar char="o"/>
            </a:pPr>
            <a:r>
              <a:rPr b="0" sz="1600" lang="en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download ruby archive and unzip</a:t>
            </a:r>
          </a:p>
          <a:p>
            <a:pPr rtl="0" lvl="1" indent="-330200" marL="914400">
              <a:lnSpc>
                <a:spcPct val="115000"/>
              </a:lnSpc>
              <a:spcBef>
                <a:spcPts val="0"/>
              </a:spcBef>
              <a:buClr>
                <a:srgbClr val="7E7E7E"/>
              </a:buClr>
              <a:buSzPct val="100000"/>
              <a:buFont typeface="Courier New"/>
              <a:buChar char="o"/>
            </a:pPr>
            <a:r>
              <a:rPr b="0" sz="1600" lang="en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cd to ruby directory</a:t>
            </a:r>
          </a:p>
          <a:p>
            <a:pPr rtl="0" lvl="1" indent="-330200" marL="914400">
              <a:lnSpc>
                <a:spcPct val="115000"/>
              </a:lnSpc>
              <a:spcBef>
                <a:spcPts val="0"/>
              </a:spcBef>
              <a:buClr>
                <a:srgbClr val="7E7E7E"/>
              </a:buClr>
              <a:buSzPct val="100000"/>
              <a:buFont typeface="Courier New"/>
              <a:buChar char="o"/>
            </a:pPr>
            <a:r>
              <a:rPr b="0" sz="1600" lang="en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configure &amp; compile</a:t>
            </a:r>
          </a:p>
          <a:p>
            <a:pPr rtl="0" lvl="2" indent="-330200" marL="1371600">
              <a:lnSpc>
                <a:spcPct val="115000"/>
              </a:lnSpc>
              <a:spcBef>
                <a:spcPts val="0"/>
              </a:spcBef>
              <a:buClr>
                <a:srgbClr val="7E7E7E"/>
              </a:buClr>
              <a:buSzPct val="100000"/>
              <a:buFont typeface="Wingdings"/>
              <a:buChar char="§"/>
            </a:pPr>
            <a:r>
              <a:rPr b="0" sz="1600" lang="en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$ ./configure</a:t>
            </a:r>
          </a:p>
          <a:p>
            <a:pPr rtl="0" lvl="2" indent="-330200" marL="1371600">
              <a:lnSpc>
                <a:spcPct val="115000"/>
              </a:lnSpc>
              <a:spcBef>
                <a:spcPts val="0"/>
              </a:spcBef>
              <a:buClr>
                <a:srgbClr val="7E7E7E"/>
              </a:buClr>
              <a:buSzPct val="100000"/>
              <a:buFont typeface="Wingdings"/>
              <a:buChar char="§"/>
            </a:pPr>
            <a:r>
              <a:rPr b="0" sz="1600" lang="en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$ make</a:t>
            </a:r>
          </a:p>
          <a:p>
            <a:pPr rtl="0" lvl="1" indent="-330200" marL="914400">
              <a:lnSpc>
                <a:spcPct val="115000"/>
              </a:lnSpc>
              <a:spcBef>
                <a:spcPts val="0"/>
              </a:spcBef>
              <a:buClr>
                <a:srgbClr val="7E7E7E"/>
              </a:buClr>
              <a:buSzPct val="100000"/>
              <a:buFont typeface="Courier New"/>
              <a:buChar char="o"/>
            </a:pPr>
            <a:r>
              <a:rPr b="0" sz="1600" lang="en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install the Ruby interpreter</a:t>
            </a:r>
          </a:p>
          <a:p>
            <a:pPr rtl="0" lvl="2" indent="-330200" marL="1371600">
              <a:lnSpc>
                <a:spcPct val="115000"/>
              </a:lnSpc>
              <a:spcBef>
                <a:spcPts val="0"/>
              </a:spcBef>
              <a:buClr>
                <a:srgbClr val="7E7E7E"/>
              </a:buClr>
              <a:buSzPct val="100000"/>
              <a:buFont typeface="Wingdings"/>
              <a:buChar char="§"/>
            </a:pPr>
            <a:r>
              <a:rPr b="0" sz="1600" lang="en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$ su -l root</a:t>
            </a:r>
          </a:p>
          <a:p>
            <a:pPr rtl="0" lvl="2" indent="-330200" marL="1371600">
              <a:lnSpc>
                <a:spcPct val="115000"/>
              </a:lnSpc>
              <a:spcBef>
                <a:spcPts val="0"/>
              </a:spcBef>
              <a:buClr>
                <a:srgbClr val="7E7E7E"/>
              </a:buClr>
              <a:buSzPct val="100000"/>
              <a:buFont typeface="Wingdings"/>
              <a:buChar char="§"/>
            </a:pPr>
            <a:r>
              <a:rPr b="0" sz="1600" lang="en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$ make install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87300" x="257700"/>
            <a:ext cy="447600" cx="862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if?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899775" x="257700"/>
            <a:ext cy="3242699" cx="862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566F"/>
              </a:buClr>
              <a:buSzPct val="100000"/>
              <a:buFont typeface="Arial"/>
              <a:buChar char="●"/>
            </a:pPr>
            <a:r>
              <a:rPr b="0" lang="en"/>
              <a:t>Install multiple versions. e.g.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566F"/>
              </a:buClr>
              <a:buSzPct val="85714"/>
              <a:buFont typeface="Courier New"/>
              <a:buChar char="o"/>
            </a:pPr>
            <a:r>
              <a:rPr b="0" lang="en"/>
              <a:t>try new versions, 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566F"/>
              </a:buClr>
              <a:buSzPct val="85714"/>
              <a:buFont typeface="Courier New"/>
              <a:buChar char="o"/>
            </a:pPr>
            <a:r>
              <a:rPr b="0" lang="en"/>
              <a:t>projects across different versions, </a:t>
            </a:r>
          </a:p>
          <a:p>
            <a:pPr algn="l" rtl="0" lvl="1" marR="0" indent="-304800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566F"/>
              </a:buClr>
              <a:buSzPct val="85714"/>
              <a:buFont typeface="Courier New"/>
              <a:buChar char="o"/>
            </a:pPr>
            <a:r>
              <a:rPr b="0" lang="en"/>
              <a:t>open-source projects</a:t>
            </a:r>
          </a:p>
          <a:p>
            <a:pPr algn="l" rtl="0" lvl="0" marR="0" indent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3D566F"/>
              </a:buClr>
              <a:buSzPct val="100000"/>
              <a:buFont typeface="Arial"/>
              <a:buChar char="●"/>
            </a:pPr>
            <a:r>
              <a:rPr b="0" lang="en"/>
              <a:t>Multiple Ruby Interpreters 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/>
              <a:t>e.g. different implementations of Ruby Programming language </a:t>
            </a:r>
          </a:p>
          <a:p>
            <a:pPr rtl="0" lvl="1" indent="-330200" marL="914400">
              <a:lnSpc>
                <a:spcPct val="115000"/>
              </a:lnSpc>
              <a:spcBef>
                <a:spcPts val="0"/>
              </a:spcBef>
              <a:buClr>
                <a:srgbClr val="7E7E7E"/>
              </a:buClr>
              <a:buSzPct val="114285"/>
              <a:buFont typeface="Arial"/>
              <a:buChar char="○"/>
            </a:pPr>
            <a:r>
              <a:rPr b="0" sz="1400" lang="en"/>
              <a:t>JRuby (Java Virtual Machine), </a:t>
            </a:r>
          </a:p>
          <a:p>
            <a:pPr rtl="0" lvl="1" indent="-330200" marL="914400">
              <a:lnSpc>
                <a:spcPct val="115000"/>
              </a:lnSpc>
              <a:spcBef>
                <a:spcPts val="0"/>
              </a:spcBef>
              <a:buClr>
                <a:srgbClr val="7E7E7E"/>
              </a:buClr>
              <a:buSzPct val="114285"/>
              <a:buFont typeface="Arial"/>
              <a:buChar char="○"/>
            </a:pPr>
            <a:r>
              <a:rPr b="0" sz="1400" lang="en"/>
              <a:t>Rubinius </a:t>
            </a:r>
          </a:p>
        </p:txBody>
      </p:sp>
      <p:sp>
        <p:nvSpPr>
          <p:cNvPr id="119" name="Shape 119"/>
          <p:cNvSpPr txBox="1"/>
          <p:nvPr>
            <p:ph idx="2" type="subTitle"/>
          </p:nvPr>
        </p:nvSpPr>
        <p:spPr>
          <a:xfrm>
            <a:off y="534900" x="257700"/>
            <a:ext cy="312000" cx="862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wanna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y="3844125" x="1518050"/>
            <a:ext cy="4842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b="0" lang="en"/>
              <a:t>R</a:t>
            </a:r>
            <a:r>
              <a:rPr lang="en"/>
              <a:t>uby </a:t>
            </a:r>
            <a:r>
              <a:rPr b="0" lang="en"/>
              <a:t>V</a:t>
            </a:r>
            <a:r>
              <a:rPr lang="en"/>
              <a:t>ersion </a:t>
            </a:r>
            <a:r>
              <a:rPr b="0" lang="en"/>
              <a:t>M</a:t>
            </a:r>
            <a:r>
              <a:rPr lang="en"/>
              <a:t>anager</a:t>
            </a:r>
          </a:p>
          <a:p>
            <a:pPr algn="l" rtl="0" lvl="0">
              <a:spcBef>
                <a:spcPts val="0"/>
              </a:spcBef>
              <a:buNone/>
            </a:pPr>
            <a:r>
              <a:rPr b="0" lang="en"/>
              <a:t>R</a:t>
            </a:r>
            <a:r>
              <a:rPr lang="en"/>
              <a:t>uby en</a:t>
            </a:r>
            <a:r>
              <a:rPr b="0" lang="en"/>
              <a:t>V</a:t>
            </a:r>
            <a:r>
              <a:rPr lang="en"/>
              <a:t>ironment </a:t>
            </a:r>
            <a:r>
              <a:rPr b="0" lang="en"/>
              <a:t>M</a:t>
            </a:r>
            <a:r>
              <a:rPr lang="en"/>
              <a:t>anager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y="524025" x="1518050"/>
            <a:ext cy="2779200" cx="727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600" lang="en" i="1">
                <a:solidFill>
                  <a:srgbClr val="7E7E7E"/>
                </a:solidFill>
              </a:rPr>
              <a:t>"</a:t>
            </a:r>
            <a:r>
              <a:rPr sz="1600" lang="en" i="1">
                <a:solidFill>
                  <a:srgbClr val="7E7E7E"/>
                </a:solidFill>
              </a:rPr>
              <a:t>RVM lets you deploy each project </a:t>
            </a:r>
          </a:p>
          <a:p>
            <a:pPr algn="ctr" rtl="0">
              <a:spcBef>
                <a:spcPts val="0"/>
              </a:spcBef>
              <a:buNone/>
            </a:pPr>
            <a:r>
              <a:rPr sz="1600" lang="en" i="1">
                <a:solidFill>
                  <a:srgbClr val="7E7E7E"/>
                </a:solidFill>
              </a:rPr>
              <a:t>with its own completely self-contained and dedicated environment--</a:t>
            </a:r>
          </a:p>
          <a:p>
            <a:pPr algn="ctr" rtl="0">
              <a:spcBef>
                <a:spcPts val="0"/>
              </a:spcBef>
              <a:buNone/>
            </a:pPr>
            <a:r>
              <a:rPr sz="1600" lang="en" i="1">
                <a:solidFill>
                  <a:srgbClr val="7E7E7E"/>
                </a:solidFill>
              </a:rPr>
              <a:t>from the specific version of ruby, </a:t>
            </a:r>
          </a:p>
          <a:p>
            <a:pPr algn="ctr" rtl="0">
              <a:spcBef>
                <a:spcPts val="0"/>
              </a:spcBef>
              <a:buNone/>
            </a:pPr>
            <a:r>
              <a:rPr sz="1600" lang="en" i="1">
                <a:solidFill>
                  <a:srgbClr val="7E7E7E"/>
                </a:solidFill>
              </a:rPr>
              <a:t>all the way down to the precise set of required gems to run your application.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 sz="800" i="1">
              <a:solidFill>
                <a:srgbClr val="7E7E7E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r>
              <a:rPr sz="1600" lang="en" i="1">
                <a:solidFill>
                  <a:srgbClr val="7E7E7E"/>
                </a:solidFill>
              </a:rPr>
              <a:t>Having a precise set of gems </a:t>
            </a:r>
          </a:p>
          <a:p>
            <a:pPr algn="ctr" rtl="0">
              <a:spcBef>
                <a:spcPts val="0"/>
              </a:spcBef>
              <a:buNone/>
            </a:pPr>
            <a:r>
              <a:rPr sz="1600" lang="en" i="1">
                <a:solidFill>
                  <a:srgbClr val="7E7E7E"/>
                </a:solidFill>
              </a:rPr>
              <a:t>also avoids the issue of version conflicts between projects,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600" lang="en" i="1">
                <a:solidFill>
                  <a:srgbClr val="7E7E7E"/>
                </a:solidFill>
              </a:rPr>
              <a:t>which can cause difficult-to-trace errors and hours of hair loss.</a:t>
            </a:r>
            <a:r>
              <a:rPr b="1" sz="1600" lang="en" i="1">
                <a:solidFill>
                  <a:srgbClr val="7E7E7E"/>
                </a:solidFill>
              </a:rPr>
              <a:t>"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87300" x="257700"/>
            <a:ext cy="447600" cx="862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http://rvm.io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899775" x="257700"/>
            <a:ext cy="3242699" cx="862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50000"/>
              </a:lnSpc>
              <a:spcBef>
                <a:spcPts val="700"/>
              </a:spcBef>
              <a:buClr>
                <a:srgbClr val="3D566F"/>
              </a:buClr>
              <a:buSzPct val="100000"/>
              <a:buFont typeface="Arial"/>
              <a:buChar char="●"/>
            </a:pPr>
            <a:r>
              <a:rPr b="0" lang="en"/>
              <a:t>--ruby=2.2.0</a:t>
            </a:r>
          </a:p>
          <a:p>
            <a:pPr rtl="0" lvl="0">
              <a:lnSpc>
                <a:spcPct val="150000"/>
              </a:lnSpc>
              <a:spcBef>
                <a:spcPts val="700"/>
              </a:spcBef>
              <a:buNone/>
            </a:pPr>
            <a:r>
              <a:t/>
            </a:r>
            <a:endParaRPr b="0"/>
          </a:p>
          <a:p>
            <a:pPr rtl="0" lvl="0" indent="-317500" marL="457200">
              <a:lnSpc>
                <a:spcPct val="150000"/>
              </a:lnSpc>
              <a:spcBef>
                <a:spcPts val="700"/>
              </a:spcBef>
              <a:buClr>
                <a:srgbClr val="3D566F"/>
              </a:buClr>
              <a:buSzPct val="100000"/>
              <a:buFont typeface="Arial"/>
              <a:buChar char="●"/>
            </a:pPr>
            <a:r>
              <a:rPr b="0" lang="en"/>
              <a:t>rvm version</a:t>
            </a:r>
          </a:p>
          <a:p>
            <a:pPr rtl="0" lvl="0">
              <a:lnSpc>
                <a:spcPct val="150000"/>
              </a:lnSpc>
              <a:spcBef>
                <a:spcPts val="700"/>
              </a:spcBef>
              <a:buNone/>
            </a:pPr>
            <a:r>
              <a:t/>
            </a:r>
            <a:endParaRPr b="0"/>
          </a:p>
          <a:p>
            <a:pPr rtl="0" lvl="0" indent="-317500" marL="457200">
              <a:lnSpc>
                <a:spcPct val="150000"/>
              </a:lnSpc>
              <a:spcBef>
                <a:spcPts val="700"/>
              </a:spcBef>
              <a:buClr>
                <a:srgbClr val="3D566F"/>
              </a:buClr>
              <a:buSzPct val="100000"/>
              <a:buFont typeface="Arial"/>
              <a:buChar char="●"/>
            </a:pPr>
            <a:r>
              <a:rPr b="0" lang="en"/>
              <a:t>Install varieties of RUBY</a:t>
            </a:r>
          </a:p>
          <a:p>
            <a:pPr rtl="0" lvl="1" indent="-304800" marL="914400">
              <a:lnSpc>
                <a:spcPct val="150000"/>
              </a:lnSpc>
              <a:spcBef>
                <a:spcPts val="700"/>
              </a:spcBef>
              <a:buClr>
                <a:srgbClr val="3D566F"/>
              </a:buClr>
              <a:buSzPct val="85714"/>
              <a:buFont typeface="Courier New"/>
              <a:buChar char="o"/>
            </a:pPr>
            <a:r>
              <a:rPr b="0" lang="en"/>
              <a:t>rvm install 2.2.0</a:t>
            </a:r>
          </a:p>
          <a:p>
            <a:pPr rtl="0" lvl="1" indent="-304800" marL="914400">
              <a:lnSpc>
                <a:spcPct val="150000"/>
              </a:lnSpc>
              <a:spcBef>
                <a:spcPts val="700"/>
              </a:spcBef>
              <a:buClr>
                <a:srgbClr val="3D566F"/>
              </a:buClr>
              <a:buSzPct val="85714"/>
              <a:buFont typeface="Courier New"/>
              <a:buChar char="o"/>
            </a:pPr>
            <a:r>
              <a:rPr b="0" lang="en"/>
              <a:t>rvm install jruby</a:t>
            </a:r>
          </a:p>
          <a:p>
            <a:pPr rtl="0" lvl="1" indent="-304800" marL="914400">
              <a:lnSpc>
                <a:spcPct val="150000"/>
              </a:lnSpc>
              <a:spcBef>
                <a:spcPts val="700"/>
              </a:spcBef>
              <a:buClr>
                <a:srgbClr val="3D566F"/>
              </a:buClr>
              <a:buSzPct val="85714"/>
              <a:buFont typeface="Courier New"/>
              <a:buChar char="o"/>
            </a:pPr>
            <a:r>
              <a:rPr b="0" lang="en"/>
              <a:t>rvm install rbx</a:t>
            </a:r>
          </a:p>
          <a:p>
            <a:pPr rtl="0" lvl="0">
              <a:lnSpc>
                <a:spcPct val="150000"/>
              </a:lnSpc>
              <a:spcBef>
                <a:spcPts val="700"/>
              </a:spcBef>
              <a:buNone/>
            </a:pPr>
            <a:r>
              <a:t/>
            </a:r>
            <a:endParaRPr b="0"/>
          </a:p>
        </p:txBody>
      </p:sp>
      <p:sp>
        <p:nvSpPr>
          <p:cNvPr id="132" name="Shape 132"/>
          <p:cNvSpPr txBox="1"/>
          <p:nvPr>
            <p:ph idx="2" type="subTitle"/>
          </p:nvPr>
        </p:nvSpPr>
        <p:spPr>
          <a:xfrm>
            <a:off y="688600" x="257700"/>
            <a:ext cy="234599" cx="862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279400">
              <a:lnSpc>
                <a:spcPct val="152727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$ \curl -sSL https://get.rvm.io | bash -s stable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87300" x="257700"/>
            <a:ext cy="447600" cx="862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rvm commands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899775" x="257700"/>
            <a:ext cy="3526500" cx="862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200000"/>
              </a:lnSpc>
              <a:spcBef>
                <a:spcPts val="700"/>
              </a:spcBef>
              <a:buClr>
                <a:srgbClr val="3D566F"/>
              </a:buClr>
              <a:buSzPct val="100000"/>
              <a:buFont typeface="Arial"/>
              <a:buChar char="●"/>
            </a:pPr>
            <a:r>
              <a:rPr b="0" lang="en"/>
              <a:t>rvm info</a:t>
            </a:r>
          </a:p>
          <a:p>
            <a:pPr rtl="0" lvl="0" indent="-317500" marL="457200">
              <a:lnSpc>
                <a:spcPct val="200000"/>
              </a:lnSpc>
              <a:spcBef>
                <a:spcPts val="700"/>
              </a:spcBef>
              <a:buClr>
                <a:srgbClr val="3D566F"/>
              </a:buClr>
              <a:buSzPct val="100000"/>
              <a:buFont typeface="Arial"/>
              <a:buChar char="●"/>
            </a:pPr>
            <a:r>
              <a:rPr b="0" lang="en"/>
              <a:t>rvm list</a:t>
            </a:r>
          </a:p>
          <a:p>
            <a:pPr rtl="0" lvl="1" indent="-304800" marL="914400">
              <a:lnSpc>
                <a:spcPct val="200000"/>
              </a:lnSpc>
              <a:spcBef>
                <a:spcPts val="700"/>
              </a:spcBef>
              <a:buClr>
                <a:srgbClr val="3D566F"/>
              </a:buClr>
              <a:buSzPct val="85714"/>
              <a:buFont typeface="Courier New"/>
              <a:buChar char="o"/>
            </a:pPr>
            <a:r>
              <a:rPr b="0" lang="en"/>
              <a:t>current vs default</a:t>
            </a:r>
          </a:p>
          <a:p>
            <a:pPr rtl="0" lvl="0" indent="-317500" marL="457200">
              <a:lnSpc>
                <a:spcPct val="200000"/>
              </a:lnSpc>
              <a:spcBef>
                <a:spcPts val="700"/>
              </a:spcBef>
              <a:buClr>
                <a:srgbClr val="3D566F"/>
              </a:buClr>
              <a:buSzPct val="100000"/>
              <a:buFont typeface="Arial"/>
              <a:buChar char="●"/>
            </a:pPr>
            <a:r>
              <a:rPr b="0" lang="en"/>
              <a:t>rvm current</a:t>
            </a:r>
          </a:p>
          <a:p>
            <a:pPr rtl="0" lvl="0" indent="-317500" marL="457200">
              <a:lnSpc>
                <a:spcPct val="200000"/>
              </a:lnSpc>
              <a:spcBef>
                <a:spcPts val="700"/>
              </a:spcBef>
              <a:buClr>
                <a:srgbClr val="3D566F"/>
              </a:buClr>
              <a:buSzPct val="100000"/>
              <a:buFont typeface="Arial"/>
              <a:buChar char="●"/>
            </a:pPr>
            <a:r>
              <a:rPr b="0" lang="en"/>
              <a:t>rvm use 1.9.3</a:t>
            </a:r>
          </a:p>
          <a:p>
            <a:pPr rtl="0" lvl="1" indent="-304800" marL="914400">
              <a:lnSpc>
                <a:spcPct val="200000"/>
              </a:lnSpc>
              <a:spcBef>
                <a:spcPts val="700"/>
              </a:spcBef>
              <a:buClr>
                <a:srgbClr val="3D566F"/>
              </a:buClr>
              <a:buSzPct val="85714"/>
              <a:buFont typeface="Courier New"/>
              <a:buChar char="o"/>
            </a:pPr>
            <a:r>
              <a:rPr b="0" lang="en"/>
              <a:t>--default</a:t>
            </a:r>
          </a:p>
          <a:p>
            <a:pPr rtl="0" lvl="0" indent="-317500" marL="457200">
              <a:lnSpc>
                <a:spcPct val="200000"/>
              </a:lnSpc>
              <a:spcBef>
                <a:spcPts val="700"/>
              </a:spcBef>
              <a:buClr>
                <a:srgbClr val="3D566F"/>
              </a:buClr>
              <a:buSzPct val="100000"/>
              <a:buFont typeface="Arial"/>
              <a:buChar char="●"/>
            </a:pPr>
            <a:r>
              <a:rPr b="0" lang="en"/>
              <a:t>rvm 1.9.3</a:t>
            </a:r>
          </a:p>
          <a:p>
            <a:pPr rtl="0" lvl="0" indent="-317500" marL="457200">
              <a:lnSpc>
                <a:spcPct val="200000"/>
              </a:lnSpc>
              <a:spcBef>
                <a:spcPts val="700"/>
              </a:spcBef>
              <a:buClr>
                <a:srgbClr val="3D566F"/>
              </a:buClr>
              <a:buSzPct val="100000"/>
              <a:buFont typeface="Arial"/>
              <a:buChar char="●"/>
            </a:pPr>
            <a:r>
              <a:rPr b="0" lang="en"/>
              <a:t>rvm list known</a:t>
            </a:r>
          </a:p>
        </p:txBody>
      </p:sp>
      <p:sp>
        <p:nvSpPr>
          <p:cNvPr id="139" name="Shape 139"/>
          <p:cNvSpPr txBox="1"/>
          <p:nvPr>
            <p:ph idx="2" type="subTitle"/>
          </p:nvPr>
        </p:nvSpPr>
        <p:spPr>
          <a:xfrm>
            <a:off y="688600" x="257700"/>
            <a:ext cy="234599" cx="862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279400">
              <a:lnSpc>
                <a:spcPct val="152727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$ rvm usage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87300" x="257700"/>
            <a:ext cy="447600" cx="862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Extras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899775" x="257700"/>
            <a:ext cy="3242699" cx="862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200000"/>
              </a:lnSpc>
              <a:spcBef>
                <a:spcPts val="700"/>
              </a:spcBef>
              <a:buClr>
                <a:srgbClr val="3D566F"/>
              </a:buClr>
              <a:buSzPct val="100000"/>
              <a:buFont typeface="Arial"/>
              <a:buChar char="●"/>
            </a:pPr>
            <a:r>
              <a:rPr b="0" lang="en"/>
              <a:t>which ruby</a:t>
            </a:r>
          </a:p>
          <a:p>
            <a:pPr rtl="0" lvl="0" indent="-317500" marL="457200">
              <a:lnSpc>
                <a:spcPct val="200000"/>
              </a:lnSpc>
              <a:spcBef>
                <a:spcPts val="700"/>
              </a:spcBef>
              <a:buClr>
                <a:srgbClr val="3D566F"/>
              </a:buClr>
              <a:buSzPct val="100000"/>
              <a:buFont typeface="Arial"/>
              <a:buChar char="●"/>
            </a:pPr>
            <a:r>
              <a:rPr b="0" lang="en"/>
              <a:t>$PATH</a:t>
            </a:r>
          </a:p>
          <a:p>
            <a:pPr rtl="0" lvl="0" indent="-317500" marL="457200">
              <a:lnSpc>
                <a:spcPct val="200000"/>
              </a:lnSpc>
              <a:spcBef>
                <a:spcPts val="700"/>
              </a:spcBef>
              <a:buClr>
                <a:srgbClr val="3D566F"/>
              </a:buClr>
              <a:buSzPct val="100000"/>
              <a:buFont typeface="Arial"/>
              <a:buChar char="●"/>
            </a:pPr>
            <a:r>
              <a:rPr b="0" lang="en"/>
              <a:t>$GEM_PATH</a:t>
            </a:r>
          </a:p>
          <a:p>
            <a:pPr rtl="0" lvl="0" indent="-317500" marL="457200">
              <a:lnSpc>
                <a:spcPct val="200000"/>
              </a:lnSpc>
              <a:spcBef>
                <a:spcPts val="700"/>
              </a:spcBef>
              <a:buClr>
                <a:srgbClr val="3D566F"/>
              </a:buClr>
              <a:buSzPct val="100000"/>
              <a:buFont typeface="Arial"/>
              <a:buChar char="●"/>
            </a:pPr>
            <a:r>
              <a:rPr b="0" lang="en"/>
              <a:t>.ruby-version</a:t>
            </a:r>
          </a:p>
          <a:p>
            <a:pPr rtl="0" lvl="0" indent="-317500" marL="457200">
              <a:lnSpc>
                <a:spcPct val="200000"/>
              </a:lnSpc>
              <a:spcBef>
                <a:spcPts val="700"/>
              </a:spcBef>
              <a:buClr>
                <a:srgbClr val="3D566F"/>
              </a:buClr>
              <a:buSzPct val="100000"/>
              <a:buFont typeface="Arial"/>
              <a:buChar char="●"/>
            </a:pPr>
            <a:r>
              <a:rPr b="0" lang="en"/>
              <a:t>rvm get stable</a:t>
            </a:r>
          </a:p>
          <a:p>
            <a:pPr rtl="0" lvl="0" indent="-317500" marL="457200">
              <a:lnSpc>
                <a:spcPct val="200000"/>
              </a:lnSpc>
              <a:spcBef>
                <a:spcPts val="700"/>
              </a:spcBef>
              <a:buClr>
                <a:srgbClr val="3D566F"/>
              </a:buClr>
              <a:buSzPct val="100000"/>
              <a:buFont typeface="Arial"/>
              <a:buChar char="●"/>
            </a:pPr>
            <a:r>
              <a:rPr b="0" lang="en"/>
              <a:t>rvm reload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141800" x="257700"/>
            <a:ext cy="447600" cx="862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87300" x="257700"/>
            <a:ext cy="447600" cx="862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Getting Real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899775" x="257700"/>
            <a:ext cy="3242699" cx="862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60000"/>
              </a:lnSpc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b="0" sz="1800" lang="en" i="1">
                <a:solidFill>
                  <a:srgbClr val="333333"/>
                </a:solidFill>
              </a:rPr>
              <a:t>Getting Real</a:t>
            </a:r>
            <a:r>
              <a:rPr b="0" sz="1800" lang="en">
                <a:solidFill>
                  <a:srgbClr val="333333"/>
                </a:solidFill>
              </a:rPr>
              <a:t> is about skipping all the stuff that </a:t>
            </a:r>
            <a:r>
              <a:rPr b="0" sz="1800" lang="en" i="1">
                <a:solidFill>
                  <a:srgbClr val="333333"/>
                </a:solidFill>
              </a:rPr>
              <a:t>represents</a:t>
            </a:r>
            <a:r>
              <a:rPr b="0" sz="1800" lang="en">
                <a:solidFill>
                  <a:srgbClr val="333333"/>
                </a:solidFill>
              </a:rPr>
              <a:t> real and </a:t>
            </a:r>
            <a:r>
              <a:rPr b="0" sz="1800" lang="en" i="1">
                <a:solidFill>
                  <a:srgbClr val="333333"/>
                </a:solidFill>
              </a:rPr>
              <a:t>actually building the real things</a:t>
            </a:r>
            <a:r>
              <a:rPr b="0" sz="1800" lang="en">
                <a:solidFill>
                  <a:srgbClr val="333333"/>
                </a:solidFill>
              </a:rPr>
              <a:t>.</a:t>
            </a:r>
          </a:p>
          <a:p>
            <a:pPr rtl="0" lvl="0" indent="-342900" marL="457200">
              <a:lnSpc>
                <a:spcPct val="160000"/>
              </a:lnSpc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b="0" sz="1800" lang="en" i="1">
                <a:solidFill>
                  <a:srgbClr val="333333"/>
                </a:solidFill>
              </a:rPr>
              <a:t>Getting Real</a:t>
            </a:r>
            <a:r>
              <a:rPr b="0" sz="1800" lang="en">
                <a:solidFill>
                  <a:srgbClr val="333333"/>
                </a:solidFill>
              </a:rPr>
              <a:t> is less. Less mass, less software, less of everything that’s not essential.</a:t>
            </a:r>
          </a:p>
          <a:p>
            <a:pPr rtl="0" lvl="0" indent="-342900" marL="457200">
              <a:lnSpc>
                <a:spcPct val="16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b="0" sz="1800" lang="en" i="1">
                <a:solidFill>
                  <a:srgbClr val="333333"/>
                </a:solidFill>
              </a:rPr>
              <a:t>Getting Real</a:t>
            </a:r>
            <a:r>
              <a:rPr b="0" sz="1800" lang="en">
                <a:solidFill>
                  <a:srgbClr val="333333"/>
                </a:solidFill>
              </a:rPr>
              <a:t> is about iterations and lowering the cost of change.</a:t>
            </a:r>
          </a:p>
        </p:txBody>
      </p:sp>
      <p:sp>
        <p:nvSpPr>
          <p:cNvPr id="157" name="Shape 157"/>
          <p:cNvSpPr txBox="1"/>
          <p:nvPr>
            <p:ph idx="2" type="subTitle"/>
          </p:nvPr>
        </p:nvSpPr>
        <p:spPr>
          <a:xfrm>
            <a:off y="688600" x="257700"/>
            <a:ext cy="234599" cx="862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279400">
              <a:lnSpc>
                <a:spcPct val="152727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Direct from the author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loudFactory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loudFactory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