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18E71E0-019A-4C76-BD33-AA19B55791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Course8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3077EDA-6A03-4055-BDDF-A3638981A9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07-05-2022 21:49:52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7703BCDC-B950-492E-910C-7D5D95B42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E4E0B66F-1660-4C72-B1E0-EEBB4B04EE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B2C4FC41-6BFA-4892-BCAF-2E4EB03E34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53E91234-B0B6-4060-A648-DD4D25B2B7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19D81A5A-7F36-4AA6-A0DC-41E9581928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2022-05-07T16:19:53Z</dcterms:created>
  <dcterms:modified xsi:type="dcterms:W3CDTF">2022-05-07T16:19:53Z</dcterms:modified>
</cp:coreProperties>
</file>