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8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37ABB-DA96-42EA-A3EB-933559B18067}" v="419" dt="2024-03-21T12:05:49.515"/>
    <p1510:client id="{D258581A-C7BF-4C07-95B5-51F93B296EBD}" v="45" dt="2024-03-21T12:44:20.757"/>
    <p1510:client id="{D2B2ED61-7AF9-4ED9-BDD1-3A4BDFB0C2AE}" v="10" dt="2024-03-22T05:36:19.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393B2-E742-4BA7-8957-EB8D26B9C02D}" type="doc">
      <dgm:prSet loTypeId="urn:microsoft.com/office/officeart/2018/5/layout/IconLeaf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AC178B88-E884-4C3D-873D-EE6F0F69045D}">
      <dgm:prSet/>
      <dgm:spPr/>
      <dgm:t>
        <a:bodyPr/>
        <a:lstStyle/>
        <a:p>
          <a:pPr>
            <a:lnSpc>
              <a:spcPct val="100000"/>
            </a:lnSpc>
            <a:defRPr cap="all"/>
          </a:pPr>
          <a:r>
            <a:rPr lang="en-US"/>
            <a:t>Issue Recognition</a:t>
          </a:r>
        </a:p>
      </dgm:t>
    </dgm:pt>
    <dgm:pt modelId="{A0B54BFE-459E-47CC-A27D-B2D24041D488}" type="parTrans" cxnId="{C2E72B96-EEB6-4319-9080-6F941F7E5E3E}">
      <dgm:prSet/>
      <dgm:spPr/>
      <dgm:t>
        <a:bodyPr/>
        <a:lstStyle/>
        <a:p>
          <a:endParaRPr lang="en-US"/>
        </a:p>
      </dgm:t>
    </dgm:pt>
    <dgm:pt modelId="{4DC89F3F-C5F8-486E-8D9E-7605AC15AC0C}" type="sibTrans" cxnId="{C2E72B96-EEB6-4319-9080-6F941F7E5E3E}">
      <dgm:prSet/>
      <dgm:spPr/>
      <dgm:t>
        <a:bodyPr/>
        <a:lstStyle/>
        <a:p>
          <a:endParaRPr lang="en-US"/>
        </a:p>
      </dgm:t>
    </dgm:pt>
    <dgm:pt modelId="{18B98E7E-D17C-48F5-9DE9-F1F1304D9027}">
      <dgm:prSet/>
      <dgm:spPr/>
      <dgm:t>
        <a:bodyPr/>
        <a:lstStyle/>
        <a:p>
          <a:pPr>
            <a:lnSpc>
              <a:spcPct val="100000"/>
            </a:lnSpc>
            <a:defRPr cap="all"/>
          </a:pPr>
          <a:r>
            <a:rPr lang="en-US"/>
            <a:t>Communication Gap</a:t>
          </a:r>
        </a:p>
      </dgm:t>
    </dgm:pt>
    <dgm:pt modelId="{2ECB70A2-85BB-4101-B403-813A9E100016}" type="parTrans" cxnId="{11D070AA-A1FB-4C14-9537-7CEA3ABE2C64}">
      <dgm:prSet/>
      <dgm:spPr/>
      <dgm:t>
        <a:bodyPr/>
        <a:lstStyle/>
        <a:p>
          <a:endParaRPr lang="en-US"/>
        </a:p>
      </dgm:t>
    </dgm:pt>
    <dgm:pt modelId="{9D21AFA9-477B-4692-BF05-98CE9EAAB080}" type="sibTrans" cxnId="{11D070AA-A1FB-4C14-9537-7CEA3ABE2C64}">
      <dgm:prSet/>
      <dgm:spPr/>
      <dgm:t>
        <a:bodyPr/>
        <a:lstStyle/>
        <a:p>
          <a:endParaRPr lang="en-US"/>
        </a:p>
      </dgm:t>
    </dgm:pt>
    <dgm:pt modelId="{EAD0B21A-FB26-41AC-AB3A-D2FB373F3882}">
      <dgm:prSet/>
      <dgm:spPr/>
      <dgm:t>
        <a:bodyPr/>
        <a:lstStyle/>
        <a:p>
          <a:pPr>
            <a:lnSpc>
              <a:spcPct val="100000"/>
            </a:lnSpc>
            <a:defRPr cap="all"/>
          </a:pPr>
          <a:r>
            <a:rPr lang="en-US"/>
            <a:t>Consequences of Inaction</a:t>
          </a:r>
        </a:p>
      </dgm:t>
    </dgm:pt>
    <dgm:pt modelId="{8C7E0173-0903-41A5-A595-DD0D3E432225}" type="parTrans" cxnId="{8D82EF54-0297-4444-B325-5BF6C9B6B1A6}">
      <dgm:prSet/>
      <dgm:spPr/>
      <dgm:t>
        <a:bodyPr/>
        <a:lstStyle/>
        <a:p>
          <a:endParaRPr lang="en-US"/>
        </a:p>
      </dgm:t>
    </dgm:pt>
    <dgm:pt modelId="{E5220E34-B4F1-4C0D-A7F3-36AF9F7A326D}" type="sibTrans" cxnId="{8D82EF54-0297-4444-B325-5BF6C9B6B1A6}">
      <dgm:prSet/>
      <dgm:spPr/>
      <dgm:t>
        <a:bodyPr/>
        <a:lstStyle/>
        <a:p>
          <a:endParaRPr lang="en-US"/>
        </a:p>
      </dgm:t>
    </dgm:pt>
    <dgm:pt modelId="{5CF794DB-CE36-4229-9849-7CADF1F40793}" type="pres">
      <dgm:prSet presAssocID="{A87393B2-E742-4BA7-8957-EB8D26B9C02D}" presName="root" presStyleCnt="0">
        <dgm:presLayoutVars>
          <dgm:dir/>
          <dgm:resizeHandles val="exact"/>
        </dgm:presLayoutVars>
      </dgm:prSet>
      <dgm:spPr/>
    </dgm:pt>
    <dgm:pt modelId="{3448B77B-BDE4-4383-9949-C08A8D0EB11F}" type="pres">
      <dgm:prSet presAssocID="{AC178B88-E884-4C3D-873D-EE6F0F69045D}" presName="compNode" presStyleCnt="0"/>
      <dgm:spPr/>
    </dgm:pt>
    <dgm:pt modelId="{364A47FC-BB00-42C5-827D-3895D9427E3E}" type="pres">
      <dgm:prSet presAssocID="{AC178B88-E884-4C3D-873D-EE6F0F69045D}" presName="iconBgRect" presStyleLbl="bgShp" presStyleIdx="0" presStyleCnt="3"/>
      <dgm:spPr>
        <a:prstGeom prst="round2DiagRect">
          <a:avLst>
            <a:gd name="adj1" fmla="val 29727"/>
            <a:gd name="adj2" fmla="val 0"/>
          </a:avLst>
        </a:prstGeom>
      </dgm:spPr>
    </dgm:pt>
    <dgm:pt modelId="{D01396BF-5B2D-44DB-9FCA-45AF3FA1D9B5}" type="pres">
      <dgm:prSet presAssocID="{AC178B88-E884-4C3D-873D-EE6F0F6904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DB452C7C-211E-4BF2-92F3-1618838700D3}" type="pres">
      <dgm:prSet presAssocID="{AC178B88-E884-4C3D-873D-EE6F0F69045D}" presName="spaceRect" presStyleCnt="0"/>
      <dgm:spPr/>
    </dgm:pt>
    <dgm:pt modelId="{1673C735-50F9-418A-99B3-39CE47BEDDF5}" type="pres">
      <dgm:prSet presAssocID="{AC178B88-E884-4C3D-873D-EE6F0F69045D}" presName="textRect" presStyleLbl="revTx" presStyleIdx="0" presStyleCnt="3">
        <dgm:presLayoutVars>
          <dgm:chMax val="1"/>
          <dgm:chPref val="1"/>
        </dgm:presLayoutVars>
      </dgm:prSet>
      <dgm:spPr/>
    </dgm:pt>
    <dgm:pt modelId="{0A7B760A-DE7F-4CBA-B972-0034ADEB3F09}" type="pres">
      <dgm:prSet presAssocID="{4DC89F3F-C5F8-486E-8D9E-7605AC15AC0C}" presName="sibTrans" presStyleCnt="0"/>
      <dgm:spPr/>
    </dgm:pt>
    <dgm:pt modelId="{C56288F9-D828-43BC-A17F-B9484BCEAFE7}" type="pres">
      <dgm:prSet presAssocID="{18B98E7E-D17C-48F5-9DE9-F1F1304D9027}" presName="compNode" presStyleCnt="0"/>
      <dgm:spPr/>
    </dgm:pt>
    <dgm:pt modelId="{813F5E7A-DB3A-4CCD-BC51-3340F201E423}" type="pres">
      <dgm:prSet presAssocID="{18B98E7E-D17C-48F5-9DE9-F1F1304D9027}" presName="iconBgRect" presStyleLbl="bgShp" presStyleIdx="1" presStyleCnt="3"/>
      <dgm:spPr>
        <a:prstGeom prst="round2DiagRect">
          <a:avLst>
            <a:gd name="adj1" fmla="val 29727"/>
            <a:gd name="adj2" fmla="val 0"/>
          </a:avLst>
        </a:prstGeom>
      </dgm:spPr>
    </dgm:pt>
    <dgm:pt modelId="{DC6C448D-DFF4-4ECB-8769-56B38667FCED}" type="pres">
      <dgm:prSet presAssocID="{18B98E7E-D17C-48F5-9DE9-F1F1304D90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B9381577-F0B8-4140-A233-FD69CBE63BA7}" type="pres">
      <dgm:prSet presAssocID="{18B98E7E-D17C-48F5-9DE9-F1F1304D9027}" presName="spaceRect" presStyleCnt="0"/>
      <dgm:spPr/>
    </dgm:pt>
    <dgm:pt modelId="{1E4B7DF1-D8E0-4253-825B-48A7831EBE52}" type="pres">
      <dgm:prSet presAssocID="{18B98E7E-D17C-48F5-9DE9-F1F1304D9027}" presName="textRect" presStyleLbl="revTx" presStyleIdx="1" presStyleCnt="3">
        <dgm:presLayoutVars>
          <dgm:chMax val="1"/>
          <dgm:chPref val="1"/>
        </dgm:presLayoutVars>
      </dgm:prSet>
      <dgm:spPr/>
    </dgm:pt>
    <dgm:pt modelId="{6776E3C5-372B-42B7-9D0E-605DC317C59A}" type="pres">
      <dgm:prSet presAssocID="{9D21AFA9-477B-4692-BF05-98CE9EAAB080}" presName="sibTrans" presStyleCnt="0"/>
      <dgm:spPr/>
    </dgm:pt>
    <dgm:pt modelId="{15F1D81A-6F29-4310-BFB1-D6C2E32DCFA6}" type="pres">
      <dgm:prSet presAssocID="{EAD0B21A-FB26-41AC-AB3A-D2FB373F3882}" presName="compNode" presStyleCnt="0"/>
      <dgm:spPr/>
    </dgm:pt>
    <dgm:pt modelId="{0A0315CA-7775-47F2-8156-876C5712345E}" type="pres">
      <dgm:prSet presAssocID="{EAD0B21A-FB26-41AC-AB3A-D2FB373F3882}" presName="iconBgRect" presStyleLbl="bgShp" presStyleIdx="2" presStyleCnt="3"/>
      <dgm:spPr>
        <a:prstGeom prst="round2DiagRect">
          <a:avLst>
            <a:gd name="adj1" fmla="val 29727"/>
            <a:gd name="adj2" fmla="val 0"/>
          </a:avLst>
        </a:prstGeom>
      </dgm:spPr>
    </dgm:pt>
    <dgm:pt modelId="{3474DE7B-E34D-414C-A39C-A28CD901BA9E}" type="pres">
      <dgm:prSet presAssocID="{EAD0B21A-FB26-41AC-AB3A-D2FB373F38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532C872E-0B03-4458-A28E-9AD9B79C2C21}" type="pres">
      <dgm:prSet presAssocID="{EAD0B21A-FB26-41AC-AB3A-D2FB373F3882}" presName="spaceRect" presStyleCnt="0"/>
      <dgm:spPr/>
    </dgm:pt>
    <dgm:pt modelId="{7E8A57FC-EDFD-4E2F-A5F6-8C9469DDBBAE}" type="pres">
      <dgm:prSet presAssocID="{EAD0B21A-FB26-41AC-AB3A-D2FB373F3882}" presName="textRect" presStyleLbl="revTx" presStyleIdx="2" presStyleCnt="3">
        <dgm:presLayoutVars>
          <dgm:chMax val="1"/>
          <dgm:chPref val="1"/>
        </dgm:presLayoutVars>
      </dgm:prSet>
      <dgm:spPr/>
    </dgm:pt>
  </dgm:ptLst>
  <dgm:cxnLst>
    <dgm:cxn modelId="{BAA0550B-8ED7-40E8-BC7F-1D334038A84C}" type="presOf" srcId="{A87393B2-E742-4BA7-8957-EB8D26B9C02D}" destId="{5CF794DB-CE36-4229-9849-7CADF1F40793}" srcOrd="0" destOrd="0" presId="urn:microsoft.com/office/officeart/2018/5/layout/IconLeafLabelList"/>
    <dgm:cxn modelId="{B9CEE94D-A17A-44DC-88A2-B78FA924B3C0}" type="presOf" srcId="{EAD0B21A-FB26-41AC-AB3A-D2FB373F3882}" destId="{7E8A57FC-EDFD-4E2F-A5F6-8C9469DDBBAE}" srcOrd="0" destOrd="0" presId="urn:microsoft.com/office/officeart/2018/5/layout/IconLeafLabelList"/>
    <dgm:cxn modelId="{3B939C74-EB06-4797-848E-81BA517A8F21}" type="presOf" srcId="{AC178B88-E884-4C3D-873D-EE6F0F69045D}" destId="{1673C735-50F9-418A-99B3-39CE47BEDDF5}" srcOrd="0" destOrd="0" presId="urn:microsoft.com/office/officeart/2018/5/layout/IconLeafLabelList"/>
    <dgm:cxn modelId="{8D82EF54-0297-4444-B325-5BF6C9B6B1A6}" srcId="{A87393B2-E742-4BA7-8957-EB8D26B9C02D}" destId="{EAD0B21A-FB26-41AC-AB3A-D2FB373F3882}" srcOrd="2" destOrd="0" parTransId="{8C7E0173-0903-41A5-A595-DD0D3E432225}" sibTransId="{E5220E34-B4F1-4C0D-A7F3-36AF9F7A326D}"/>
    <dgm:cxn modelId="{C2E72B96-EEB6-4319-9080-6F941F7E5E3E}" srcId="{A87393B2-E742-4BA7-8957-EB8D26B9C02D}" destId="{AC178B88-E884-4C3D-873D-EE6F0F69045D}" srcOrd="0" destOrd="0" parTransId="{A0B54BFE-459E-47CC-A27D-B2D24041D488}" sibTransId="{4DC89F3F-C5F8-486E-8D9E-7605AC15AC0C}"/>
    <dgm:cxn modelId="{11D070AA-A1FB-4C14-9537-7CEA3ABE2C64}" srcId="{A87393B2-E742-4BA7-8957-EB8D26B9C02D}" destId="{18B98E7E-D17C-48F5-9DE9-F1F1304D9027}" srcOrd="1" destOrd="0" parTransId="{2ECB70A2-85BB-4101-B403-813A9E100016}" sibTransId="{9D21AFA9-477B-4692-BF05-98CE9EAAB080}"/>
    <dgm:cxn modelId="{E2460AFA-C2B4-4333-A0C2-372913142616}" type="presOf" srcId="{18B98E7E-D17C-48F5-9DE9-F1F1304D9027}" destId="{1E4B7DF1-D8E0-4253-825B-48A7831EBE52}" srcOrd="0" destOrd="0" presId="urn:microsoft.com/office/officeart/2018/5/layout/IconLeafLabelList"/>
    <dgm:cxn modelId="{DDA9A00D-D8B2-4787-84FC-831D68949A5A}" type="presParOf" srcId="{5CF794DB-CE36-4229-9849-7CADF1F40793}" destId="{3448B77B-BDE4-4383-9949-C08A8D0EB11F}" srcOrd="0" destOrd="0" presId="urn:microsoft.com/office/officeart/2018/5/layout/IconLeafLabelList"/>
    <dgm:cxn modelId="{57723840-8073-4246-9D50-7F6C55F20860}" type="presParOf" srcId="{3448B77B-BDE4-4383-9949-C08A8D0EB11F}" destId="{364A47FC-BB00-42C5-827D-3895D9427E3E}" srcOrd="0" destOrd="0" presId="urn:microsoft.com/office/officeart/2018/5/layout/IconLeafLabelList"/>
    <dgm:cxn modelId="{CADDB086-D1FB-46B2-ABF1-DDAE1E886CD2}" type="presParOf" srcId="{3448B77B-BDE4-4383-9949-C08A8D0EB11F}" destId="{D01396BF-5B2D-44DB-9FCA-45AF3FA1D9B5}" srcOrd="1" destOrd="0" presId="urn:microsoft.com/office/officeart/2018/5/layout/IconLeafLabelList"/>
    <dgm:cxn modelId="{ACE75ADC-CB3F-40C2-BFE4-6F86BD9F2040}" type="presParOf" srcId="{3448B77B-BDE4-4383-9949-C08A8D0EB11F}" destId="{DB452C7C-211E-4BF2-92F3-1618838700D3}" srcOrd="2" destOrd="0" presId="urn:microsoft.com/office/officeart/2018/5/layout/IconLeafLabelList"/>
    <dgm:cxn modelId="{B15E19D7-6D26-4511-9C9A-26FEBA10C7B4}" type="presParOf" srcId="{3448B77B-BDE4-4383-9949-C08A8D0EB11F}" destId="{1673C735-50F9-418A-99B3-39CE47BEDDF5}" srcOrd="3" destOrd="0" presId="urn:microsoft.com/office/officeart/2018/5/layout/IconLeafLabelList"/>
    <dgm:cxn modelId="{6A28BAAE-1C91-4E8E-8D55-0527B840325C}" type="presParOf" srcId="{5CF794DB-CE36-4229-9849-7CADF1F40793}" destId="{0A7B760A-DE7F-4CBA-B972-0034ADEB3F09}" srcOrd="1" destOrd="0" presId="urn:microsoft.com/office/officeart/2018/5/layout/IconLeafLabelList"/>
    <dgm:cxn modelId="{9F3140B7-5697-4044-9814-9ACF0DCE2107}" type="presParOf" srcId="{5CF794DB-CE36-4229-9849-7CADF1F40793}" destId="{C56288F9-D828-43BC-A17F-B9484BCEAFE7}" srcOrd="2" destOrd="0" presId="urn:microsoft.com/office/officeart/2018/5/layout/IconLeafLabelList"/>
    <dgm:cxn modelId="{1259B0EC-BD34-44D4-AB78-7D52C9ADFEFA}" type="presParOf" srcId="{C56288F9-D828-43BC-A17F-B9484BCEAFE7}" destId="{813F5E7A-DB3A-4CCD-BC51-3340F201E423}" srcOrd="0" destOrd="0" presId="urn:microsoft.com/office/officeart/2018/5/layout/IconLeafLabelList"/>
    <dgm:cxn modelId="{5B5B1AB2-9090-4027-9EA2-44BEB74707E8}" type="presParOf" srcId="{C56288F9-D828-43BC-A17F-B9484BCEAFE7}" destId="{DC6C448D-DFF4-4ECB-8769-56B38667FCED}" srcOrd="1" destOrd="0" presId="urn:microsoft.com/office/officeart/2018/5/layout/IconLeafLabelList"/>
    <dgm:cxn modelId="{91CAC581-FAA4-4624-A171-851D9EF3D500}" type="presParOf" srcId="{C56288F9-D828-43BC-A17F-B9484BCEAFE7}" destId="{B9381577-F0B8-4140-A233-FD69CBE63BA7}" srcOrd="2" destOrd="0" presId="urn:microsoft.com/office/officeart/2018/5/layout/IconLeafLabelList"/>
    <dgm:cxn modelId="{594976EA-EE5B-4092-8C59-61303D1EE179}" type="presParOf" srcId="{C56288F9-D828-43BC-A17F-B9484BCEAFE7}" destId="{1E4B7DF1-D8E0-4253-825B-48A7831EBE52}" srcOrd="3" destOrd="0" presId="urn:microsoft.com/office/officeart/2018/5/layout/IconLeafLabelList"/>
    <dgm:cxn modelId="{9281BFEB-7AEF-47DD-AE9A-6B445DC69C06}" type="presParOf" srcId="{5CF794DB-CE36-4229-9849-7CADF1F40793}" destId="{6776E3C5-372B-42B7-9D0E-605DC317C59A}" srcOrd="3" destOrd="0" presId="urn:microsoft.com/office/officeart/2018/5/layout/IconLeafLabelList"/>
    <dgm:cxn modelId="{D91A6C7D-7FBE-43D6-9E96-589EAE7E64A2}" type="presParOf" srcId="{5CF794DB-CE36-4229-9849-7CADF1F40793}" destId="{15F1D81A-6F29-4310-BFB1-D6C2E32DCFA6}" srcOrd="4" destOrd="0" presId="urn:microsoft.com/office/officeart/2018/5/layout/IconLeafLabelList"/>
    <dgm:cxn modelId="{10FA1520-3171-4AA4-9253-FBC934C962A5}" type="presParOf" srcId="{15F1D81A-6F29-4310-BFB1-D6C2E32DCFA6}" destId="{0A0315CA-7775-47F2-8156-876C5712345E}" srcOrd="0" destOrd="0" presId="urn:microsoft.com/office/officeart/2018/5/layout/IconLeafLabelList"/>
    <dgm:cxn modelId="{695D8ECC-E092-4CF6-97A6-E13BA4E42687}" type="presParOf" srcId="{15F1D81A-6F29-4310-BFB1-D6C2E32DCFA6}" destId="{3474DE7B-E34D-414C-A39C-A28CD901BA9E}" srcOrd="1" destOrd="0" presId="urn:microsoft.com/office/officeart/2018/5/layout/IconLeafLabelList"/>
    <dgm:cxn modelId="{D98B1848-4558-4B5A-BA62-EF01F5D93974}" type="presParOf" srcId="{15F1D81A-6F29-4310-BFB1-D6C2E32DCFA6}" destId="{532C872E-0B03-4458-A28E-9AD9B79C2C21}" srcOrd="2" destOrd="0" presId="urn:microsoft.com/office/officeart/2018/5/layout/IconLeafLabelList"/>
    <dgm:cxn modelId="{9DBE3C45-1EAE-4D97-A400-30F4EB01F67F}" type="presParOf" srcId="{15F1D81A-6F29-4310-BFB1-D6C2E32DCFA6}" destId="{7E8A57FC-EDFD-4E2F-A5F6-8C9469DDBBA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DD3450-0C72-4FD0-A5B8-01EDD8F1F67D}"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D224D8E4-CBA6-4B26-BEFE-79CBBE1F19A2}">
      <dgm:prSet/>
      <dgm:spPr/>
      <dgm:t>
        <a:bodyPr/>
        <a:lstStyle/>
        <a:p>
          <a:pPr>
            <a:lnSpc>
              <a:spcPct val="100000"/>
            </a:lnSpc>
            <a:defRPr cap="all"/>
          </a:pPr>
          <a:r>
            <a:rPr lang="en-US"/>
            <a:t>Enhanced Citizen Engagement</a:t>
          </a:r>
        </a:p>
      </dgm:t>
    </dgm:pt>
    <dgm:pt modelId="{C274A6C0-1DF1-4773-BAF1-E10DAE5A0919}" type="parTrans" cxnId="{DAFA8EF2-FD39-4C17-8FAA-EA2980F1797E}">
      <dgm:prSet/>
      <dgm:spPr/>
      <dgm:t>
        <a:bodyPr/>
        <a:lstStyle/>
        <a:p>
          <a:endParaRPr lang="en-US"/>
        </a:p>
      </dgm:t>
    </dgm:pt>
    <dgm:pt modelId="{276FF0E2-11DB-4C2A-BA13-E74BC0667540}" type="sibTrans" cxnId="{DAFA8EF2-FD39-4C17-8FAA-EA2980F1797E}">
      <dgm:prSet/>
      <dgm:spPr/>
      <dgm:t>
        <a:bodyPr/>
        <a:lstStyle/>
        <a:p>
          <a:endParaRPr lang="en-US"/>
        </a:p>
      </dgm:t>
    </dgm:pt>
    <dgm:pt modelId="{89D024BE-40C1-46ED-8C93-04EDA33D8386}">
      <dgm:prSet/>
      <dgm:spPr/>
      <dgm:t>
        <a:bodyPr/>
        <a:lstStyle/>
        <a:p>
          <a:pPr>
            <a:lnSpc>
              <a:spcPct val="100000"/>
            </a:lnSpc>
            <a:defRPr cap="all"/>
          </a:pPr>
          <a:r>
            <a:rPr lang="en-US"/>
            <a:t>Improved Government Relations</a:t>
          </a:r>
        </a:p>
      </dgm:t>
    </dgm:pt>
    <dgm:pt modelId="{2DFB50D3-BFE9-46A7-B31C-DD20749F4406}" type="parTrans" cxnId="{B815BB79-C01B-496A-ABDF-5C95F1A91A42}">
      <dgm:prSet/>
      <dgm:spPr/>
      <dgm:t>
        <a:bodyPr/>
        <a:lstStyle/>
        <a:p>
          <a:endParaRPr lang="en-US"/>
        </a:p>
      </dgm:t>
    </dgm:pt>
    <dgm:pt modelId="{D9E569E1-DE9F-4898-BE6E-16FDDE578FE6}" type="sibTrans" cxnId="{B815BB79-C01B-496A-ABDF-5C95F1A91A42}">
      <dgm:prSet/>
      <dgm:spPr/>
      <dgm:t>
        <a:bodyPr/>
        <a:lstStyle/>
        <a:p>
          <a:endParaRPr lang="en-US"/>
        </a:p>
      </dgm:t>
    </dgm:pt>
    <dgm:pt modelId="{BC8D9BAB-95EE-4870-92E3-C481AD5285F7}">
      <dgm:prSet/>
      <dgm:spPr/>
      <dgm:t>
        <a:bodyPr/>
        <a:lstStyle/>
        <a:p>
          <a:pPr>
            <a:lnSpc>
              <a:spcPct val="100000"/>
            </a:lnSpc>
            <a:defRPr cap="all"/>
          </a:pPr>
          <a:r>
            <a:rPr lang="en-US"/>
            <a:t>Positive Social Impact</a:t>
          </a:r>
        </a:p>
      </dgm:t>
    </dgm:pt>
    <dgm:pt modelId="{BDECFF84-E1A2-4BB8-B409-16BE546F1CAB}" type="parTrans" cxnId="{B11923DD-4C6E-4280-9DB0-59F26C5A4A10}">
      <dgm:prSet/>
      <dgm:spPr/>
      <dgm:t>
        <a:bodyPr/>
        <a:lstStyle/>
        <a:p>
          <a:endParaRPr lang="en-US"/>
        </a:p>
      </dgm:t>
    </dgm:pt>
    <dgm:pt modelId="{0FD2559F-41B6-4BC5-B863-A6E0CA0981A4}" type="sibTrans" cxnId="{B11923DD-4C6E-4280-9DB0-59F26C5A4A10}">
      <dgm:prSet/>
      <dgm:spPr/>
      <dgm:t>
        <a:bodyPr/>
        <a:lstStyle/>
        <a:p>
          <a:endParaRPr lang="en-US"/>
        </a:p>
      </dgm:t>
    </dgm:pt>
    <dgm:pt modelId="{CC7CECD9-AA6F-4E86-923A-4BB05CDC7451}" type="pres">
      <dgm:prSet presAssocID="{84DD3450-0C72-4FD0-A5B8-01EDD8F1F67D}" presName="root" presStyleCnt="0">
        <dgm:presLayoutVars>
          <dgm:dir/>
          <dgm:resizeHandles val="exact"/>
        </dgm:presLayoutVars>
      </dgm:prSet>
      <dgm:spPr/>
    </dgm:pt>
    <dgm:pt modelId="{6BCB709F-24BE-4920-BDA0-6602FB329975}" type="pres">
      <dgm:prSet presAssocID="{D224D8E4-CBA6-4B26-BEFE-79CBBE1F19A2}" presName="compNode" presStyleCnt="0"/>
      <dgm:spPr/>
    </dgm:pt>
    <dgm:pt modelId="{CF932388-2E30-4944-A5CF-138EFC8918CE}" type="pres">
      <dgm:prSet presAssocID="{D224D8E4-CBA6-4B26-BEFE-79CBBE1F19A2}" presName="iconBgRect" presStyleLbl="bgShp" presStyleIdx="0" presStyleCnt="3"/>
      <dgm:spPr/>
    </dgm:pt>
    <dgm:pt modelId="{7D6BE5CB-C26B-4D02-A3CB-E115F5289A52}" type="pres">
      <dgm:prSet presAssocID="{D224D8E4-CBA6-4B26-BEFE-79CBBE1F19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19EE0698-AC88-4EFF-B151-488AB7DD241E}" type="pres">
      <dgm:prSet presAssocID="{D224D8E4-CBA6-4B26-BEFE-79CBBE1F19A2}" presName="spaceRect" presStyleCnt="0"/>
      <dgm:spPr/>
    </dgm:pt>
    <dgm:pt modelId="{7E39A213-9946-4CCF-AEDB-3C1093730C3D}" type="pres">
      <dgm:prSet presAssocID="{D224D8E4-CBA6-4B26-BEFE-79CBBE1F19A2}" presName="textRect" presStyleLbl="revTx" presStyleIdx="0" presStyleCnt="3">
        <dgm:presLayoutVars>
          <dgm:chMax val="1"/>
          <dgm:chPref val="1"/>
        </dgm:presLayoutVars>
      </dgm:prSet>
      <dgm:spPr/>
    </dgm:pt>
    <dgm:pt modelId="{887306E0-5A43-4C8E-B014-364329DFE379}" type="pres">
      <dgm:prSet presAssocID="{276FF0E2-11DB-4C2A-BA13-E74BC0667540}" presName="sibTrans" presStyleCnt="0"/>
      <dgm:spPr/>
    </dgm:pt>
    <dgm:pt modelId="{E9BD5888-F4C7-4FCB-94F6-5C1844C8E7FC}" type="pres">
      <dgm:prSet presAssocID="{89D024BE-40C1-46ED-8C93-04EDA33D8386}" presName="compNode" presStyleCnt="0"/>
      <dgm:spPr/>
    </dgm:pt>
    <dgm:pt modelId="{0ABCF6D5-6F95-4F23-A20E-A814F3BD6076}" type="pres">
      <dgm:prSet presAssocID="{89D024BE-40C1-46ED-8C93-04EDA33D8386}" presName="iconBgRect" presStyleLbl="bgShp" presStyleIdx="1" presStyleCnt="3"/>
      <dgm:spPr/>
    </dgm:pt>
    <dgm:pt modelId="{E079EA20-13E7-4951-82BB-FF3025B6EFC8}" type="pres">
      <dgm:prSet presAssocID="{89D024BE-40C1-46ED-8C93-04EDA33D83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1AD07B91-52D1-4B19-A16E-24BBC4660AE6}" type="pres">
      <dgm:prSet presAssocID="{89D024BE-40C1-46ED-8C93-04EDA33D8386}" presName="spaceRect" presStyleCnt="0"/>
      <dgm:spPr/>
    </dgm:pt>
    <dgm:pt modelId="{B8278492-4616-4FED-A2E2-B08DD1EB8B56}" type="pres">
      <dgm:prSet presAssocID="{89D024BE-40C1-46ED-8C93-04EDA33D8386}" presName="textRect" presStyleLbl="revTx" presStyleIdx="1" presStyleCnt="3">
        <dgm:presLayoutVars>
          <dgm:chMax val="1"/>
          <dgm:chPref val="1"/>
        </dgm:presLayoutVars>
      </dgm:prSet>
      <dgm:spPr/>
    </dgm:pt>
    <dgm:pt modelId="{641C2B4F-E479-4E3C-ADDC-5964C09699F6}" type="pres">
      <dgm:prSet presAssocID="{D9E569E1-DE9F-4898-BE6E-16FDDE578FE6}" presName="sibTrans" presStyleCnt="0"/>
      <dgm:spPr/>
    </dgm:pt>
    <dgm:pt modelId="{9736915E-2852-4DD8-AC03-E485E344A6F6}" type="pres">
      <dgm:prSet presAssocID="{BC8D9BAB-95EE-4870-92E3-C481AD5285F7}" presName="compNode" presStyleCnt="0"/>
      <dgm:spPr/>
    </dgm:pt>
    <dgm:pt modelId="{7976A9DF-0DC0-4ED8-BC77-21515772BE32}" type="pres">
      <dgm:prSet presAssocID="{BC8D9BAB-95EE-4870-92E3-C481AD5285F7}" presName="iconBgRect" presStyleLbl="bgShp" presStyleIdx="2" presStyleCnt="3"/>
      <dgm:spPr/>
    </dgm:pt>
    <dgm:pt modelId="{4667DA3B-570B-4E4A-84B6-07814D070EB0}" type="pres">
      <dgm:prSet presAssocID="{BC8D9BAB-95EE-4870-92E3-C481AD5285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m"/>
        </a:ext>
      </dgm:extLst>
    </dgm:pt>
    <dgm:pt modelId="{C4641267-5637-4F56-95EE-A3764FE50176}" type="pres">
      <dgm:prSet presAssocID="{BC8D9BAB-95EE-4870-92E3-C481AD5285F7}" presName="spaceRect" presStyleCnt="0"/>
      <dgm:spPr/>
    </dgm:pt>
    <dgm:pt modelId="{98ACF6EF-F898-48D0-85FE-AC0FCE5E2DC0}" type="pres">
      <dgm:prSet presAssocID="{BC8D9BAB-95EE-4870-92E3-C481AD5285F7}" presName="textRect" presStyleLbl="revTx" presStyleIdx="2" presStyleCnt="3">
        <dgm:presLayoutVars>
          <dgm:chMax val="1"/>
          <dgm:chPref val="1"/>
        </dgm:presLayoutVars>
      </dgm:prSet>
      <dgm:spPr/>
    </dgm:pt>
  </dgm:ptLst>
  <dgm:cxnLst>
    <dgm:cxn modelId="{3EF96712-ED37-42FF-818D-8B9DBB4FF805}" type="presOf" srcId="{BC8D9BAB-95EE-4870-92E3-C481AD5285F7}" destId="{98ACF6EF-F898-48D0-85FE-AC0FCE5E2DC0}" srcOrd="0" destOrd="0" presId="urn:microsoft.com/office/officeart/2018/5/layout/IconCircleLabelList"/>
    <dgm:cxn modelId="{940F7B42-15FC-4200-A8AE-E09822E1C95C}" type="presOf" srcId="{89D024BE-40C1-46ED-8C93-04EDA33D8386}" destId="{B8278492-4616-4FED-A2E2-B08DD1EB8B56}" srcOrd="0" destOrd="0" presId="urn:microsoft.com/office/officeart/2018/5/layout/IconCircleLabelList"/>
    <dgm:cxn modelId="{B815BB79-C01B-496A-ABDF-5C95F1A91A42}" srcId="{84DD3450-0C72-4FD0-A5B8-01EDD8F1F67D}" destId="{89D024BE-40C1-46ED-8C93-04EDA33D8386}" srcOrd="1" destOrd="0" parTransId="{2DFB50D3-BFE9-46A7-B31C-DD20749F4406}" sibTransId="{D9E569E1-DE9F-4898-BE6E-16FDDE578FE6}"/>
    <dgm:cxn modelId="{DA0BDEB2-33AD-4891-88CA-DFB0461E4772}" type="presOf" srcId="{84DD3450-0C72-4FD0-A5B8-01EDD8F1F67D}" destId="{CC7CECD9-AA6F-4E86-923A-4BB05CDC7451}" srcOrd="0" destOrd="0" presId="urn:microsoft.com/office/officeart/2018/5/layout/IconCircleLabelList"/>
    <dgm:cxn modelId="{0F18B9C8-8F02-4FA1-9390-FF373B749D46}" type="presOf" srcId="{D224D8E4-CBA6-4B26-BEFE-79CBBE1F19A2}" destId="{7E39A213-9946-4CCF-AEDB-3C1093730C3D}" srcOrd="0" destOrd="0" presId="urn:microsoft.com/office/officeart/2018/5/layout/IconCircleLabelList"/>
    <dgm:cxn modelId="{B11923DD-4C6E-4280-9DB0-59F26C5A4A10}" srcId="{84DD3450-0C72-4FD0-A5B8-01EDD8F1F67D}" destId="{BC8D9BAB-95EE-4870-92E3-C481AD5285F7}" srcOrd="2" destOrd="0" parTransId="{BDECFF84-E1A2-4BB8-B409-16BE546F1CAB}" sibTransId="{0FD2559F-41B6-4BC5-B863-A6E0CA0981A4}"/>
    <dgm:cxn modelId="{DAFA8EF2-FD39-4C17-8FAA-EA2980F1797E}" srcId="{84DD3450-0C72-4FD0-A5B8-01EDD8F1F67D}" destId="{D224D8E4-CBA6-4B26-BEFE-79CBBE1F19A2}" srcOrd="0" destOrd="0" parTransId="{C274A6C0-1DF1-4773-BAF1-E10DAE5A0919}" sibTransId="{276FF0E2-11DB-4C2A-BA13-E74BC0667540}"/>
    <dgm:cxn modelId="{EEEF619F-DB5F-495D-92A6-2DAD314F412E}" type="presParOf" srcId="{CC7CECD9-AA6F-4E86-923A-4BB05CDC7451}" destId="{6BCB709F-24BE-4920-BDA0-6602FB329975}" srcOrd="0" destOrd="0" presId="urn:microsoft.com/office/officeart/2018/5/layout/IconCircleLabelList"/>
    <dgm:cxn modelId="{1D0D6EB8-75B1-4A87-B773-A4B153EF66AA}" type="presParOf" srcId="{6BCB709F-24BE-4920-BDA0-6602FB329975}" destId="{CF932388-2E30-4944-A5CF-138EFC8918CE}" srcOrd="0" destOrd="0" presId="urn:microsoft.com/office/officeart/2018/5/layout/IconCircleLabelList"/>
    <dgm:cxn modelId="{61BF17B2-E588-486D-9036-39A65A68EEC0}" type="presParOf" srcId="{6BCB709F-24BE-4920-BDA0-6602FB329975}" destId="{7D6BE5CB-C26B-4D02-A3CB-E115F5289A52}" srcOrd="1" destOrd="0" presId="urn:microsoft.com/office/officeart/2018/5/layout/IconCircleLabelList"/>
    <dgm:cxn modelId="{BD8C1F0C-F8E6-406F-BE42-327BF8102B58}" type="presParOf" srcId="{6BCB709F-24BE-4920-BDA0-6602FB329975}" destId="{19EE0698-AC88-4EFF-B151-488AB7DD241E}" srcOrd="2" destOrd="0" presId="urn:microsoft.com/office/officeart/2018/5/layout/IconCircleLabelList"/>
    <dgm:cxn modelId="{3E3BDFF8-0E33-434A-9CB6-B494A15F908C}" type="presParOf" srcId="{6BCB709F-24BE-4920-BDA0-6602FB329975}" destId="{7E39A213-9946-4CCF-AEDB-3C1093730C3D}" srcOrd="3" destOrd="0" presId="urn:microsoft.com/office/officeart/2018/5/layout/IconCircleLabelList"/>
    <dgm:cxn modelId="{CD561FF6-86FB-4007-AC2D-EE7954C32814}" type="presParOf" srcId="{CC7CECD9-AA6F-4E86-923A-4BB05CDC7451}" destId="{887306E0-5A43-4C8E-B014-364329DFE379}" srcOrd="1" destOrd="0" presId="urn:microsoft.com/office/officeart/2018/5/layout/IconCircleLabelList"/>
    <dgm:cxn modelId="{1F6C3AAB-AEB0-4F7F-A5EA-0DAA02C8311F}" type="presParOf" srcId="{CC7CECD9-AA6F-4E86-923A-4BB05CDC7451}" destId="{E9BD5888-F4C7-4FCB-94F6-5C1844C8E7FC}" srcOrd="2" destOrd="0" presId="urn:microsoft.com/office/officeart/2018/5/layout/IconCircleLabelList"/>
    <dgm:cxn modelId="{F2DD48CA-83EC-4087-8E02-EE2B7F6B0A3B}" type="presParOf" srcId="{E9BD5888-F4C7-4FCB-94F6-5C1844C8E7FC}" destId="{0ABCF6D5-6F95-4F23-A20E-A814F3BD6076}" srcOrd="0" destOrd="0" presId="urn:microsoft.com/office/officeart/2018/5/layout/IconCircleLabelList"/>
    <dgm:cxn modelId="{E8B54BF4-0F33-451A-AD86-582D9BB86A03}" type="presParOf" srcId="{E9BD5888-F4C7-4FCB-94F6-5C1844C8E7FC}" destId="{E079EA20-13E7-4951-82BB-FF3025B6EFC8}" srcOrd="1" destOrd="0" presId="urn:microsoft.com/office/officeart/2018/5/layout/IconCircleLabelList"/>
    <dgm:cxn modelId="{0BE0977C-E3A3-43DF-AD66-A23F03E18A4C}" type="presParOf" srcId="{E9BD5888-F4C7-4FCB-94F6-5C1844C8E7FC}" destId="{1AD07B91-52D1-4B19-A16E-24BBC4660AE6}" srcOrd="2" destOrd="0" presId="urn:microsoft.com/office/officeart/2018/5/layout/IconCircleLabelList"/>
    <dgm:cxn modelId="{1446BB74-FA8C-455D-83EB-21E070772CF9}" type="presParOf" srcId="{E9BD5888-F4C7-4FCB-94F6-5C1844C8E7FC}" destId="{B8278492-4616-4FED-A2E2-B08DD1EB8B56}" srcOrd="3" destOrd="0" presId="urn:microsoft.com/office/officeart/2018/5/layout/IconCircleLabelList"/>
    <dgm:cxn modelId="{17CB044B-03EF-4B2D-93EE-E0069E89CD51}" type="presParOf" srcId="{CC7CECD9-AA6F-4E86-923A-4BB05CDC7451}" destId="{641C2B4F-E479-4E3C-ADDC-5964C09699F6}" srcOrd="3" destOrd="0" presId="urn:microsoft.com/office/officeart/2018/5/layout/IconCircleLabelList"/>
    <dgm:cxn modelId="{D5DBE7B9-3351-4D30-8B4D-A74648DE55D8}" type="presParOf" srcId="{CC7CECD9-AA6F-4E86-923A-4BB05CDC7451}" destId="{9736915E-2852-4DD8-AC03-E485E344A6F6}" srcOrd="4" destOrd="0" presId="urn:microsoft.com/office/officeart/2018/5/layout/IconCircleLabelList"/>
    <dgm:cxn modelId="{E9B13EC3-036D-4036-A209-E5259B9B5173}" type="presParOf" srcId="{9736915E-2852-4DD8-AC03-E485E344A6F6}" destId="{7976A9DF-0DC0-4ED8-BC77-21515772BE32}" srcOrd="0" destOrd="0" presId="urn:microsoft.com/office/officeart/2018/5/layout/IconCircleLabelList"/>
    <dgm:cxn modelId="{866BD0FB-8A5A-494B-A924-05DADDAFA70D}" type="presParOf" srcId="{9736915E-2852-4DD8-AC03-E485E344A6F6}" destId="{4667DA3B-570B-4E4A-84B6-07814D070EB0}" srcOrd="1" destOrd="0" presId="urn:microsoft.com/office/officeart/2018/5/layout/IconCircleLabelList"/>
    <dgm:cxn modelId="{494EFD79-F4A4-4C02-9CE1-3201BAE41DED}" type="presParOf" srcId="{9736915E-2852-4DD8-AC03-E485E344A6F6}" destId="{C4641267-5637-4F56-95EE-A3764FE50176}" srcOrd="2" destOrd="0" presId="urn:microsoft.com/office/officeart/2018/5/layout/IconCircleLabelList"/>
    <dgm:cxn modelId="{70CCD5D1-FE77-45FB-84B8-B3AA9851B747}" type="presParOf" srcId="{9736915E-2852-4DD8-AC03-E485E344A6F6}" destId="{98ACF6EF-F898-48D0-85FE-AC0FCE5E2DC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D2B455-E9A0-4591-AD8E-A48ACD72192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B26ACEF-3C82-421E-B37F-4ABD217335B5}">
      <dgm:prSet/>
      <dgm:spPr/>
      <dgm:t>
        <a:bodyPr/>
        <a:lstStyle/>
        <a:p>
          <a:pPr>
            <a:lnSpc>
              <a:spcPct val="100000"/>
            </a:lnSpc>
          </a:pPr>
          <a:r>
            <a:rPr lang="en-US"/>
            <a:t>Government</a:t>
          </a:r>
        </a:p>
      </dgm:t>
    </dgm:pt>
    <dgm:pt modelId="{F9D17958-ACA1-4410-B859-AB86C8A81E63}" type="parTrans" cxnId="{249669A4-2539-4EDC-8698-B49687F0B193}">
      <dgm:prSet/>
      <dgm:spPr/>
      <dgm:t>
        <a:bodyPr/>
        <a:lstStyle/>
        <a:p>
          <a:endParaRPr lang="en-US"/>
        </a:p>
      </dgm:t>
    </dgm:pt>
    <dgm:pt modelId="{48715DB2-C510-4CDB-B1E4-237E0D20C066}" type="sibTrans" cxnId="{249669A4-2539-4EDC-8698-B49687F0B193}">
      <dgm:prSet/>
      <dgm:spPr/>
      <dgm:t>
        <a:bodyPr/>
        <a:lstStyle/>
        <a:p>
          <a:endParaRPr lang="en-US"/>
        </a:p>
      </dgm:t>
    </dgm:pt>
    <dgm:pt modelId="{705A62D5-8DF3-4E96-A4B4-C1F46AC8107E}">
      <dgm:prSet/>
      <dgm:spPr/>
      <dgm:t>
        <a:bodyPr/>
        <a:lstStyle/>
        <a:p>
          <a:pPr>
            <a:lnSpc>
              <a:spcPct val="100000"/>
            </a:lnSpc>
          </a:pPr>
          <a:r>
            <a:rPr lang="en-US"/>
            <a:t>Public</a:t>
          </a:r>
        </a:p>
      </dgm:t>
    </dgm:pt>
    <dgm:pt modelId="{7EA25E7E-E2CB-4662-A65A-38623D86CE2E}" type="parTrans" cxnId="{7EA2CCD7-7185-4E46-A8EF-6914840A227F}">
      <dgm:prSet/>
      <dgm:spPr/>
      <dgm:t>
        <a:bodyPr/>
        <a:lstStyle/>
        <a:p>
          <a:endParaRPr lang="en-US"/>
        </a:p>
      </dgm:t>
    </dgm:pt>
    <dgm:pt modelId="{D82A72C1-2B29-4361-9D70-3AF230553428}" type="sibTrans" cxnId="{7EA2CCD7-7185-4E46-A8EF-6914840A227F}">
      <dgm:prSet/>
      <dgm:spPr/>
      <dgm:t>
        <a:bodyPr/>
        <a:lstStyle/>
        <a:p>
          <a:endParaRPr lang="en-US"/>
        </a:p>
      </dgm:t>
    </dgm:pt>
    <dgm:pt modelId="{FE9947EA-BC32-44C2-A5F4-60AFD949E42B}" type="pres">
      <dgm:prSet presAssocID="{40D2B455-E9A0-4591-AD8E-A48ACD72192C}" presName="root" presStyleCnt="0">
        <dgm:presLayoutVars>
          <dgm:dir/>
          <dgm:resizeHandles val="exact"/>
        </dgm:presLayoutVars>
      </dgm:prSet>
      <dgm:spPr/>
    </dgm:pt>
    <dgm:pt modelId="{6CEA436E-2B83-4187-B221-B29989699E8E}" type="pres">
      <dgm:prSet presAssocID="{1B26ACEF-3C82-421E-B37F-4ABD217335B5}" presName="compNode" presStyleCnt="0"/>
      <dgm:spPr/>
    </dgm:pt>
    <dgm:pt modelId="{6C005210-48A7-49C9-B0B2-12D6FF5F85CD}" type="pres">
      <dgm:prSet presAssocID="{1B26ACEF-3C82-421E-B37F-4ABD217335B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A0D705B3-744D-4901-BD1D-CDFF5935E5CE}" type="pres">
      <dgm:prSet presAssocID="{1B26ACEF-3C82-421E-B37F-4ABD217335B5}" presName="spaceRect" presStyleCnt="0"/>
      <dgm:spPr/>
    </dgm:pt>
    <dgm:pt modelId="{A4BDBD3E-A99B-4F30-8218-05B78F47EE6F}" type="pres">
      <dgm:prSet presAssocID="{1B26ACEF-3C82-421E-B37F-4ABD217335B5}" presName="textRect" presStyleLbl="revTx" presStyleIdx="0" presStyleCnt="2">
        <dgm:presLayoutVars>
          <dgm:chMax val="1"/>
          <dgm:chPref val="1"/>
        </dgm:presLayoutVars>
      </dgm:prSet>
      <dgm:spPr/>
    </dgm:pt>
    <dgm:pt modelId="{0106BCC4-D7EB-45BB-B89F-1B3842BF3D8E}" type="pres">
      <dgm:prSet presAssocID="{48715DB2-C510-4CDB-B1E4-237E0D20C066}" presName="sibTrans" presStyleCnt="0"/>
      <dgm:spPr/>
    </dgm:pt>
    <dgm:pt modelId="{161AD638-F5F3-40BD-ACCC-3462A8B9206A}" type="pres">
      <dgm:prSet presAssocID="{705A62D5-8DF3-4E96-A4B4-C1F46AC8107E}" presName="compNode" presStyleCnt="0"/>
      <dgm:spPr/>
    </dgm:pt>
    <dgm:pt modelId="{1A780BA4-684A-4782-8214-FE37BF99346A}" type="pres">
      <dgm:prSet presAssocID="{705A62D5-8DF3-4E96-A4B4-C1F46AC810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EEF47D87-DAFF-46D3-819D-B6EE07A6DF5A}" type="pres">
      <dgm:prSet presAssocID="{705A62D5-8DF3-4E96-A4B4-C1F46AC8107E}" presName="spaceRect" presStyleCnt="0"/>
      <dgm:spPr/>
    </dgm:pt>
    <dgm:pt modelId="{B653BD8A-B53D-405B-867C-4C950F84FB6D}" type="pres">
      <dgm:prSet presAssocID="{705A62D5-8DF3-4E96-A4B4-C1F46AC8107E}" presName="textRect" presStyleLbl="revTx" presStyleIdx="1" presStyleCnt="2">
        <dgm:presLayoutVars>
          <dgm:chMax val="1"/>
          <dgm:chPref val="1"/>
        </dgm:presLayoutVars>
      </dgm:prSet>
      <dgm:spPr/>
    </dgm:pt>
  </dgm:ptLst>
  <dgm:cxnLst>
    <dgm:cxn modelId="{BDDB4F01-84C4-444E-819E-C5F3DEF83A1D}" type="presOf" srcId="{1B26ACEF-3C82-421E-B37F-4ABD217335B5}" destId="{A4BDBD3E-A99B-4F30-8218-05B78F47EE6F}" srcOrd="0" destOrd="0" presId="urn:microsoft.com/office/officeart/2018/2/layout/IconLabelList"/>
    <dgm:cxn modelId="{D6AFE47B-39C1-43E8-AACF-ADF5091BDA9F}" type="presOf" srcId="{40D2B455-E9A0-4591-AD8E-A48ACD72192C}" destId="{FE9947EA-BC32-44C2-A5F4-60AFD949E42B}" srcOrd="0" destOrd="0" presId="urn:microsoft.com/office/officeart/2018/2/layout/IconLabelList"/>
    <dgm:cxn modelId="{249669A4-2539-4EDC-8698-B49687F0B193}" srcId="{40D2B455-E9A0-4591-AD8E-A48ACD72192C}" destId="{1B26ACEF-3C82-421E-B37F-4ABD217335B5}" srcOrd="0" destOrd="0" parTransId="{F9D17958-ACA1-4410-B859-AB86C8A81E63}" sibTransId="{48715DB2-C510-4CDB-B1E4-237E0D20C066}"/>
    <dgm:cxn modelId="{16C3AFCA-8114-4639-AA15-602CF38D11C4}" type="presOf" srcId="{705A62D5-8DF3-4E96-A4B4-C1F46AC8107E}" destId="{B653BD8A-B53D-405B-867C-4C950F84FB6D}" srcOrd="0" destOrd="0" presId="urn:microsoft.com/office/officeart/2018/2/layout/IconLabelList"/>
    <dgm:cxn modelId="{7EA2CCD7-7185-4E46-A8EF-6914840A227F}" srcId="{40D2B455-E9A0-4591-AD8E-A48ACD72192C}" destId="{705A62D5-8DF3-4E96-A4B4-C1F46AC8107E}" srcOrd="1" destOrd="0" parTransId="{7EA25E7E-E2CB-4662-A65A-38623D86CE2E}" sibTransId="{D82A72C1-2B29-4361-9D70-3AF230553428}"/>
    <dgm:cxn modelId="{DFE17CEA-3C16-4AE3-B9D3-58BD1E4E68CC}" type="presParOf" srcId="{FE9947EA-BC32-44C2-A5F4-60AFD949E42B}" destId="{6CEA436E-2B83-4187-B221-B29989699E8E}" srcOrd="0" destOrd="0" presId="urn:microsoft.com/office/officeart/2018/2/layout/IconLabelList"/>
    <dgm:cxn modelId="{C7E80004-521D-4EA9-9008-F3985B9B84DA}" type="presParOf" srcId="{6CEA436E-2B83-4187-B221-B29989699E8E}" destId="{6C005210-48A7-49C9-B0B2-12D6FF5F85CD}" srcOrd="0" destOrd="0" presId="urn:microsoft.com/office/officeart/2018/2/layout/IconLabelList"/>
    <dgm:cxn modelId="{6028DB08-67B0-43ED-B2C6-F7A880A7133E}" type="presParOf" srcId="{6CEA436E-2B83-4187-B221-B29989699E8E}" destId="{A0D705B3-744D-4901-BD1D-CDFF5935E5CE}" srcOrd="1" destOrd="0" presId="urn:microsoft.com/office/officeart/2018/2/layout/IconLabelList"/>
    <dgm:cxn modelId="{462CA6A8-FB53-4089-89CC-DB9DC741C4D4}" type="presParOf" srcId="{6CEA436E-2B83-4187-B221-B29989699E8E}" destId="{A4BDBD3E-A99B-4F30-8218-05B78F47EE6F}" srcOrd="2" destOrd="0" presId="urn:microsoft.com/office/officeart/2018/2/layout/IconLabelList"/>
    <dgm:cxn modelId="{B7A3FFFD-5C06-4632-ACBD-CB86E8D9B494}" type="presParOf" srcId="{FE9947EA-BC32-44C2-A5F4-60AFD949E42B}" destId="{0106BCC4-D7EB-45BB-B89F-1B3842BF3D8E}" srcOrd="1" destOrd="0" presId="urn:microsoft.com/office/officeart/2018/2/layout/IconLabelList"/>
    <dgm:cxn modelId="{F950FEEB-1344-4B43-9634-27493612DF57}" type="presParOf" srcId="{FE9947EA-BC32-44C2-A5F4-60AFD949E42B}" destId="{161AD638-F5F3-40BD-ACCC-3462A8B9206A}" srcOrd="2" destOrd="0" presId="urn:microsoft.com/office/officeart/2018/2/layout/IconLabelList"/>
    <dgm:cxn modelId="{44CB54F0-AAA0-4E7B-9EF5-5F91284F5F70}" type="presParOf" srcId="{161AD638-F5F3-40BD-ACCC-3462A8B9206A}" destId="{1A780BA4-684A-4782-8214-FE37BF99346A}" srcOrd="0" destOrd="0" presId="urn:microsoft.com/office/officeart/2018/2/layout/IconLabelList"/>
    <dgm:cxn modelId="{D58029A6-2D54-4143-960E-F0AD9303E647}" type="presParOf" srcId="{161AD638-F5F3-40BD-ACCC-3462A8B9206A}" destId="{EEF47D87-DAFF-46D3-819D-B6EE07A6DF5A}" srcOrd="1" destOrd="0" presId="urn:microsoft.com/office/officeart/2018/2/layout/IconLabelList"/>
    <dgm:cxn modelId="{A58D5C1B-DE70-4835-B208-769350276CBA}" type="presParOf" srcId="{161AD638-F5F3-40BD-ACCC-3462A8B9206A}" destId="{B653BD8A-B53D-405B-867C-4C950F84FB6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50ED60-26F1-4A1C-A28E-C891AA56C7A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8480628-D824-457F-9EEA-597D9700543E}">
      <dgm:prSet/>
      <dgm:spPr/>
      <dgm:t>
        <a:bodyPr/>
        <a:lstStyle/>
        <a:p>
          <a:pPr>
            <a:lnSpc>
              <a:spcPct val="100000"/>
            </a:lnSpc>
          </a:pPr>
          <a:r>
            <a:rPr lang="en-US" dirty="0"/>
            <a:t>Positive Advertisement</a:t>
          </a:r>
        </a:p>
      </dgm:t>
    </dgm:pt>
    <dgm:pt modelId="{E122FE69-555D-4A36-817F-1C7B34F06FDE}" type="parTrans" cxnId="{30B10CAD-EFEB-40F6-A934-617557F98ACF}">
      <dgm:prSet/>
      <dgm:spPr/>
      <dgm:t>
        <a:bodyPr/>
        <a:lstStyle/>
        <a:p>
          <a:endParaRPr lang="en-US"/>
        </a:p>
      </dgm:t>
    </dgm:pt>
    <dgm:pt modelId="{383A72B7-0477-497C-859C-38C368D533EC}" type="sibTrans" cxnId="{30B10CAD-EFEB-40F6-A934-617557F98ACF}">
      <dgm:prSet/>
      <dgm:spPr/>
      <dgm:t>
        <a:bodyPr/>
        <a:lstStyle/>
        <a:p>
          <a:endParaRPr lang="en-US"/>
        </a:p>
      </dgm:t>
    </dgm:pt>
    <dgm:pt modelId="{DEF6D501-01DA-4E9E-8CE6-F0FCDED6803D}">
      <dgm:prSet/>
      <dgm:spPr/>
      <dgm:t>
        <a:bodyPr/>
        <a:lstStyle/>
        <a:p>
          <a:pPr>
            <a:lnSpc>
              <a:spcPct val="100000"/>
            </a:lnSpc>
          </a:pPr>
          <a:r>
            <a:rPr lang="en-US" dirty="0"/>
            <a:t>Donation</a:t>
          </a:r>
        </a:p>
      </dgm:t>
    </dgm:pt>
    <dgm:pt modelId="{9E068A5B-C27F-41F5-93FE-AF9E65E69863}" type="parTrans" cxnId="{C10F836E-D267-468C-B126-4F6AF83D46DD}">
      <dgm:prSet/>
      <dgm:spPr/>
      <dgm:t>
        <a:bodyPr/>
        <a:lstStyle/>
        <a:p>
          <a:endParaRPr lang="en-US"/>
        </a:p>
      </dgm:t>
    </dgm:pt>
    <dgm:pt modelId="{C5C95282-F89B-49DA-A8A1-A87C9B2D4E8F}" type="sibTrans" cxnId="{C10F836E-D267-468C-B126-4F6AF83D46DD}">
      <dgm:prSet/>
      <dgm:spPr/>
      <dgm:t>
        <a:bodyPr/>
        <a:lstStyle/>
        <a:p>
          <a:endParaRPr lang="en-US"/>
        </a:p>
      </dgm:t>
    </dgm:pt>
    <dgm:pt modelId="{AEB95533-78AF-4AA2-9A44-D31C3A704C30}" type="pres">
      <dgm:prSet presAssocID="{C550ED60-26F1-4A1C-A28E-C891AA56C7A6}" presName="root" presStyleCnt="0">
        <dgm:presLayoutVars>
          <dgm:dir/>
          <dgm:resizeHandles val="exact"/>
        </dgm:presLayoutVars>
      </dgm:prSet>
      <dgm:spPr/>
    </dgm:pt>
    <dgm:pt modelId="{70358ABF-0031-4AD3-AE41-D1551809B1A7}" type="pres">
      <dgm:prSet presAssocID="{D8480628-D824-457F-9EEA-597D9700543E}" presName="compNode" presStyleCnt="0"/>
      <dgm:spPr/>
    </dgm:pt>
    <dgm:pt modelId="{221B8147-5C6F-400F-A209-CFCCF4A6110B}" type="pres">
      <dgm:prSet presAssocID="{D8480628-D824-457F-9EEA-597D970054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humbs Up Sign"/>
        </a:ext>
      </dgm:extLst>
    </dgm:pt>
    <dgm:pt modelId="{09B3BB48-9A5E-404C-A785-A4EA8424F93B}" type="pres">
      <dgm:prSet presAssocID="{D8480628-D824-457F-9EEA-597D9700543E}" presName="spaceRect" presStyleCnt="0"/>
      <dgm:spPr/>
    </dgm:pt>
    <dgm:pt modelId="{1FA0073F-1C48-4A8F-9B95-E08A7B1F5F15}" type="pres">
      <dgm:prSet presAssocID="{D8480628-D824-457F-9EEA-597D9700543E}" presName="textRect" presStyleLbl="revTx" presStyleIdx="0" presStyleCnt="2">
        <dgm:presLayoutVars>
          <dgm:chMax val="1"/>
          <dgm:chPref val="1"/>
        </dgm:presLayoutVars>
      </dgm:prSet>
      <dgm:spPr/>
    </dgm:pt>
    <dgm:pt modelId="{E5152D99-9703-4D6F-B824-94A45B4C8C00}" type="pres">
      <dgm:prSet presAssocID="{383A72B7-0477-497C-859C-38C368D533EC}" presName="sibTrans" presStyleCnt="0"/>
      <dgm:spPr/>
    </dgm:pt>
    <dgm:pt modelId="{C6B76CF5-57C1-4117-B21B-7F33C8C451DF}" type="pres">
      <dgm:prSet presAssocID="{DEF6D501-01DA-4E9E-8CE6-F0FCDED6803D}" presName="compNode" presStyleCnt="0"/>
      <dgm:spPr/>
    </dgm:pt>
    <dgm:pt modelId="{87C32EC7-BB29-4094-9993-29F8A33E2BDD}" type="pres">
      <dgm:prSet presAssocID="{DEF6D501-01DA-4E9E-8CE6-F0FCDED6803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EF95A96F-6546-427C-8C13-807E3334A68E}" type="pres">
      <dgm:prSet presAssocID="{DEF6D501-01DA-4E9E-8CE6-F0FCDED6803D}" presName="spaceRect" presStyleCnt="0"/>
      <dgm:spPr/>
    </dgm:pt>
    <dgm:pt modelId="{5C0AB7F2-6E22-4926-9A4E-AFB7099D17FB}" type="pres">
      <dgm:prSet presAssocID="{DEF6D501-01DA-4E9E-8CE6-F0FCDED6803D}" presName="textRect" presStyleLbl="revTx" presStyleIdx="1" presStyleCnt="2">
        <dgm:presLayoutVars>
          <dgm:chMax val="1"/>
          <dgm:chPref val="1"/>
        </dgm:presLayoutVars>
      </dgm:prSet>
      <dgm:spPr/>
    </dgm:pt>
  </dgm:ptLst>
  <dgm:cxnLst>
    <dgm:cxn modelId="{35F48661-8817-4670-AF02-AD4C316CDFE0}" type="presOf" srcId="{C550ED60-26F1-4A1C-A28E-C891AA56C7A6}" destId="{AEB95533-78AF-4AA2-9A44-D31C3A704C30}" srcOrd="0" destOrd="0" presId="urn:microsoft.com/office/officeart/2018/2/layout/IconLabelList"/>
    <dgm:cxn modelId="{C10F836E-D267-468C-B126-4F6AF83D46DD}" srcId="{C550ED60-26F1-4A1C-A28E-C891AA56C7A6}" destId="{DEF6D501-01DA-4E9E-8CE6-F0FCDED6803D}" srcOrd="1" destOrd="0" parTransId="{9E068A5B-C27F-41F5-93FE-AF9E65E69863}" sibTransId="{C5C95282-F89B-49DA-A8A1-A87C9B2D4E8F}"/>
    <dgm:cxn modelId="{30B10CAD-EFEB-40F6-A934-617557F98ACF}" srcId="{C550ED60-26F1-4A1C-A28E-C891AA56C7A6}" destId="{D8480628-D824-457F-9EEA-597D9700543E}" srcOrd="0" destOrd="0" parTransId="{E122FE69-555D-4A36-817F-1C7B34F06FDE}" sibTransId="{383A72B7-0477-497C-859C-38C368D533EC}"/>
    <dgm:cxn modelId="{885652B1-71B7-4E6F-9A1E-01FDB0FF1048}" type="presOf" srcId="{D8480628-D824-457F-9EEA-597D9700543E}" destId="{1FA0073F-1C48-4A8F-9B95-E08A7B1F5F15}" srcOrd="0" destOrd="0" presId="urn:microsoft.com/office/officeart/2018/2/layout/IconLabelList"/>
    <dgm:cxn modelId="{52A7A0CA-CEBD-4320-A174-162BF9398F20}" type="presOf" srcId="{DEF6D501-01DA-4E9E-8CE6-F0FCDED6803D}" destId="{5C0AB7F2-6E22-4926-9A4E-AFB7099D17FB}" srcOrd="0" destOrd="0" presId="urn:microsoft.com/office/officeart/2018/2/layout/IconLabelList"/>
    <dgm:cxn modelId="{4A145F94-8F35-4736-8ABC-70B8E08ABA62}" type="presParOf" srcId="{AEB95533-78AF-4AA2-9A44-D31C3A704C30}" destId="{70358ABF-0031-4AD3-AE41-D1551809B1A7}" srcOrd="0" destOrd="0" presId="urn:microsoft.com/office/officeart/2018/2/layout/IconLabelList"/>
    <dgm:cxn modelId="{C98C09D1-C8C4-4405-90D3-3904FBE9FF3D}" type="presParOf" srcId="{70358ABF-0031-4AD3-AE41-D1551809B1A7}" destId="{221B8147-5C6F-400F-A209-CFCCF4A6110B}" srcOrd="0" destOrd="0" presId="urn:microsoft.com/office/officeart/2018/2/layout/IconLabelList"/>
    <dgm:cxn modelId="{36D547E3-5AF2-4CFD-9E92-CAA23A60132E}" type="presParOf" srcId="{70358ABF-0031-4AD3-AE41-D1551809B1A7}" destId="{09B3BB48-9A5E-404C-A785-A4EA8424F93B}" srcOrd="1" destOrd="0" presId="urn:microsoft.com/office/officeart/2018/2/layout/IconLabelList"/>
    <dgm:cxn modelId="{19EFA1AA-1738-4C60-8A51-934C0B05DD24}" type="presParOf" srcId="{70358ABF-0031-4AD3-AE41-D1551809B1A7}" destId="{1FA0073F-1C48-4A8F-9B95-E08A7B1F5F15}" srcOrd="2" destOrd="0" presId="urn:microsoft.com/office/officeart/2018/2/layout/IconLabelList"/>
    <dgm:cxn modelId="{BDED04F3-9F36-4B99-ADBC-CADA1C0DA733}" type="presParOf" srcId="{AEB95533-78AF-4AA2-9A44-D31C3A704C30}" destId="{E5152D99-9703-4D6F-B824-94A45B4C8C00}" srcOrd="1" destOrd="0" presId="urn:microsoft.com/office/officeart/2018/2/layout/IconLabelList"/>
    <dgm:cxn modelId="{45ECDDC9-33F4-4D31-A8B4-BBE1EA089092}" type="presParOf" srcId="{AEB95533-78AF-4AA2-9A44-D31C3A704C30}" destId="{C6B76CF5-57C1-4117-B21B-7F33C8C451DF}" srcOrd="2" destOrd="0" presId="urn:microsoft.com/office/officeart/2018/2/layout/IconLabelList"/>
    <dgm:cxn modelId="{0AF2D45C-1CE4-4BA4-AD5F-6A9A8ED09DCE}" type="presParOf" srcId="{C6B76CF5-57C1-4117-B21B-7F33C8C451DF}" destId="{87C32EC7-BB29-4094-9993-29F8A33E2BDD}" srcOrd="0" destOrd="0" presId="urn:microsoft.com/office/officeart/2018/2/layout/IconLabelList"/>
    <dgm:cxn modelId="{B0AAF594-BA78-481A-B083-6E30CC714F9D}" type="presParOf" srcId="{C6B76CF5-57C1-4117-B21B-7F33C8C451DF}" destId="{EF95A96F-6546-427C-8C13-807E3334A68E}" srcOrd="1" destOrd="0" presId="urn:microsoft.com/office/officeart/2018/2/layout/IconLabelList"/>
    <dgm:cxn modelId="{4D11AE8C-F123-4B61-87FC-AB2F9F78AFB6}" type="presParOf" srcId="{C6B76CF5-57C1-4117-B21B-7F33C8C451DF}" destId="{5C0AB7F2-6E22-4926-9A4E-AFB7099D17F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A47FC-BB00-42C5-827D-3895D9427E3E}">
      <dsp:nvSpPr>
        <dsp:cNvPr id="0" name=""/>
        <dsp:cNvSpPr/>
      </dsp:nvSpPr>
      <dsp:spPr>
        <a:xfrm>
          <a:off x="679050" y="578168"/>
          <a:ext cx="1887187" cy="1887187"/>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396BF-5B2D-44DB-9FCA-45AF3FA1D9B5}">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73C735-50F9-418A-99B3-39CE47BEDDF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Issue Recognition</a:t>
          </a:r>
        </a:p>
      </dsp:txBody>
      <dsp:txXfrm>
        <a:off x="75768" y="3053169"/>
        <a:ext cx="3093750" cy="720000"/>
      </dsp:txXfrm>
    </dsp:sp>
    <dsp:sp modelId="{813F5E7A-DB3A-4CCD-BC51-3340F201E423}">
      <dsp:nvSpPr>
        <dsp:cNvPr id="0" name=""/>
        <dsp:cNvSpPr/>
      </dsp:nvSpPr>
      <dsp:spPr>
        <a:xfrm>
          <a:off x="4314206" y="578168"/>
          <a:ext cx="1887187" cy="1887187"/>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6C448D-DFF4-4ECB-8769-56B38667FCED}">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4B7DF1-D8E0-4253-825B-48A7831EBE52}">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Communication Gap</a:t>
          </a:r>
        </a:p>
      </dsp:txBody>
      <dsp:txXfrm>
        <a:off x="3710925" y="3053169"/>
        <a:ext cx="3093750" cy="720000"/>
      </dsp:txXfrm>
    </dsp:sp>
    <dsp:sp modelId="{0A0315CA-7775-47F2-8156-876C5712345E}">
      <dsp:nvSpPr>
        <dsp:cNvPr id="0" name=""/>
        <dsp:cNvSpPr/>
      </dsp:nvSpPr>
      <dsp:spPr>
        <a:xfrm>
          <a:off x="7949362" y="578168"/>
          <a:ext cx="1887187" cy="1887187"/>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74DE7B-E34D-414C-A39C-A28CD901BA9E}">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8A57FC-EDFD-4E2F-A5F6-8C9469DDBBAE}">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Consequences of Inaction</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32388-2E30-4944-A5CF-138EFC8918CE}">
      <dsp:nvSpPr>
        <dsp:cNvPr id="0" name=""/>
        <dsp:cNvSpPr/>
      </dsp:nvSpPr>
      <dsp:spPr>
        <a:xfrm>
          <a:off x="1173898" y="3125"/>
          <a:ext cx="1338187" cy="1338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6BE5CB-C26B-4D02-A3CB-E115F5289A52}">
      <dsp:nvSpPr>
        <dsp:cNvPr id="0" name=""/>
        <dsp:cNvSpPr/>
      </dsp:nvSpPr>
      <dsp:spPr>
        <a:xfrm>
          <a:off x="1459085" y="288312"/>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39A213-9946-4CCF-AEDB-3C1093730C3D}">
      <dsp:nvSpPr>
        <dsp:cNvPr id="0" name=""/>
        <dsp:cNvSpPr/>
      </dsp:nvSpPr>
      <dsp:spPr>
        <a:xfrm>
          <a:off x="746116" y="1758125"/>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Enhanced Citizen Engagement</a:t>
          </a:r>
        </a:p>
      </dsp:txBody>
      <dsp:txXfrm>
        <a:off x="746116" y="1758125"/>
        <a:ext cx="2193750" cy="720000"/>
      </dsp:txXfrm>
    </dsp:sp>
    <dsp:sp modelId="{0ABCF6D5-6F95-4F23-A20E-A814F3BD6076}">
      <dsp:nvSpPr>
        <dsp:cNvPr id="0" name=""/>
        <dsp:cNvSpPr/>
      </dsp:nvSpPr>
      <dsp:spPr>
        <a:xfrm>
          <a:off x="3751554" y="3125"/>
          <a:ext cx="1338187" cy="1338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9EA20-13E7-4951-82BB-FF3025B6EFC8}">
      <dsp:nvSpPr>
        <dsp:cNvPr id="0" name=""/>
        <dsp:cNvSpPr/>
      </dsp:nvSpPr>
      <dsp:spPr>
        <a:xfrm>
          <a:off x="4036741" y="288312"/>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278492-4616-4FED-A2E2-B08DD1EB8B56}">
      <dsp:nvSpPr>
        <dsp:cNvPr id="0" name=""/>
        <dsp:cNvSpPr/>
      </dsp:nvSpPr>
      <dsp:spPr>
        <a:xfrm>
          <a:off x="3323773" y="1758125"/>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Improved Government Relations</a:t>
          </a:r>
        </a:p>
      </dsp:txBody>
      <dsp:txXfrm>
        <a:off x="3323773" y="1758125"/>
        <a:ext cx="2193750" cy="720000"/>
      </dsp:txXfrm>
    </dsp:sp>
    <dsp:sp modelId="{7976A9DF-0DC0-4ED8-BC77-21515772BE32}">
      <dsp:nvSpPr>
        <dsp:cNvPr id="0" name=""/>
        <dsp:cNvSpPr/>
      </dsp:nvSpPr>
      <dsp:spPr>
        <a:xfrm>
          <a:off x="2462726" y="3026562"/>
          <a:ext cx="1338187" cy="1338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7DA3B-570B-4E4A-84B6-07814D070EB0}">
      <dsp:nvSpPr>
        <dsp:cNvPr id="0" name=""/>
        <dsp:cNvSpPr/>
      </dsp:nvSpPr>
      <dsp:spPr>
        <a:xfrm>
          <a:off x="2747913" y="3311750"/>
          <a:ext cx="767812" cy="767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ACF6EF-F898-48D0-85FE-AC0FCE5E2DC0}">
      <dsp:nvSpPr>
        <dsp:cNvPr id="0" name=""/>
        <dsp:cNvSpPr/>
      </dsp:nvSpPr>
      <dsp:spPr>
        <a:xfrm>
          <a:off x="2034945" y="4781562"/>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Positive Social Impact</a:t>
          </a:r>
        </a:p>
      </dsp:txBody>
      <dsp:txXfrm>
        <a:off x="2034945" y="4781562"/>
        <a:ext cx="21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05210-48A7-49C9-B0B2-12D6FF5F85CD}">
      <dsp:nvSpPr>
        <dsp:cNvPr id="0" name=""/>
        <dsp:cNvSpPr/>
      </dsp:nvSpPr>
      <dsp:spPr>
        <a:xfrm>
          <a:off x="1747800" y="6091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BDBD3E-A99B-4F30-8218-05B78F47EE6F}">
      <dsp:nvSpPr>
        <dsp:cNvPr id="0" name=""/>
        <dsp:cNvSpPr/>
      </dsp:nvSpPr>
      <dsp:spPr>
        <a:xfrm>
          <a:off x="559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Government</a:t>
          </a:r>
        </a:p>
      </dsp:txBody>
      <dsp:txXfrm>
        <a:off x="559800" y="3023411"/>
        <a:ext cx="4320000" cy="720000"/>
      </dsp:txXfrm>
    </dsp:sp>
    <dsp:sp modelId="{1A780BA4-684A-4782-8214-FE37BF99346A}">
      <dsp:nvSpPr>
        <dsp:cNvPr id="0" name=""/>
        <dsp:cNvSpPr/>
      </dsp:nvSpPr>
      <dsp:spPr>
        <a:xfrm>
          <a:off x="6823800" y="6091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53BD8A-B53D-405B-867C-4C950F84FB6D}">
      <dsp:nvSpPr>
        <dsp:cNvPr id="0" name=""/>
        <dsp:cNvSpPr/>
      </dsp:nvSpPr>
      <dsp:spPr>
        <a:xfrm>
          <a:off x="5635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Public</a:t>
          </a:r>
        </a:p>
      </dsp:txBody>
      <dsp:txXfrm>
        <a:off x="5635800" y="3023411"/>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B8147-5C6F-400F-A209-CFCCF4A6110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0073F-1C48-4A8F-9B95-E08A7B1F5F15}">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US" sz="3400" kern="1200" dirty="0"/>
            <a:t>Positive Advertisement</a:t>
          </a:r>
        </a:p>
      </dsp:txBody>
      <dsp:txXfrm>
        <a:off x="559800" y="3022743"/>
        <a:ext cx="4320000" cy="720000"/>
      </dsp:txXfrm>
    </dsp:sp>
    <dsp:sp modelId="{87C32EC7-BB29-4094-9993-29F8A33E2BDD}">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AB7F2-6E22-4926-9A4E-AFB7099D17FB}">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US" sz="3400" kern="1200" dirty="0"/>
            <a:t>Donation</a:t>
          </a:r>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40DE2-C733-4DA1-A330-CA7EDA9A5159}" type="datetimeFigureOut">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8675C3-05A8-47D0-9CD7-06DDCB25AA6C}" type="slidenum">
              <a:t>‹#›</a:t>
            </a:fld>
            <a:endParaRPr lang="en-US"/>
          </a:p>
        </p:txBody>
      </p:sp>
    </p:spTree>
    <p:extLst>
      <p:ext uri="{BB962C8B-B14F-4D97-AF65-F5344CB8AC3E}">
        <p14:creationId xmlns:p14="http://schemas.microsoft.com/office/powerpoint/2010/main" val="85447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communities, citizens encounter various issues or problems that require attention from local government authorities, such as infrastructure issues, environmental concerns, public safety hazards, and more. However, there is often a lack of efficient communication channels between citizens and government bodies for reporting and addressing these issues promptly. As a result, problems may go unnoticed or unresolved for extended periods, leading to frustration among citizens and deteriorating living conditions within communities.</a:t>
            </a:r>
            <a:br>
              <a:rPr lang="en-US" dirty="0">
                <a:cs typeface="+mn-lt"/>
              </a:rPr>
            </a:br>
            <a:r>
              <a:rPr lang="en-US" b="1" dirty="0"/>
              <a:t>Issue Recognition</a:t>
            </a:r>
            <a:r>
              <a:rPr lang="en-US" dirty="0"/>
              <a:t>:</a:t>
            </a:r>
            <a:endParaRPr lang="en-US" dirty="0">
              <a:cs typeface="+mn-lt"/>
            </a:endParaRPr>
          </a:p>
          <a:p>
            <a:pPr marL="628650" lvl="1" indent="-171450">
              <a:buFont typeface="Arial"/>
              <a:buChar char="•"/>
            </a:pPr>
            <a:r>
              <a:rPr lang="en-US"/>
              <a:t>Citizens face diverse problems like infrastructure issues, environmental threats, and public safety hazards, necessitating local government intervention.</a:t>
            </a:r>
          </a:p>
          <a:p>
            <a:pPr>
              <a:buFont typeface="Arial"/>
              <a:buChar char="•"/>
            </a:pPr>
            <a:r>
              <a:rPr lang="en-US" b="1" dirty="0"/>
              <a:t>Communication Gap</a:t>
            </a:r>
            <a:r>
              <a:rPr lang="en-US" dirty="0"/>
              <a:t>:</a:t>
            </a:r>
            <a:endParaRPr lang="en-US" dirty="0">
              <a:cs typeface="Calibri"/>
            </a:endParaRPr>
          </a:p>
          <a:p>
            <a:pPr marL="628650" lvl="1" indent="-171450">
              <a:buFont typeface="Arial"/>
              <a:buChar char="•"/>
            </a:pPr>
            <a:r>
              <a:rPr lang="en-US" dirty="0"/>
              <a:t>Inadequate channels hinder effective citizen-government communication, causing delays in issue reporting and resolution.</a:t>
            </a:r>
            <a:endParaRPr lang="en-US" dirty="0">
              <a:cs typeface="Calibri"/>
            </a:endParaRPr>
          </a:p>
          <a:p>
            <a:pPr>
              <a:buFont typeface="Arial"/>
              <a:buChar char="•"/>
            </a:pPr>
            <a:r>
              <a:rPr lang="en-US" b="1" dirty="0"/>
              <a:t>Consequences of Inaction</a:t>
            </a:r>
            <a:r>
              <a:rPr lang="en-US" dirty="0"/>
              <a:t>:</a:t>
            </a:r>
            <a:endParaRPr lang="en-US" dirty="0">
              <a:cs typeface="Calibri"/>
            </a:endParaRPr>
          </a:p>
          <a:p>
            <a:pPr marL="628650" lvl="1" indent="-171450">
              <a:buFont typeface="Arial"/>
              <a:buChar char="•"/>
            </a:pPr>
            <a:r>
              <a:rPr lang="en-US" dirty="0"/>
              <a:t>Unresolved issues persist due to delayed action, causing citizen frustration and deteriorating community living standards.</a:t>
            </a:r>
            <a:endParaRPr lang="en-US" dirty="0">
              <a:cs typeface="Calibri"/>
            </a:endParaRPr>
          </a:p>
          <a:p>
            <a:br>
              <a:rPr lang="en-US" dirty="0">
                <a:cs typeface="+mn-lt"/>
              </a:rPr>
            </a:br>
            <a:endParaRPr lang="en-US">
              <a:cs typeface="Calibri"/>
            </a:endParaRPr>
          </a:p>
        </p:txBody>
      </p:sp>
      <p:sp>
        <p:nvSpPr>
          <p:cNvPr id="4" name="Slide Number Placeholder 3"/>
          <p:cNvSpPr>
            <a:spLocks noGrp="1"/>
          </p:cNvSpPr>
          <p:nvPr>
            <p:ph type="sldNum" sz="quarter" idx="5"/>
          </p:nvPr>
        </p:nvSpPr>
        <p:spPr/>
        <p:txBody>
          <a:bodyPr/>
          <a:lstStyle/>
          <a:p>
            <a:fld id="{5F8675C3-05A8-47D0-9CD7-06DDCB25AA6C}" type="slidenum">
              <a:t>2</a:t>
            </a:fld>
            <a:endParaRPr lang="en-US"/>
          </a:p>
        </p:txBody>
      </p:sp>
    </p:spTree>
    <p:extLst>
      <p:ext uri="{BB962C8B-B14F-4D97-AF65-F5344CB8AC3E}">
        <p14:creationId xmlns:p14="http://schemas.microsoft.com/office/powerpoint/2010/main" val="890529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Enhanced Citizen Engagement</a:t>
            </a:r>
            <a:r>
              <a:rPr lang="en-US"/>
              <a:t>:</a:t>
            </a:r>
          </a:p>
          <a:p>
            <a:pPr marL="342900" lvl="1" indent="-342900">
              <a:buChar char="•"/>
            </a:pPr>
            <a:r>
              <a:rPr lang="en-US" dirty="0"/>
              <a:t>The app boosts citizen engagement by providing a platform for active participation in addressing community issues, fostering empowerment and a sense of ownership.</a:t>
            </a:r>
            <a:endParaRPr lang="en-US" dirty="0">
              <a:cs typeface="Calibri"/>
            </a:endParaRPr>
          </a:p>
          <a:p>
            <a:pPr>
              <a:buChar char="•"/>
            </a:pPr>
            <a:r>
              <a:rPr lang="en-US" b="1" dirty="0"/>
              <a:t>Improved Government Relations</a:t>
            </a:r>
            <a:r>
              <a:rPr lang="en-US" dirty="0"/>
              <a:t>:</a:t>
            </a:r>
            <a:endParaRPr lang="en-US" dirty="0">
              <a:cs typeface="Calibri"/>
            </a:endParaRPr>
          </a:p>
          <a:p>
            <a:pPr marL="342900" lvl="1" indent="-342900">
              <a:buChar char="•"/>
            </a:pPr>
            <a:r>
              <a:rPr lang="en-US" dirty="0"/>
              <a:t>By enabling direct communication between citizens and government bodies, the app enhances relations, gathering real-time feedback for efficient issue resolution and fostering collaboration and partnerships.</a:t>
            </a:r>
            <a:endParaRPr lang="en-US" dirty="0">
              <a:cs typeface="Calibri"/>
            </a:endParaRPr>
          </a:p>
          <a:p>
            <a:pPr>
              <a:buChar char="•"/>
            </a:pPr>
            <a:r>
              <a:rPr lang="en-US" b="1" dirty="0"/>
              <a:t>Positive Social Impact</a:t>
            </a:r>
            <a:r>
              <a:rPr lang="en-US" dirty="0"/>
              <a:t>:</a:t>
            </a:r>
            <a:endParaRPr lang="en-US" dirty="0">
              <a:cs typeface="Calibri"/>
            </a:endParaRPr>
          </a:p>
          <a:p>
            <a:pPr marL="342900" lvl="1" indent="-342900">
              <a:buChar char="•"/>
            </a:pPr>
            <a:r>
              <a:rPr lang="en-US" dirty="0"/>
              <a:t>The app's focus on timely issue resolution contributes to improved community quality of life, aligning with corporate social responsibility objectives and enhancing the business's reputation as a socially responsible entity.</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F8675C3-05A8-47D0-9CD7-06DDCB25AA6C}" type="slidenum">
              <a:t>3</a:t>
            </a:fld>
            <a:endParaRPr lang="en-US"/>
          </a:p>
        </p:txBody>
      </p:sp>
    </p:spTree>
    <p:extLst>
      <p:ext uri="{BB962C8B-B14F-4D97-AF65-F5344CB8AC3E}">
        <p14:creationId xmlns:p14="http://schemas.microsoft.com/office/powerpoint/2010/main" val="3225587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Issue reporting:</a:t>
            </a:r>
            <a:br>
              <a:rPr lang="en-US" dirty="0">
                <a:cs typeface="+mn-lt"/>
              </a:rPr>
            </a:br>
            <a:r>
              <a:rPr lang="en-US" dirty="0"/>
              <a:t>Citizen app is a project. It as a social media type web app where citizen can post the photo about the issue or problem which can be addressed to government for overcoming the issue. In this app, citizen can post the image and description with the tag and address so that the related government body can solve the issue as soon as possible. </a:t>
            </a:r>
            <a:br>
              <a:rPr lang="en-US" dirty="0">
                <a:cs typeface="+mn-lt"/>
              </a:rPr>
            </a:br>
            <a:r>
              <a:rPr lang="en-US" dirty="0">
                <a:cs typeface="Calibri"/>
              </a:rPr>
              <a:t>Anonymous:</a:t>
            </a:r>
            <a:br>
              <a:rPr lang="en-US" dirty="0">
                <a:cs typeface="+mn-lt"/>
              </a:rPr>
            </a:br>
            <a:r>
              <a:rPr lang="en-US" dirty="0">
                <a:cs typeface="Calibri"/>
              </a:rPr>
              <a:t>Sometimes posting sensitive information can put citizen's life in danger so. </a:t>
            </a:r>
            <a:r>
              <a:rPr lang="en-US"/>
              <a:t>Citizen's can post anonymously if they want. S</a:t>
            </a:r>
            <a:endParaRPr lang="en-US" dirty="0">
              <a:cs typeface="Calibri"/>
            </a:endParaRPr>
          </a:p>
          <a:p>
            <a:endParaRPr lang="en-US" dirty="0">
              <a:cs typeface="+mn-lt"/>
            </a:endParaRPr>
          </a:p>
          <a:p>
            <a:br>
              <a:rPr lang="en-US" dirty="0">
                <a:cs typeface="+mn-lt"/>
              </a:rPr>
            </a:br>
            <a:endParaRPr lang="en-US" dirty="0">
              <a:cs typeface="Calibri"/>
            </a:endParaRPr>
          </a:p>
        </p:txBody>
      </p:sp>
      <p:sp>
        <p:nvSpPr>
          <p:cNvPr id="4" name="Slide Number Placeholder 3"/>
          <p:cNvSpPr>
            <a:spLocks noGrp="1"/>
          </p:cNvSpPr>
          <p:nvPr>
            <p:ph type="sldNum" sz="quarter" idx="5"/>
          </p:nvPr>
        </p:nvSpPr>
        <p:spPr/>
        <p:txBody>
          <a:bodyPr/>
          <a:lstStyle/>
          <a:p>
            <a:fld id="{5F8675C3-05A8-47D0-9CD7-06DDCB25AA6C}" type="slidenum">
              <a:t>4</a:t>
            </a:fld>
            <a:endParaRPr lang="en-US"/>
          </a:p>
        </p:txBody>
      </p:sp>
    </p:spTree>
    <p:extLst>
      <p:ext uri="{BB962C8B-B14F-4D97-AF65-F5344CB8AC3E}">
        <p14:creationId xmlns:p14="http://schemas.microsoft.com/office/powerpoint/2010/main" val="872940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Positive Advertisement</a:t>
            </a:r>
            <a:r>
              <a:rPr lang="en-US" dirty="0"/>
              <a:t>: Partnering with businesses and organizations aligned with community improvement and social responsibility to display positive advertisements within the app. These advertisements could focus on promoting products or services related to health, education, and life insurance, resonating with the app's mission of enhancing civic engagement and social welfare.</a:t>
            </a:r>
          </a:p>
          <a:p>
            <a:r>
              <a:rPr lang="en-US" b="1" dirty="0"/>
              <a:t>Donation</a:t>
            </a:r>
            <a:r>
              <a:rPr lang="en-US" dirty="0"/>
              <a:t>: Implementing a donation feature within the app, allowing users who appreciate the platform and its impact on their communities to contribute financially to its further improvement and development. This can be facilitated through various payment methods, offering users the opportunity to support the app's growth and sustainability voluntarily.</a:t>
            </a:r>
          </a:p>
          <a:p>
            <a:endParaRPr lang="en-US" dirty="0">
              <a:cs typeface="Calibri"/>
            </a:endParaRPr>
          </a:p>
        </p:txBody>
      </p:sp>
      <p:sp>
        <p:nvSpPr>
          <p:cNvPr id="4" name="Slide Number Placeholder 3"/>
          <p:cNvSpPr>
            <a:spLocks noGrp="1"/>
          </p:cNvSpPr>
          <p:nvPr>
            <p:ph type="sldNum" sz="quarter" idx="5"/>
          </p:nvPr>
        </p:nvSpPr>
        <p:spPr/>
        <p:txBody>
          <a:bodyPr/>
          <a:lstStyle/>
          <a:p>
            <a:fld id="{5F8675C3-05A8-47D0-9CD7-06DDCB25AA6C}" type="slidenum">
              <a:t>6</a:t>
            </a:fld>
            <a:endParaRPr lang="en-US"/>
          </a:p>
        </p:txBody>
      </p:sp>
    </p:spTree>
    <p:extLst>
      <p:ext uri="{BB962C8B-B14F-4D97-AF65-F5344CB8AC3E}">
        <p14:creationId xmlns:p14="http://schemas.microsoft.com/office/powerpoint/2010/main" val="424811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Citizen's Voice</a:t>
            </a:r>
          </a:p>
        </p:txBody>
      </p:sp>
      <p:sp>
        <p:nvSpPr>
          <p:cNvPr id="3" name="Subtitle 2"/>
          <p:cNvSpPr>
            <a:spLocks noGrp="1"/>
          </p:cNvSpPr>
          <p:nvPr>
            <p:ph type="subTitle" idx="1"/>
          </p:nvPr>
        </p:nvSpPr>
        <p:spPr>
          <a:xfrm>
            <a:off x="6503158" y="649480"/>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dirty="0"/>
              <a:t>Our Team (Team Apex)</a:t>
            </a:r>
          </a:p>
          <a:p>
            <a:pPr indent="-228600" algn="l">
              <a:buFont typeface="Arial" panose="020B0604020202020204" pitchFamily="34" charset="0"/>
              <a:buChar char="•"/>
            </a:pPr>
            <a:r>
              <a:rPr lang="en-US" sz="2000" dirty="0" err="1"/>
              <a:t>Sajesh</a:t>
            </a:r>
            <a:r>
              <a:rPr lang="en-US" sz="2000" dirty="0"/>
              <a:t> Bajracharya (Frontend)</a:t>
            </a:r>
          </a:p>
          <a:p>
            <a:pPr indent="-228600" algn="l">
              <a:buFont typeface="Arial" panose="020B0604020202020204" pitchFamily="34" charset="0"/>
              <a:buChar char="•"/>
            </a:pPr>
            <a:r>
              <a:rPr lang="en-US" sz="2000" dirty="0"/>
              <a:t>Saurav Shrestha (Backend)</a:t>
            </a:r>
          </a:p>
          <a:p>
            <a:pPr indent="-228600" algn="l">
              <a:buFont typeface="Arial" panose="020B0604020202020204" pitchFamily="34" charset="0"/>
              <a:buChar char="•"/>
            </a:pPr>
            <a:r>
              <a:rPr lang="en-US" sz="2000" dirty="0"/>
              <a:t>Sujal Tamrakar (Frontend)</a:t>
            </a:r>
          </a:p>
          <a:p>
            <a:pPr indent="-228600" algn="l">
              <a:buFont typeface="Arial" panose="020B0604020202020204" pitchFamily="34" charset="0"/>
              <a:buChar char="•"/>
            </a:pPr>
            <a:r>
              <a:rPr lang="en-US" sz="2000" dirty="0"/>
              <a:t>Sudip Pradhan (Backend)</a:t>
            </a:r>
            <a:br>
              <a:rPr lang="en-US" sz="2000" dirty="0"/>
            </a:br>
            <a:endParaRPr lang="en-US" sz="200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F20E9-4F06-F11D-097A-BD9BE45D03BC}"/>
              </a:ext>
            </a:extLst>
          </p:cNvPr>
          <p:cNvSpPr>
            <a:spLocks noGrp="1"/>
          </p:cNvSpPr>
          <p:nvPr>
            <p:ph type="title"/>
          </p:nvPr>
        </p:nvSpPr>
        <p:spPr>
          <a:xfrm>
            <a:off x="838200" y="556995"/>
            <a:ext cx="10515600" cy="1133693"/>
          </a:xfrm>
        </p:spPr>
        <p:txBody>
          <a:bodyPr>
            <a:normAutofit/>
          </a:bodyPr>
          <a:lstStyle/>
          <a:p>
            <a:r>
              <a:rPr lang="en-US" sz="5200"/>
              <a:t>Problem Statement</a:t>
            </a:r>
          </a:p>
        </p:txBody>
      </p:sp>
      <p:graphicFrame>
        <p:nvGraphicFramePr>
          <p:cNvPr id="5" name="Content Placeholder 2">
            <a:extLst>
              <a:ext uri="{FF2B5EF4-FFF2-40B4-BE49-F238E27FC236}">
                <a16:creationId xmlns:a16="http://schemas.microsoft.com/office/drawing/2014/main" id="{D4710160-735D-1CBB-CC63-5E83A3858C5C}"/>
              </a:ext>
            </a:extLst>
          </p:cNvPr>
          <p:cNvGraphicFramePr>
            <a:graphicFrameLocks noGrp="1"/>
          </p:cNvGraphicFramePr>
          <p:nvPr>
            <p:ph idx="1"/>
            <p:extLst>
              <p:ext uri="{D42A27DB-BD31-4B8C-83A1-F6EECF244321}">
                <p14:modId xmlns:p14="http://schemas.microsoft.com/office/powerpoint/2010/main" val="2950528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719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703AF-6E16-A84C-88D3-D4984242AA92}"/>
              </a:ext>
            </a:extLst>
          </p:cNvPr>
          <p:cNvSpPr>
            <a:spLocks noGrp="1"/>
          </p:cNvSpPr>
          <p:nvPr>
            <p:ph type="title"/>
          </p:nvPr>
        </p:nvSpPr>
        <p:spPr>
          <a:xfrm>
            <a:off x="838200" y="557189"/>
            <a:ext cx="3374136" cy="5567891"/>
          </a:xfrm>
        </p:spPr>
        <p:txBody>
          <a:bodyPr>
            <a:normAutofit/>
          </a:bodyPr>
          <a:lstStyle/>
          <a:p>
            <a:r>
              <a:rPr lang="en-US" sz="5200"/>
              <a:t>Impact</a:t>
            </a:r>
          </a:p>
        </p:txBody>
      </p:sp>
      <p:graphicFrame>
        <p:nvGraphicFramePr>
          <p:cNvPr id="5" name="Content Placeholder 2">
            <a:extLst>
              <a:ext uri="{FF2B5EF4-FFF2-40B4-BE49-F238E27FC236}">
                <a16:creationId xmlns:a16="http://schemas.microsoft.com/office/drawing/2014/main" id="{9522DE01-5F96-1ACD-47B0-F9083CF2F9D4}"/>
              </a:ext>
            </a:extLst>
          </p:cNvPr>
          <p:cNvGraphicFramePr>
            <a:graphicFrameLocks noGrp="1"/>
          </p:cNvGraphicFramePr>
          <p:nvPr>
            <p:ph idx="1"/>
            <p:extLst>
              <p:ext uri="{D42A27DB-BD31-4B8C-83A1-F6EECF244321}">
                <p14:modId xmlns:p14="http://schemas.microsoft.com/office/powerpoint/2010/main" val="407658174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414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0E2841"/>
          </a:solidFill>
          <a:ln>
            <a:solidFill>
              <a:srgbClr val="0E2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2D4CD-072A-ABFC-DE45-587D13A92525}"/>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Our product: Citizen's Voice</a:t>
            </a:r>
          </a:p>
        </p:txBody>
      </p:sp>
      <p:sp>
        <p:nvSpPr>
          <p:cNvPr id="3" name="Content Placeholder 2">
            <a:extLst>
              <a:ext uri="{FF2B5EF4-FFF2-40B4-BE49-F238E27FC236}">
                <a16:creationId xmlns:a16="http://schemas.microsoft.com/office/drawing/2014/main" id="{8C548D58-EF0C-11A7-72FE-0D2462A68F11}"/>
              </a:ext>
            </a:extLst>
          </p:cNvPr>
          <p:cNvSpPr>
            <a:spLocks noGrp="1"/>
          </p:cNvSpPr>
          <p:nvPr>
            <p:ph sz="half" idx="1"/>
          </p:nvPr>
        </p:nvSpPr>
        <p:spPr>
          <a:xfrm>
            <a:off x="4380855" y="1412489"/>
            <a:ext cx="3427283" cy="4363844"/>
          </a:xfrm>
        </p:spPr>
        <p:txBody>
          <a:bodyPr vert="horz" lIns="91440" tIns="45720" rIns="91440" bIns="45720" rtlCol="0">
            <a:normAutofit/>
          </a:bodyPr>
          <a:lstStyle/>
          <a:p>
            <a:r>
              <a:rPr lang="en-US" sz="2000"/>
              <a:t>A webapp allowing citizens to post issues that will reach to the government.</a:t>
            </a:r>
          </a:p>
        </p:txBody>
      </p:sp>
      <p:cxnSp>
        <p:nvCxnSpPr>
          <p:cNvPr id="19" name="Straight Connector 18">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4633CAB-7FEC-3C59-921F-2293A0FBF0A3}"/>
              </a:ext>
            </a:extLst>
          </p:cNvPr>
          <p:cNvSpPr>
            <a:spLocks noGrp="1"/>
          </p:cNvSpPr>
          <p:nvPr>
            <p:ph sz="half" idx="2"/>
          </p:nvPr>
        </p:nvSpPr>
        <p:spPr>
          <a:xfrm>
            <a:off x="8451604" y="1412489"/>
            <a:ext cx="3197701" cy="4363844"/>
          </a:xfrm>
        </p:spPr>
        <p:txBody>
          <a:bodyPr vert="horz" lIns="91440" tIns="45720" rIns="91440" bIns="45720" rtlCol="0" anchor="t">
            <a:normAutofit/>
          </a:bodyPr>
          <a:lstStyle/>
          <a:p>
            <a:pPr marL="0" indent="0">
              <a:buNone/>
            </a:pPr>
            <a:r>
              <a:rPr lang="en-US" sz="2000" b="1" dirty="0"/>
              <a:t>Key features</a:t>
            </a:r>
          </a:p>
          <a:p>
            <a:r>
              <a:rPr lang="en-US" sz="2000" dirty="0">
                <a:ea typeface="+mn-lt"/>
                <a:cs typeface="+mn-lt"/>
              </a:rPr>
              <a:t>Issue Reporting</a:t>
            </a:r>
          </a:p>
          <a:p>
            <a:r>
              <a:rPr lang="en-US" sz="2000" dirty="0">
                <a:ea typeface="+mn-lt"/>
                <a:cs typeface="+mn-lt"/>
              </a:rPr>
              <a:t>Anonymous posting</a:t>
            </a:r>
          </a:p>
        </p:txBody>
      </p:sp>
    </p:spTree>
    <p:extLst>
      <p:ext uri="{BB962C8B-B14F-4D97-AF65-F5344CB8AC3E}">
        <p14:creationId xmlns:p14="http://schemas.microsoft.com/office/powerpoint/2010/main" val="378091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A8055-5532-EF0E-97F9-A218967FEAB2}"/>
              </a:ext>
            </a:extLst>
          </p:cNvPr>
          <p:cNvSpPr>
            <a:spLocks noGrp="1"/>
          </p:cNvSpPr>
          <p:nvPr>
            <p:ph type="title"/>
          </p:nvPr>
        </p:nvSpPr>
        <p:spPr>
          <a:xfrm>
            <a:off x="838200" y="557188"/>
            <a:ext cx="10515600" cy="1133499"/>
          </a:xfrm>
        </p:spPr>
        <p:txBody>
          <a:bodyPr>
            <a:normAutofit/>
          </a:bodyPr>
          <a:lstStyle/>
          <a:p>
            <a:pPr algn="ctr"/>
            <a:r>
              <a:rPr lang="en-US" sz="5200"/>
              <a:t>Beneficiaries</a:t>
            </a:r>
          </a:p>
        </p:txBody>
      </p:sp>
      <p:graphicFrame>
        <p:nvGraphicFramePr>
          <p:cNvPr id="5" name="Content Placeholder 2">
            <a:extLst>
              <a:ext uri="{FF2B5EF4-FFF2-40B4-BE49-F238E27FC236}">
                <a16:creationId xmlns:a16="http://schemas.microsoft.com/office/drawing/2014/main" id="{336A7DCF-0EEF-C1F5-B06F-9DC3DC5D0EAC}"/>
              </a:ext>
            </a:extLst>
          </p:cNvPr>
          <p:cNvGraphicFramePr>
            <a:graphicFrameLocks noGrp="1"/>
          </p:cNvGraphicFramePr>
          <p:nvPr>
            <p:ph idx="1"/>
            <p:extLst>
              <p:ext uri="{D42A27DB-BD31-4B8C-83A1-F6EECF244321}">
                <p14:modId xmlns:p14="http://schemas.microsoft.com/office/powerpoint/2010/main" val="62814664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506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D199-B7E9-FECA-C6B2-454EB5317226}"/>
              </a:ext>
            </a:extLst>
          </p:cNvPr>
          <p:cNvSpPr>
            <a:spLocks noGrp="1"/>
          </p:cNvSpPr>
          <p:nvPr>
            <p:ph type="title"/>
          </p:nvPr>
        </p:nvSpPr>
        <p:spPr/>
        <p:txBody>
          <a:bodyPr/>
          <a:lstStyle/>
          <a:p>
            <a:r>
              <a:rPr lang="en-US" dirty="0"/>
              <a:t>Revenue</a:t>
            </a:r>
          </a:p>
        </p:txBody>
      </p:sp>
      <p:graphicFrame>
        <p:nvGraphicFramePr>
          <p:cNvPr id="5" name="Content Placeholder 2">
            <a:extLst>
              <a:ext uri="{FF2B5EF4-FFF2-40B4-BE49-F238E27FC236}">
                <a16:creationId xmlns:a16="http://schemas.microsoft.com/office/drawing/2014/main" id="{89FE7E83-256E-B47D-C64A-371F6B9B8CE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377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EC987F-6332-30D9-D52E-B040A88AF4CF}"/>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Conclusion</a:t>
            </a:r>
          </a:p>
        </p:txBody>
      </p:sp>
      <p:sp>
        <p:nvSpPr>
          <p:cNvPr id="3" name="Content Placeholder 2">
            <a:extLst>
              <a:ext uri="{FF2B5EF4-FFF2-40B4-BE49-F238E27FC236}">
                <a16:creationId xmlns:a16="http://schemas.microsoft.com/office/drawing/2014/main" id="{E35B766A-1A80-333D-EF23-1CDFDFC995DE}"/>
              </a:ext>
            </a:extLst>
          </p:cNvPr>
          <p:cNvSpPr>
            <a:spLocks noGrp="1"/>
          </p:cNvSpPr>
          <p:nvPr>
            <p:ph idx="1"/>
          </p:nvPr>
        </p:nvSpPr>
        <p:spPr>
          <a:xfrm>
            <a:off x="6503158" y="649480"/>
            <a:ext cx="4862447" cy="5546047"/>
          </a:xfrm>
        </p:spPr>
        <p:txBody>
          <a:bodyPr anchor="ctr">
            <a:normAutofit/>
          </a:bodyPr>
          <a:lstStyle/>
          <a:p>
            <a:endParaRPr lang="en-US" sz="2000"/>
          </a:p>
        </p:txBody>
      </p:sp>
    </p:spTree>
    <p:extLst>
      <p:ext uri="{BB962C8B-B14F-4D97-AF65-F5344CB8AC3E}">
        <p14:creationId xmlns:p14="http://schemas.microsoft.com/office/powerpoint/2010/main" val="3175158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Citizen's Voice</vt:lpstr>
      <vt:lpstr>Problem Statement</vt:lpstr>
      <vt:lpstr>Impact</vt:lpstr>
      <vt:lpstr>Our product: Citizen's Voice</vt:lpstr>
      <vt:lpstr>Beneficiaries</vt:lpstr>
      <vt:lpstr>Revenue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182</cp:revision>
  <dcterms:created xsi:type="dcterms:W3CDTF">2024-03-21T10:07:43Z</dcterms:created>
  <dcterms:modified xsi:type="dcterms:W3CDTF">2024-03-22T05:37:13Z</dcterms:modified>
</cp:coreProperties>
</file>