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10" r:id="rId2"/>
  </p:sldMasterIdLst>
  <p:notesMasterIdLst>
    <p:notesMasterId r:id="rId14"/>
  </p:notesMasterIdLst>
  <p:sldIdLst>
    <p:sldId id="272" r:id="rId3"/>
    <p:sldId id="273" r:id="rId4"/>
    <p:sldId id="274" r:id="rId5"/>
    <p:sldId id="275" r:id="rId6"/>
    <p:sldId id="290" r:id="rId7"/>
    <p:sldId id="283" r:id="rId8"/>
    <p:sldId id="286" r:id="rId9"/>
    <p:sldId id="288" r:id="rId10"/>
    <p:sldId id="277" r:id="rId11"/>
    <p:sldId id="278" r:id="rId12"/>
    <p:sldId id="28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A39BE0-A3A1-4B53-87FA-2A55CA8D41F8}" v="211" dt="2022-03-27T18:00:19.731"/>
  </p1510:revLst>
</p1510:revInfo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76" d="100"/>
          <a:sy n="76" d="100"/>
        </p:scale>
        <p:origin x="7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DCC810-9B5C-4B2F-A620-9C8365467B9E}" type="doc">
      <dgm:prSet loTypeId="urn:microsoft.com/office/officeart/2005/8/layout/cycle5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06278E8-AA11-4556-8B25-B180E47C3F08}">
      <dgm:prSet custT="1"/>
      <dgm:spPr/>
      <dgm:t>
        <a:bodyPr/>
        <a:lstStyle/>
        <a:p>
          <a:pPr rtl="0"/>
          <a:r>
            <a:rPr lang="en-US" sz="1400" dirty="0">
              <a:latin typeface="微软雅黑" panose="020F0302020204030204"/>
              <a:ea typeface="微软雅黑"/>
            </a:rPr>
            <a:t>1. Login</a:t>
          </a:r>
          <a:r>
            <a:rPr lang="en-US" sz="1400" dirty="0"/>
            <a:t> </a:t>
          </a:r>
          <a:r>
            <a:rPr lang="en-US" sz="1400" dirty="0">
              <a:latin typeface="微软雅黑" panose="020F0302020204030204"/>
              <a:ea typeface="微软雅黑"/>
            </a:rPr>
            <a:t>to your</a:t>
          </a:r>
          <a:r>
            <a:rPr lang="en-US" sz="1400" dirty="0"/>
            <a:t> account using your e-mail address and password.</a:t>
          </a:r>
        </a:p>
      </dgm:t>
    </dgm:pt>
    <dgm:pt modelId="{BBDC4844-9873-46E6-9684-BF13DF39E4C0}" type="parTrans" cxnId="{5B5E2E3E-8A75-4108-82B7-AF4906C75F52}">
      <dgm:prSet/>
      <dgm:spPr/>
      <dgm:t>
        <a:bodyPr/>
        <a:lstStyle/>
        <a:p>
          <a:endParaRPr lang="en-US"/>
        </a:p>
      </dgm:t>
    </dgm:pt>
    <dgm:pt modelId="{4744870E-8DD1-47FB-9277-E9D2E8AD6286}" type="sibTrans" cxnId="{5B5E2E3E-8A75-4108-82B7-AF4906C75F52}">
      <dgm:prSet/>
      <dgm:spPr/>
      <dgm:t>
        <a:bodyPr/>
        <a:lstStyle/>
        <a:p>
          <a:endParaRPr lang="en-US"/>
        </a:p>
      </dgm:t>
    </dgm:pt>
    <dgm:pt modelId="{BC9E9A84-0128-47C5-8260-EC477F36012E}">
      <dgm:prSet custT="1"/>
      <dgm:spPr/>
      <dgm:t>
        <a:bodyPr/>
        <a:lstStyle/>
        <a:p>
          <a:pPr rtl="0"/>
          <a:r>
            <a:rPr lang="en-US" sz="1400" dirty="0">
              <a:latin typeface="微软雅黑" panose="020F0302020204030204"/>
              <a:ea typeface="微软雅黑"/>
            </a:rPr>
            <a:t>2. Add</a:t>
          </a:r>
          <a:r>
            <a:rPr lang="en-US" sz="1400" dirty="0"/>
            <a:t> the task that needs to be done.</a:t>
          </a:r>
        </a:p>
      </dgm:t>
    </dgm:pt>
    <dgm:pt modelId="{5356AA01-B742-4FE4-831E-916D855BD687}" type="parTrans" cxnId="{68EF1447-C420-49BE-8629-53E689236436}">
      <dgm:prSet/>
      <dgm:spPr/>
      <dgm:t>
        <a:bodyPr/>
        <a:lstStyle/>
        <a:p>
          <a:endParaRPr lang="en-US"/>
        </a:p>
      </dgm:t>
    </dgm:pt>
    <dgm:pt modelId="{8EE9CE73-DC5C-460F-A666-ED32D3EADFF8}" type="sibTrans" cxnId="{68EF1447-C420-49BE-8629-53E689236436}">
      <dgm:prSet/>
      <dgm:spPr/>
      <dgm:t>
        <a:bodyPr/>
        <a:lstStyle/>
        <a:p>
          <a:endParaRPr lang="en-US"/>
        </a:p>
      </dgm:t>
    </dgm:pt>
    <dgm:pt modelId="{B7D4AEAB-656A-493F-93A9-268EC8589C75}">
      <dgm:prSet custT="1"/>
      <dgm:spPr/>
      <dgm:t>
        <a:bodyPr/>
        <a:lstStyle/>
        <a:p>
          <a:pPr rtl="0"/>
          <a:r>
            <a:rPr lang="en-US" sz="1400" dirty="0">
              <a:latin typeface="微软雅黑" panose="020F0302020204030204"/>
              <a:ea typeface="微软雅黑"/>
            </a:rPr>
            <a:t>3. Once</a:t>
          </a:r>
          <a:r>
            <a:rPr lang="en-US" sz="1400" dirty="0"/>
            <a:t> you finish the task, you can also mark it as accomplished on the to-do list.</a:t>
          </a:r>
        </a:p>
      </dgm:t>
    </dgm:pt>
    <dgm:pt modelId="{4BD21954-05C5-4709-A4C9-45BB1A64B9A7}" type="parTrans" cxnId="{4F2236D6-4DED-4826-886B-A36BDC025DD4}">
      <dgm:prSet/>
      <dgm:spPr/>
      <dgm:t>
        <a:bodyPr/>
        <a:lstStyle/>
        <a:p>
          <a:endParaRPr lang="en-US"/>
        </a:p>
      </dgm:t>
    </dgm:pt>
    <dgm:pt modelId="{1F39635E-E6BD-4C6E-B93C-3F9957308C5E}" type="sibTrans" cxnId="{4F2236D6-4DED-4826-886B-A36BDC025DD4}">
      <dgm:prSet/>
      <dgm:spPr/>
      <dgm:t>
        <a:bodyPr/>
        <a:lstStyle/>
        <a:p>
          <a:endParaRPr lang="en-US"/>
        </a:p>
      </dgm:t>
    </dgm:pt>
    <dgm:pt modelId="{EAFED1AC-6AC2-4DBC-B1B4-C9508D5064B9}">
      <dgm:prSet custT="1"/>
      <dgm:spPr/>
      <dgm:t>
        <a:bodyPr/>
        <a:lstStyle/>
        <a:p>
          <a:pPr rtl="0"/>
          <a:r>
            <a:rPr lang="en-US" sz="1400" dirty="0">
              <a:latin typeface="微软雅黑" panose="020F0302020204030204"/>
              <a:ea typeface="微软雅黑"/>
            </a:rPr>
            <a:t>4. At</a:t>
          </a:r>
          <a:r>
            <a:rPr lang="en-US" sz="1400" dirty="0"/>
            <a:t> the end of the day, you can get your performance measure through which you can analyze how productive you were.</a:t>
          </a:r>
        </a:p>
      </dgm:t>
    </dgm:pt>
    <dgm:pt modelId="{6C3B8E59-F76F-474E-A5DF-0A147A481AB0}" type="parTrans" cxnId="{6142EBA7-05F6-4421-B069-1E679915DD4F}">
      <dgm:prSet/>
      <dgm:spPr/>
      <dgm:t>
        <a:bodyPr/>
        <a:lstStyle/>
        <a:p>
          <a:endParaRPr lang="en-US"/>
        </a:p>
      </dgm:t>
    </dgm:pt>
    <dgm:pt modelId="{56D4AC40-C1B8-4CB9-A3AE-DC5D79966E8F}" type="sibTrans" cxnId="{6142EBA7-05F6-4421-B069-1E679915DD4F}">
      <dgm:prSet/>
      <dgm:spPr/>
      <dgm:t>
        <a:bodyPr/>
        <a:lstStyle/>
        <a:p>
          <a:endParaRPr lang="en-US"/>
        </a:p>
      </dgm:t>
    </dgm:pt>
    <dgm:pt modelId="{9C8B571A-A4EC-44B9-A638-5BF67BCEEB92}">
      <dgm:prSet custT="1"/>
      <dgm:spPr/>
      <dgm:t>
        <a:bodyPr/>
        <a:lstStyle/>
        <a:p>
          <a:pPr rtl="0"/>
          <a:r>
            <a:rPr lang="en-US" sz="1400" dirty="0">
              <a:latin typeface="微软雅黑" panose="020F0302020204030204"/>
              <a:ea typeface="微软雅黑"/>
            </a:rPr>
            <a:t>5. </a:t>
          </a:r>
          <a:r>
            <a:rPr lang="en-US" sz="1400" dirty="0"/>
            <a:t>You will also be able to edit and delete the tasks.</a:t>
          </a:r>
        </a:p>
      </dgm:t>
    </dgm:pt>
    <dgm:pt modelId="{E396A2AC-9B92-4255-A07D-DE8311349660}" type="parTrans" cxnId="{32601BDE-9576-417C-BD92-7128EC37E98C}">
      <dgm:prSet/>
      <dgm:spPr/>
      <dgm:t>
        <a:bodyPr/>
        <a:lstStyle/>
        <a:p>
          <a:endParaRPr lang="en-US"/>
        </a:p>
      </dgm:t>
    </dgm:pt>
    <dgm:pt modelId="{358F9A81-3E25-4FA0-A12B-6560CBFB2BC6}" type="sibTrans" cxnId="{32601BDE-9576-417C-BD92-7128EC37E98C}">
      <dgm:prSet/>
      <dgm:spPr/>
      <dgm:t>
        <a:bodyPr/>
        <a:lstStyle/>
        <a:p>
          <a:endParaRPr lang="en-US"/>
        </a:p>
      </dgm:t>
    </dgm:pt>
    <dgm:pt modelId="{6242EF99-5EFC-42D1-ADC3-0F787C375D6F}" type="pres">
      <dgm:prSet presAssocID="{B2DCC810-9B5C-4B2F-A620-9C8365467B9E}" presName="cycle" presStyleCnt="0">
        <dgm:presLayoutVars>
          <dgm:dir/>
          <dgm:resizeHandles val="exact"/>
        </dgm:presLayoutVars>
      </dgm:prSet>
      <dgm:spPr/>
    </dgm:pt>
    <dgm:pt modelId="{8563B2FF-6F55-4424-A6C5-4281EDD511CF}" type="pres">
      <dgm:prSet presAssocID="{D06278E8-AA11-4556-8B25-B180E47C3F08}" presName="node" presStyleLbl="node1" presStyleIdx="0" presStyleCnt="5">
        <dgm:presLayoutVars>
          <dgm:bulletEnabled val="1"/>
        </dgm:presLayoutVars>
      </dgm:prSet>
      <dgm:spPr/>
    </dgm:pt>
    <dgm:pt modelId="{4F5F8AF5-A4D9-41AE-B874-16E9418E2643}" type="pres">
      <dgm:prSet presAssocID="{D06278E8-AA11-4556-8B25-B180E47C3F08}" presName="spNode" presStyleCnt="0"/>
      <dgm:spPr/>
    </dgm:pt>
    <dgm:pt modelId="{98BACFEB-1974-4B13-BA2D-C999E6ACD44B}" type="pres">
      <dgm:prSet presAssocID="{4744870E-8DD1-47FB-9277-E9D2E8AD6286}" presName="sibTrans" presStyleLbl="sibTrans1D1" presStyleIdx="0" presStyleCnt="5"/>
      <dgm:spPr/>
    </dgm:pt>
    <dgm:pt modelId="{5DA8EBA5-18BB-4AFA-B189-F559786BDD23}" type="pres">
      <dgm:prSet presAssocID="{BC9E9A84-0128-47C5-8260-EC477F36012E}" presName="node" presStyleLbl="node1" presStyleIdx="1" presStyleCnt="5">
        <dgm:presLayoutVars>
          <dgm:bulletEnabled val="1"/>
        </dgm:presLayoutVars>
      </dgm:prSet>
      <dgm:spPr/>
    </dgm:pt>
    <dgm:pt modelId="{13A1A6BB-A187-44A5-8A9B-52409C0F68D0}" type="pres">
      <dgm:prSet presAssocID="{BC9E9A84-0128-47C5-8260-EC477F36012E}" presName="spNode" presStyleCnt="0"/>
      <dgm:spPr/>
    </dgm:pt>
    <dgm:pt modelId="{82247098-5965-4ED4-8EC8-7F7CAB9912EC}" type="pres">
      <dgm:prSet presAssocID="{8EE9CE73-DC5C-460F-A666-ED32D3EADFF8}" presName="sibTrans" presStyleLbl="sibTrans1D1" presStyleIdx="1" presStyleCnt="5"/>
      <dgm:spPr/>
    </dgm:pt>
    <dgm:pt modelId="{8C259603-840E-4DD2-B137-5A3B5F7ABC7E}" type="pres">
      <dgm:prSet presAssocID="{B7D4AEAB-656A-493F-93A9-268EC8589C75}" presName="node" presStyleLbl="node1" presStyleIdx="2" presStyleCnt="5">
        <dgm:presLayoutVars>
          <dgm:bulletEnabled val="1"/>
        </dgm:presLayoutVars>
      </dgm:prSet>
      <dgm:spPr/>
    </dgm:pt>
    <dgm:pt modelId="{0B9BE42A-006C-471C-BD57-ACE7593DF84B}" type="pres">
      <dgm:prSet presAssocID="{B7D4AEAB-656A-493F-93A9-268EC8589C75}" presName="spNode" presStyleCnt="0"/>
      <dgm:spPr/>
    </dgm:pt>
    <dgm:pt modelId="{0983DBBF-1334-4BB8-BF9E-33DBEDD2EE71}" type="pres">
      <dgm:prSet presAssocID="{1F39635E-E6BD-4C6E-B93C-3F9957308C5E}" presName="sibTrans" presStyleLbl="sibTrans1D1" presStyleIdx="2" presStyleCnt="5"/>
      <dgm:spPr/>
    </dgm:pt>
    <dgm:pt modelId="{D3321750-E798-4EB4-9F5D-64C63588C89A}" type="pres">
      <dgm:prSet presAssocID="{EAFED1AC-6AC2-4DBC-B1B4-C9508D5064B9}" presName="node" presStyleLbl="node1" presStyleIdx="3" presStyleCnt="5" custScaleX="119165" custScaleY="117943">
        <dgm:presLayoutVars>
          <dgm:bulletEnabled val="1"/>
        </dgm:presLayoutVars>
      </dgm:prSet>
      <dgm:spPr/>
    </dgm:pt>
    <dgm:pt modelId="{258ABD2A-DE9C-4879-B774-3282F8A56A9B}" type="pres">
      <dgm:prSet presAssocID="{EAFED1AC-6AC2-4DBC-B1B4-C9508D5064B9}" presName="spNode" presStyleCnt="0"/>
      <dgm:spPr/>
    </dgm:pt>
    <dgm:pt modelId="{2C0B7A70-45FD-4F28-A1F1-7B01EDC2E3D9}" type="pres">
      <dgm:prSet presAssocID="{56D4AC40-C1B8-4CB9-A3AE-DC5D79966E8F}" presName="sibTrans" presStyleLbl="sibTrans1D1" presStyleIdx="3" presStyleCnt="5"/>
      <dgm:spPr/>
    </dgm:pt>
    <dgm:pt modelId="{796C08FC-53B1-4B2A-8540-E4BBFFC31EA0}" type="pres">
      <dgm:prSet presAssocID="{9C8B571A-A4EC-44B9-A638-5BF67BCEEB92}" presName="node" presStyleLbl="node1" presStyleIdx="4" presStyleCnt="5">
        <dgm:presLayoutVars>
          <dgm:bulletEnabled val="1"/>
        </dgm:presLayoutVars>
      </dgm:prSet>
      <dgm:spPr/>
    </dgm:pt>
    <dgm:pt modelId="{C5AB8B99-DC6B-4086-BEDC-F63B2E9BA43C}" type="pres">
      <dgm:prSet presAssocID="{9C8B571A-A4EC-44B9-A638-5BF67BCEEB92}" presName="spNode" presStyleCnt="0"/>
      <dgm:spPr/>
    </dgm:pt>
    <dgm:pt modelId="{15C76567-943F-44BF-BC0C-7AF654ABD2D8}" type="pres">
      <dgm:prSet presAssocID="{358F9A81-3E25-4FA0-A12B-6560CBFB2BC6}" presName="sibTrans" presStyleLbl="sibTrans1D1" presStyleIdx="4" presStyleCnt="5"/>
      <dgm:spPr/>
    </dgm:pt>
  </dgm:ptLst>
  <dgm:cxnLst>
    <dgm:cxn modelId="{AAE6FE09-2FE6-4B47-99C1-7A66B2D70634}" type="presOf" srcId="{B7D4AEAB-656A-493F-93A9-268EC8589C75}" destId="{8C259603-840E-4DD2-B137-5A3B5F7ABC7E}" srcOrd="0" destOrd="0" presId="urn:microsoft.com/office/officeart/2005/8/layout/cycle5"/>
    <dgm:cxn modelId="{D560EE27-CE8E-4146-BCCB-6EA947C4F781}" type="presOf" srcId="{BC9E9A84-0128-47C5-8260-EC477F36012E}" destId="{5DA8EBA5-18BB-4AFA-B189-F559786BDD23}" srcOrd="0" destOrd="0" presId="urn:microsoft.com/office/officeart/2005/8/layout/cycle5"/>
    <dgm:cxn modelId="{24A2DC2C-3227-4EE2-AB87-C3670A25E117}" type="presOf" srcId="{9C8B571A-A4EC-44B9-A638-5BF67BCEEB92}" destId="{796C08FC-53B1-4B2A-8540-E4BBFFC31EA0}" srcOrd="0" destOrd="0" presId="urn:microsoft.com/office/officeart/2005/8/layout/cycle5"/>
    <dgm:cxn modelId="{1F5E552D-656B-4183-B510-22AA61A6A437}" type="presOf" srcId="{8EE9CE73-DC5C-460F-A666-ED32D3EADFF8}" destId="{82247098-5965-4ED4-8EC8-7F7CAB9912EC}" srcOrd="0" destOrd="0" presId="urn:microsoft.com/office/officeart/2005/8/layout/cycle5"/>
    <dgm:cxn modelId="{D04CC536-D9E6-4360-9DB8-1BE0B45A3629}" type="presOf" srcId="{B2DCC810-9B5C-4B2F-A620-9C8365467B9E}" destId="{6242EF99-5EFC-42D1-ADC3-0F787C375D6F}" srcOrd="0" destOrd="0" presId="urn:microsoft.com/office/officeart/2005/8/layout/cycle5"/>
    <dgm:cxn modelId="{5B5E2E3E-8A75-4108-82B7-AF4906C75F52}" srcId="{B2DCC810-9B5C-4B2F-A620-9C8365467B9E}" destId="{D06278E8-AA11-4556-8B25-B180E47C3F08}" srcOrd="0" destOrd="0" parTransId="{BBDC4844-9873-46E6-9684-BF13DF39E4C0}" sibTransId="{4744870E-8DD1-47FB-9277-E9D2E8AD6286}"/>
    <dgm:cxn modelId="{89627B45-33B0-49E2-9681-629F701E3B15}" type="presOf" srcId="{1F39635E-E6BD-4C6E-B93C-3F9957308C5E}" destId="{0983DBBF-1334-4BB8-BF9E-33DBEDD2EE71}" srcOrd="0" destOrd="0" presId="urn:microsoft.com/office/officeart/2005/8/layout/cycle5"/>
    <dgm:cxn modelId="{68EF1447-C420-49BE-8629-53E689236436}" srcId="{B2DCC810-9B5C-4B2F-A620-9C8365467B9E}" destId="{BC9E9A84-0128-47C5-8260-EC477F36012E}" srcOrd="1" destOrd="0" parTransId="{5356AA01-B742-4FE4-831E-916D855BD687}" sibTransId="{8EE9CE73-DC5C-460F-A666-ED32D3EADFF8}"/>
    <dgm:cxn modelId="{39C5DD4B-AF99-4330-AC28-65EE8638D3E0}" type="presOf" srcId="{56D4AC40-C1B8-4CB9-A3AE-DC5D79966E8F}" destId="{2C0B7A70-45FD-4F28-A1F1-7B01EDC2E3D9}" srcOrd="0" destOrd="0" presId="urn:microsoft.com/office/officeart/2005/8/layout/cycle5"/>
    <dgm:cxn modelId="{BEAFBF70-6666-40E2-B54E-A97E52B97073}" type="presOf" srcId="{D06278E8-AA11-4556-8B25-B180E47C3F08}" destId="{8563B2FF-6F55-4424-A6C5-4281EDD511CF}" srcOrd="0" destOrd="0" presId="urn:microsoft.com/office/officeart/2005/8/layout/cycle5"/>
    <dgm:cxn modelId="{D926AE7C-BC8E-4DAB-A26F-151EA7C46ABE}" type="presOf" srcId="{4744870E-8DD1-47FB-9277-E9D2E8AD6286}" destId="{98BACFEB-1974-4B13-BA2D-C999E6ACD44B}" srcOrd="0" destOrd="0" presId="urn:microsoft.com/office/officeart/2005/8/layout/cycle5"/>
    <dgm:cxn modelId="{6142EBA7-05F6-4421-B069-1E679915DD4F}" srcId="{B2DCC810-9B5C-4B2F-A620-9C8365467B9E}" destId="{EAFED1AC-6AC2-4DBC-B1B4-C9508D5064B9}" srcOrd="3" destOrd="0" parTransId="{6C3B8E59-F76F-474E-A5DF-0A147A481AB0}" sibTransId="{56D4AC40-C1B8-4CB9-A3AE-DC5D79966E8F}"/>
    <dgm:cxn modelId="{C3E632C8-C49F-405C-9052-5ACEE16A8A58}" type="presOf" srcId="{EAFED1AC-6AC2-4DBC-B1B4-C9508D5064B9}" destId="{D3321750-E798-4EB4-9F5D-64C63588C89A}" srcOrd="0" destOrd="0" presId="urn:microsoft.com/office/officeart/2005/8/layout/cycle5"/>
    <dgm:cxn modelId="{E6B252CA-28D0-481B-8283-81F609C4A4FE}" type="presOf" srcId="{358F9A81-3E25-4FA0-A12B-6560CBFB2BC6}" destId="{15C76567-943F-44BF-BC0C-7AF654ABD2D8}" srcOrd="0" destOrd="0" presId="urn:microsoft.com/office/officeart/2005/8/layout/cycle5"/>
    <dgm:cxn modelId="{4F2236D6-4DED-4826-886B-A36BDC025DD4}" srcId="{B2DCC810-9B5C-4B2F-A620-9C8365467B9E}" destId="{B7D4AEAB-656A-493F-93A9-268EC8589C75}" srcOrd="2" destOrd="0" parTransId="{4BD21954-05C5-4709-A4C9-45BB1A64B9A7}" sibTransId="{1F39635E-E6BD-4C6E-B93C-3F9957308C5E}"/>
    <dgm:cxn modelId="{32601BDE-9576-417C-BD92-7128EC37E98C}" srcId="{B2DCC810-9B5C-4B2F-A620-9C8365467B9E}" destId="{9C8B571A-A4EC-44B9-A638-5BF67BCEEB92}" srcOrd="4" destOrd="0" parTransId="{E396A2AC-9B92-4255-A07D-DE8311349660}" sibTransId="{358F9A81-3E25-4FA0-A12B-6560CBFB2BC6}"/>
    <dgm:cxn modelId="{EF9C6B7A-DB81-4CA1-9DC8-733948CB275F}" type="presParOf" srcId="{6242EF99-5EFC-42D1-ADC3-0F787C375D6F}" destId="{8563B2FF-6F55-4424-A6C5-4281EDD511CF}" srcOrd="0" destOrd="0" presId="urn:microsoft.com/office/officeart/2005/8/layout/cycle5"/>
    <dgm:cxn modelId="{26AF9D76-DEB3-4806-9BB0-87CF3F35E7D1}" type="presParOf" srcId="{6242EF99-5EFC-42D1-ADC3-0F787C375D6F}" destId="{4F5F8AF5-A4D9-41AE-B874-16E9418E2643}" srcOrd="1" destOrd="0" presId="urn:microsoft.com/office/officeart/2005/8/layout/cycle5"/>
    <dgm:cxn modelId="{53B07816-B59D-41AD-8723-56BB1632ADF4}" type="presParOf" srcId="{6242EF99-5EFC-42D1-ADC3-0F787C375D6F}" destId="{98BACFEB-1974-4B13-BA2D-C999E6ACD44B}" srcOrd="2" destOrd="0" presId="urn:microsoft.com/office/officeart/2005/8/layout/cycle5"/>
    <dgm:cxn modelId="{8BE324B1-0E6F-42A5-A96C-C8DD33966F6A}" type="presParOf" srcId="{6242EF99-5EFC-42D1-ADC3-0F787C375D6F}" destId="{5DA8EBA5-18BB-4AFA-B189-F559786BDD23}" srcOrd="3" destOrd="0" presId="urn:microsoft.com/office/officeart/2005/8/layout/cycle5"/>
    <dgm:cxn modelId="{542F699A-511B-4F98-A03B-0097AA2BC2FC}" type="presParOf" srcId="{6242EF99-5EFC-42D1-ADC3-0F787C375D6F}" destId="{13A1A6BB-A187-44A5-8A9B-52409C0F68D0}" srcOrd="4" destOrd="0" presId="urn:microsoft.com/office/officeart/2005/8/layout/cycle5"/>
    <dgm:cxn modelId="{1897CC3A-444F-479C-B21A-58DF66EC38D6}" type="presParOf" srcId="{6242EF99-5EFC-42D1-ADC3-0F787C375D6F}" destId="{82247098-5965-4ED4-8EC8-7F7CAB9912EC}" srcOrd="5" destOrd="0" presId="urn:microsoft.com/office/officeart/2005/8/layout/cycle5"/>
    <dgm:cxn modelId="{9569EFDF-ACD3-4A56-8228-99586A814ABA}" type="presParOf" srcId="{6242EF99-5EFC-42D1-ADC3-0F787C375D6F}" destId="{8C259603-840E-4DD2-B137-5A3B5F7ABC7E}" srcOrd="6" destOrd="0" presId="urn:microsoft.com/office/officeart/2005/8/layout/cycle5"/>
    <dgm:cxn modelId="{2B14EC0A-3508-4D73-B365-3C780DC969EE}" type="presParOf" srcId="{6242EF99-5EFC-42D1-ADC3-0F787C375D6F}" destId="{0B9BE42A-006C-471C-BD57-ACE7593DF84B}" srcOrd="7" destOrd="0" presId="urn:microsoft.com/office/officeart/2005/8/layout/cycle5"/>
    <dgm:cxn modelId="{471092E3-B74F-4CC0-84BE-024DD411D876}" type="presParOf" srcId="{6242EF99-5EFC-42D1-ADC3-0F787C375D6F}" destId="{0983DBBF-1334-4BB8-BF9E-33DBEDD2EE71}" srcOrd="8" destOrd="0" presId="urn:microsoft.com/office/officeart/2005/8/layout/cycle5"/>
    <dgm:cxn modelId="{1E3B7BCD-E277-4F37-97AC-A3E60E134D2B}" type="presParOf" srcId="{6242EF99-5EFC-42D1-ADC3-0F787C375D6F}" destId="{D3321750-E798-4EB4-9F5D-64C63588C89A}" srcOrd="9" destOrd="0" presId="urn:microsoft.com/office/officeart/2005/8/layout/cycle5"/>
    <dgm:cxn modelId="{FB397B28-8C99-43CA-AE97-79A5C47FA77E}" type="presParOf" srcId="{6242EF99-5EFC-42D1-ADC3-0F787C375D6F}" destId="{258ABD2A-DE9C-4879-B774-3282F8A56A9B}" srcOrd="10" destOrd="0" presId="urn:microsoft.com/office/officeart/2005/8/layout/cycle5"/>
    <dgm:cxn modelId="{5ACA31A7-FF3E-4961-86B3-29CA313F1930}" type="presParOf" srcId="{6242EF99-5EFC-42D1-ADC3-0F787C375D6F}" destId="{2C0B7A70-45FD-4F28-A1F1-7B01EDC2E3D9}" srcOrd="11" destOrd="0" presId="urn:microsoft.com/office/officeart/2005/8/layout/cycle5"/>
    <dgm:cxn modelId="{98BDECC7-4F4F-4C82-B971-106D313ED4DA}" type="presParOf" srcId="{6242EF99-5EFC-42D1-ADC3-0F787C375D6F}" destId="{796C08FC-53B1-4B2A-8540-E4BBFFC31EA0}" srcOrd="12" destOrd="0" presId="urn:microsoft.com/office/officeart/2005/8/layout/cycle5"/>
    <dgm:cxn modelId="{48274281-6789-4D46-8404-38B06321EC55}" type="presParOf" srcId="{6242EF99-5EFC-42D1-ADC3-0F787C375D6F}" destId="{C5AB8B99-DC6B-4086-BEDC-F63B2E9BA43C}" srcOrd="13" destOrd="0" presId="urn:microsoft.com/office/officeart/2005/8/layout/cycle5"/>
    <dgm:cxn modelId="{D46F30CE-1AD7-4753-8BB1-95165928C80A}" type="presParOf" srcId="{6242EF99-5EFC-42D1-ADC3-0F787C375D6F}" destId="{15C76567-943F-44BF-BC0C-7AF654ABD2D8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91622C-4000-49A8-8A77-43745BEAC09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A0499EC-1B1E-4767-ABE5-A729B5CD7830}">
      <dgm:prSet/>
      <dgm:spPr/>
      <dgm:t>
        <a:bodyPr/>
        <a:lstStyle/>
        <a:p>
          <a:pPr>
            <a:defRPr cap="all"/>
          </a:pPr>
          <a:r>
            <a:rPr lang="en-US" dirty="0"/>
            <a:t>System is able to keep track of user’s to-do activities.</a:t>
          </a:r>
        </a:p>
      </dgm:t>
    </dgm:pt>
    <dgm:pt modelId="{1E29AC86-6C2E-4078-A55B-0BCA18E8F493}" type="parTrans" cxnId="{2A000BD9-0B6F-469A-9239-F9E9D6446540}">
      <dgm:prSet/>
      <dgm:spPr/>
      <dgm:t>
        <a:bodyPr/>
        <a:lstStyle/>
        <a:p>
          <a:endParaRPr lang="en-US"/>
        </a:p>
      </dgm:t>
    </dgm:pt>
    <dgm:pt modelId="{AFCD92B5-3098-4683-9E01-BAD4CD166768}" type="sibTrans" cxnId="{2A000BD9-0B6F-469A-9239-F9E9D6446540}">
      <dgm:prSet/>
      <dgm:spPr/>
      <dgm:t>
        <a:bodyPr/>
        <a:lstStyle/>
        <a:p>
          <a:endParaRPr lang="en-US"/>
        </a:p>
      </dgm:t>
    </dgm:pt>
    <dgm:pt modelId="{16DAF8DD-5666-43F3-9C3A-ED05CF07FFFA}">
      <dgm:prSet/>
      <dgm:spPr/>
      <dgm:t>
        <a:bodyPr/>
        <a:lstStyle/>
        <a:p>
          <a:pPr>
            <a:defRPr cap="all"/>
          </a:pPr>
          <a:r>
            <a:rPr lang="en-US" dirty="0"/>
            <a:t>Checks which tasks are completed and are pending.</a:t>
          </a:r>
        </a:p>
      </dgm:t>
    </dgm:pt>
    <dgm:pt modelId="{744A0536-6295-4181-B500-0F25642B2860}" type="parTrans" cxnId="{08FBE5F0-C35A-4B4E-BF9B-3C44CB865A27}">
      <dgm:prSet/>
      <dgm:spPr/>
      <dgm:t>
        <a:bodyPr/>
        <a:lstStyle/>
        <a:p>
          <a:endParaRPr lang="en-US"/>
        </a:p>
      </dgm:t>
    </dgm:pt>
    <dgm:pt modelId="{E6356493-5B0A-4B71-8F6B-FEF2D80220C2}" type="sibTrans" cxnId="{08FBE5F0-C35A-4B4E-BF9B-3C44CB865A27}">
      <dgm:prSet/>
      <dgm:spPr/>
      <dgm:t>
        <a:bodyPr/>
        <a:lstStyle/>
        <a:p>
          <a:endParaRPr lang="en-US"/>
        </a:p>
      </dgm:t>
    </dgm:pt>
    <dgm:pt modelId="{78F0A924-DEE7-4D4B-8F4C-6812F543FA4C}">
      <dgm:prSet/>
      <dgm:spPr/>
      <dgm:t>
        <a:bodyPr/>
        <a:lstStyle/>
        <a:p>
          <a:pPr>
            <a:defRPr cap="all"/>
          </a:pPr>
          <a:r>
            <a:rPr lang="en-US" dirty="0"/>
            <a:t>Reports are retrieved from </a:t>
          </a:r>
          <a:r>
            <a:rPr lang="en-US" dirty="0">
              <a:latin typeface="微软雅黑" panose="020F0302020204030204"/>
              <a:ea typeface="微软雅黑"/>
            </a:rPr>
            <a:t>database</a:t>
          </a:r>
          <a:r>
            <a:rPr lang="en-US" dirty="0"/>
            <a:t> where user inputs are managed.</a:t>
          </a:r>
        </a:p>
      </dgm:t>
    </dgm:pt>
    <dgm:pt modelId="{2050C944-E091-4299-B1C5-88195CD66324}" type="parTrans" cxnId="{0953617D-4A76-4050-A107-CC1746A89406}">
      <dgm:prSet/>
      <dgm:spPr/>
      <dgm:t>
        <a:bodyPr/>
        <a:lstStyle/>
        <a:p>
          <a:endParaRPr lang="en-US"/>
        </a:p>
      </dgm:t>
    </dgm:pt>
    <dgm:pt modelId="{4313C9B4-DCE2-4EF3-9AD6-1337826E580C}" type="sibTrans" cxnId="{0953617D-4A76-4050-A107-CC1746A89406}">
      <dgm:prSet/>
      <dgm:spPr/>
      <dgm:t>
        <a:bodyPr/>
        <a:lstStyle/>
        <a:p>
          <a:endParaRPr lang="en-US"/>
        </a:p>
      </dgm:t>
    </dgm:pt>
    <dgm:pt modelId="{50C7541B-3522-44C8-B105-5FF7A1C8A0D1}">
      <dgm:prSet/>
      <dgm:spPr/>
      <dgm:t>
        <a:bodyPr/>
        <a:lstStyle/>
        <a:p>
          <a:pPr rtl="0">
            <a:defRPr cap="all"/>
          </a:pPr>
          <a:r>
            <a:rPr lang="en-US" dirty="0">
              <a:latin typeface="微软雅黑" panose="020F0302020204030204"/>
              <a:ea typeface="微软雅黑"/>
            </a:rPr>
            <a:t>Simple, user</a:t>
          </a:r>
          <a:r>
            <a:rPr lang="en-US" dirty="0"/>
            <a:t> friendly and flexible interface</a:t>
          </a:r>
        </a:p>
      </dgm:t>
    </dgm:pt>
    <dgm:pt modelId="{C1CEEB9D-3C5B-4EF4-8DC6-27CBB53CD559}" type="parTrans" cxnId="{14388ABC-7415-48BC-93B6-8D672CC14E1C}">
      <dgm:prSet/>
      <dgm:spPr/>
      <dgm:t>
        <a:bodyPr/>
        <a:lstStyle/>
        <a:p>
          <a:endParaRPr lang="en-US"/>
        </a:p>
      </dgm:t>
    </dgm:pt>
    <dgm:pt modelId="{5039BB09-839B-4911-A91F-7FC3BFD6C745}" type="sibTrans" cxnId="{14388ABC-7415-48BC-93B6-8D672CC14E1C}">
      <dgm:prSet/>
      <dgm:spPr/>
      <dgm:t>
        <a:bodyPr/>
        <a:lstStyle/>
        <a:p>
          <a:endParaRPr lang="en-US"/>
        </a:p>
      </dgm:t>
    </dgm:pt>
    <dgm:pt modelId="{A045E275-2CA5-42FF-916C-DBC642AFC6C0}">
      <dgm:prSet/>
      <dgm:spPr/>
      <dgm:t>
        <a:bodyPr/>
        <a:lstStyle/>
        <a:p>
          <a:pPr>
            <a:defRPr cap="all"/>
          </a:pPr>
          <a:r>
            <a:rPr lang="en-US" dirty="0"/>
            <a:t>Instant access.</a:t>
          </a:r>
        </a:p>
      </dgm:t>
    </dgm:pt>
    <dgm:pt modelId="{D2E7C1E6-4302-4926-9311-9DE88D082A97}" type="parTrans" cxnId="{CC8734E2-8CFB-4085-9490-AF27969FF48D}">
      <dgm:prSet/>
      <dgm:spPr/>
      <dgm:t>
        <a:bodyPr/>
        <a:lstStyle/>
        <a:p>
          <a:endParaRPr lang="en-US"/>
        </a:p>
      </dgm:t>
    </dgm:pt>
    <dgm:pt modelId="{89BDE45E-E01E-4BD0-B7F7-8E34F9877ADD}" type="sibTrans" cxnId="{CC8734E2-8CFB-4085-9490-AF27969FF48D}">
      <dgm:prSet/>
      <dgm:spPr/>
      <dgm:t>
        <a:bodyPr/>
        <a:lstStyle/>
        <a:p>
          <a:endParaRPr lang="en-US"/>
        </a:p>
      </dgm:t>
    </dgm:pt>
    <dgm:pt modelId="{645F9F18-52D5-4D3A-9EE4-7AE99D07A5AE}" type="pres">
      <dgm:prSet presAssocID="{1991622C-4000-49A8-8A77-43745BEAC099}" presName="root" presStyleCnt="0">
        <dgm:presLayoutVars>
          <dgm:dir/>
          <dgm:resizeHandles val="exact"/>
        </dgm:presLayoutVars>
      </dgm:prSet>
      <dgm:spPr/>
    </dgm:pt>
    <dgm:pt modelId="{BFD2DDDD-D289-4735-810B-8265E899A2A4}" type="pres">
      <dgm:prSet presAssocID="{AA0499EC-1B1E-4767-ABE5-A729B5CD7830}" presName="compNode" presStyleCnt="0"/>
      <dgm:spPr/>
    </dgm:pt>
    <dgm:pt modelId="{882089A6-6FBA-40BF-9CBB-86033613CAA9}" type="pres">
      <dgm:prSet presAssocID="{AA0499EC-1B1E-4767-ABE5-A729B5CD7830}" presName="iconBgRect" presStyleLbl="bgShp" presStyleIdx="0" presStyleCnt="5"/>
      <dgm:spPr/>
    </dgm:pt>
    <dgm:pt modelId="{EA35FB55-057B-4529-A7F4-85CB51A9CA1D}" type="pres">
      <dgm:prSet presAssocID="{AA0499EC-1B1E-4767-ABE5-A729B5CD783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7F0D994-B44E-42A1-9FC4-8A9CB335EB16}" type="pres">
      <dgm:prSet presAssocID="{AA0499EC-1B1E-4767-ABE5-A729B5CD7830}" presName="spaceRect" presStyleCnt="0"/>
      <dgm:spPr/>
    </dgm:pt>
    <dgm:pt modelId="{ABCE85D5-7342-4B67-8806-629867886B38}" type="pres">
      <dgm:prSet presAssocID="{AA0499EC-1B1E-4767-ABE5-A729B5CD7830}" presName="textRect" presStyleLbl="revTx" presStyleIdx="0" presStyleCnt="5">
        <dgm:presLayoutVars>
          <dgm:chMax val="1"/>
          <dgm:chPref val="1"/>
        </dgm:presLayoutVars>
      </dgm:prSet>
      <dgm:spPr/>
    </dgm:pt>
    <dgm:pt modelId="{6EC1E784-7ACF-479E-A663-4668AEF2BC95}" type="pres">
      <dgm:prSet presAssocID="{AFCD92B5-3098-4683-9E01-BAD4CD166768}" presName="sibTrans" presStyleCnt="0"/>
      <dgm:spPr/>
    </dgm:pt>
    <dgm:pt modelId="{AAD20F52-B8E6-4A16-BB42-D232DEC5A5E0}" type="pres">
      <dgm:prSet presAssocID="{16DAF8DD-5666-43F3-9C3A-ED05CF07FFFA}" presName="compNode" presStyleCnt="0"/>
      <dgm:spPr/>
    </dgm:pt>
    <dgm:pt modelId="{D39EAD66-CCE7-4828-968D-7EAABC82AA7C}" type="pres">
      <dgm:prSet presAssocID="{16DAF8DD-5666-43F3-9C3A-ED05CF07FFFA}" presName="iconBgRect" presStyleLbl="bgShp" presStyleIdx="1" presStyleCnt="5"/>
      <dgm:spPr/>
    </dgm:pt>
    <dgm:pt modelId="{33CB1007-70EB-402B-9605-B5FD495603FC}" type="pres">
      <dgm:prSet presAssocID="{16DAF8DD-5666-43F3-9C3A-ED05CF07FFF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49880696-FC76-434A-A03B-FA5F001E1310}" type="pres">
      <dgm:prSet presAssocID="{16DAF8DD-5666-43F3-9C3A-ED05CF07FFFA}" presName="spaceRect" presStyleCnt="0"/>
      <dgm:spPr/>
    </dgm:pt>
    <dgm:pt modelId="{924A9E86-D04C-4C71-8BFC-0D35C9C42808}" type="pres">
      <dgm:prSet presAssocID="{16DAF8DD-5666-43F3-9C3A-ED05CF07FFFA}" presName="textRect" presStyleLbl="revTx" presStyleIdx="1" presStyleCnt="5">
        <dgm:presLayoutVars>
          <dgm:chMax val="1"/>
          <dgm:chPref val="1"/>
        </dgm:presLayoutVars>
      </dgm:prSet>
      <dgm:spPr/>
    </dgm:pt>
    <dgm:pt modelId="{1B0B74D0-B0BD-418A-90BA-5E5268D33035}" type="pres">
      <dgm:prSet presAssocID="{E6356493-5B0A-4B71-8F6B-FEF2D80220C2}" presName="sibTrans" presStyleCnt="0"/>
      <dgm:spPr/>
    </dgm:pt>
    <dgm:pt modelId="{C2166DFB-B8D0-47C0-A0AC-BCF63FC703D4}" type="pres">
      <dgm:prSet presAssocID="{78F0A924-DEE7-4D4B-8F4C-6812F543FA4C}" presName="compNode" presStyleCnt="0"/>
      <dgm:spPr/>
    </dgm:pt>
    <dgm:pt modelId="{5FE271A3-F58E-4721-870B-493C08C18E55}" type="pres">
      <dgm:prSet presAssocID="{78F0A924-DEE7-4D4B-8F4C-6812F543FA4C}" presName="iconBgRect" presStyleLbl="bgShp" presStyleIdx="2" presStyleCnt="5"/>
      <dgm:spPr/>
    </dgm:pt>
    <dgm:pt modelId="{7AC6994A-68C7-4618-8B24-22C668C4F03E}" type="pres">
      <dgm:prSet presAssocID="{78F0A924-DEE7-4D4B-8F4C-6812F543FA4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B23F5F0-20A9-4326-A0B2-DFA7E14D9B14}" type="pres">
      <dgm:prSet presAssocID="{78F0A924-DEE7-4D4B-8F4C-6812F543FA4C}" presName="spaceRect" presStyleCnt="0"/>
      <dgm:spPr/>
    </dgm:pt>
    <dgm:pt modelId="{83563C68-0169-4EF2-BCCC-4EFA6C4FDC25}" type="pres">
      <dgm:prSet presAssocID="{78F0A924-DEE7-4D4B-8F4C-6812F543FA4C}" presName="textRect" presStyleLbl="revTx" presStyleIdx="2" presStyleCnt="5">
        <dgm:presLayoutVars>
          <dgm:chMax val="1"/>
          <dgm:chPref val="1"/>
        </dgm:presLayoutVars>
      </dgm:prSet>
      <dgm:spPr/>
    </dgm:pt>
    <dgm:pt modelId="{15BD5FC0-A8F7-4EFD-8A98-1FE72BD6620D}" type="pres">
      <dgm:prSet presAssocID="{4313C9B4-DCE2-4EF3-9AD6-1337826E580C}" presName="sibTrans" presStyleCnt="0"/>
      <dgm:spPr/>
    </dgm:pt>
    <dgm:pt modelId="{F6917A80-D04B-4848-9A10-AE95E85F3CA2}" type="pres">
      <dgm:prSet presAssocID="{50C7541B-3522-44C8-B105-5FF7A1C8A0D1}" presName="compNode" presStyleCnt="0"/>
      <dgm:spPr/>
    </dgm:pt>
    <dgm:pt modelId="{DDA244AD-F7AD-4250-A048-D69B011AF4C2}" type="pres">
      <dgm:prSet presAssocID="{50C7541B-3522-44C8-B105-5FF7A1C8A0D1}" presName="iconBgRect" presStyleLbl="bgShp" presStyleIdx="3" presStyleCnt="5"/>
      <dgm:spPr/>
    </dgm:pt>
    <dgm:pt modelId="{26C8AE8E-A32F-4867-8CD5-6AC02FBFEBAD}" type="pres">
      <dgm:prSet presAssocID="{50C7541B-3522-44C8-B105-5FF7A1C8A0D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A8BEC0EE-EF83-4205-B189-CB87FEB1F905}" type="pres">
      <dgm:prSet presAssocID="{50C7541B-3522-44C8-B105-5FF7A1C8A0D1}" presName="spaceRect" presStyleCnt="0"/>
      <dgm:spPr/>
    </dgm:pt>
    <dgm:pt modelId="{3CADD26C-9B91-4FBD-BBF1-CCA5E792210F}" type="pres">
      <dgm:prSet presAssocID="{50C7541B-3522-44C8-B105-5FF7A1C8A0D1}" presName="textRect" presStyleLbl="revTx" presStyleIdx="3" presStyleCnt="5">
        <dgm:presLayoutVars>
          <dgm:chMax val="1"/>
          <dgm:chPref val="1"/>
        </dgm:presLayoutVars>
      </dgm:prSet>
      <dgm:spPr/>
    </dgm:pt>
    <dgm:pt modelId="{C0245290-C922-479C-ACFE-74E7B7766770}" type="pres">
      <dgm:prSet presAssocID="{5039BB09-839B-4911-A91F-7FC3BFD6C745}" presName="sibTrans" presStyleCnt="0"/>
      <dgm:spPr/>
    </dgm:pt>
    <dgm:pt modelId="{203BE175-116F-4546-9868-F71BC6B2986D}" type="pres">
      <dgm:prSet presAssocID="{A045E275-2CA5-42FF-916C-DBC642AFC6C0}" presName="compNode" presStyleCnt="0"/>
      <dgm:spPr/>
    </dgm:pt>
    <dgm:pt modelId="{9505E440-F8EE-4F6B-BAD2-373FD7640C45}" type="pres">
      <dgm:prSet presAssocID="{A045E275-2CA5-42FF-916C-DBC642AFC6C0}" presName="iconBgRect" presStyleLbl="bgShp" presStyleIdx="4" presStyleCnt="5"/>
      <dgm:spPr/>
    </dgm:pt>
    <dgm:pt modelId="{23D92B7C-6767-4FA5-A4F7-1728497E63EC}" type="pres">
      <dgm:prSet presAssocID="{A045E275-2CA5-42FF-916C-DBC642AFC6C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CCB153E9-B357-4ECC-B1D0-256C0A2B266D}" type="pres">
      <dgm:prSet presAssocID="{A045E275-2CA5-42FF-916C-DBC642AFC6C0}" presName="spaceRect" presStyleCnt="0"/>
      <dgm:spPr/>
    </dgm:pt>
    <dgm:pt modelId="{84DC7C42-A65B-4854-BD98-4BACB4334C1A}" type="pres">
      <dgm:prSet presAssocID="{A045E275-2CA5-42FF-916C-DBC642AFC6C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C4D1103-875C-489F-AE8C-74E6135A00E8}" type="presOf" srcId="{16DAF8DD-5666-43F3-9C3A-ED05CF07FFFA}" destId="{924A9E86-D04C-4C71-8BFC-0D35C9C42808}" srcOrd="0" destOrd="0" presId="urn:microsoft.com/office/officeart/2018/5/layout/IconCircleLabelList"/>
    <dgm:cxn modelId="{99B1361B-E585-42A1-BDDE-3197BCFC09B7}" type="presOf" srcId="{1991622C-4000-49A8-8A77-43745BEAC099}" destId="{645F9F18-52D5-4D3A-9EE4-7AE99D07A5AE}" srcOrd="0" destOrd="0" presId="urn:microsoft.com/office/officeart/2018/5/layout/IconCircleLabelList"/>
    <dgm:cxn modelId="{69ED2948-4F05-49C2-B902-48B0259A4891}" type="presOf" srcId="{78F0A924-DEE7-4D4B-8F4C-6812F543FA4C}" destId="{83563C68-0169-4EF2-BCCC-4EFA6C4FDC25}" srcOrd="0" destOrd="0" presId="urn:microsoft.com/office/officeart/2018/5/layout/IconCircleLabelList"/>
    <dgm:cxn modelId="{94A6524E-3320-4F96-B332-19BDC4022944}" type="presOf" srcId="{50C7541B-3522-44C8-B105-5FF7A1C8A0D1}" destId="{3CADD26C-9B91-4FBD-BBF1-CCA5E792210F}" srcOrd="0" destOrd="0" presId="urn:microsoft.com/office/officeart/2018/5/layout/IconCircleLabelList"/>
    <dgm:cxn modelId="{0953617D-4A76-4050-A107-CC1746A89406}" srcId="{1991622C-4000-49A8-8A77-43745BEAC099}" destId="{78F0A924-DEE7-4D4B-8F4C-6812F543FA4C}" srcOrd="2" destOrd="0" parTransId="{2050C944-E091-4299-B1C5-88195CD66324}" sibTransId="{4313C9B4-DCE2-4EF3-9AD6-1337826E580C}"/>
    <dgm:cxn modelId="{2D000C9A-BC14-42FC-95FF-A0C1844FA5B9}" type="presOf" srcId="{AA0499EC-1B1E-4767-ABE5-A729B5CD7830}" destId="{ABCE85D5-7342-4B67-8806-629867886B38}" srcOrd="0" destOrd="0" presId="urn:microsoft.com/office/officeart/2018/5/layout/IconCircleLabelList"/>
    <dgm:cxn modelId="{14388ABC-7415-48BC-93B6-8D672CC14E1C}" srcId="{1991622C-4000-49A8-8A77-43745BEAC099}" destId="{50C7541B-3522-44C8-B105-5FF7A1C8A0D1}" srcOrd="3" destOrd="0" parTransId="{C1CEEB9D-3C5B-4EF4-8DC6-27CBB53CD559}" sibTransId="{5039BB09-839B-4911-A91F-7FC3BFD6C745}"/>
    <dgm:cxn modelId="{2A000BD9-0B6F-469A-9239-F9E9D6446540}" srcId="{1991622C-4000-49A8-8A77-43745BEAC099}" destId="{AA0499EC-1B1E-4767-ABE5-A729B5CD7830}" srcOrd="0" destOrd="0" parTransId="{1E29AC86-6C2E-4078-A55B-0BCA18E8F493}" sibTransId="{AFCD92B5-3098-4683-9E01-BAD4CD166768}"/>
    <dgm:cxn modelId="{CC8734E2-8CFB-4085-9490-AF27969FF48D}" srcId="{1991622C-4000-49A8-8A77-43745BEAC099}" destId="{A045E275-2CA5-42FF-916C-DBC642AFC6C0}" srcOrd="4" destOrd="0" parTransId="{D2E7C1E6-4302-4926-9311-9DE88D082A97}" sibTransId="{89BDE45E-E01E-4BD0-B7F7-8E34F9877ADD}"/>
    <dgm:cxn modelId="{08FBE5F0-C35A-4B4E-BF9B-3C44CB865A27}" srcId="{1991622C-4000-49A8-8A77-43745BEAC099}" destId="{16DAF8DD-5666-43F3-9C3A-ED05CF07FFFA}" srcOrd="1" destOrd="0" parTransId="{744A0536-6295-4181-B500-0F25642B2860}" sibTransId="{E6356493-5B0A-4B71-8F6B-FEF2D80220C2}"/>
    <dgm:cxn modelId="{A8675AF7-9FA5-468F-B3CE-5CDDB5D50F02}" type="presOf" srcId="{A045E275-2CA5-42FF-916C-DBC642AFC6C0}" destId="{84DC7C42-A65B-4854-BD98-4BACB4334C1A}" srcOrd="0" destOrd="0" presId="urn:microsoft.com/office/officeart/2018/5/layout/IconCircleLabelList"/>
    <dgm:cxn modelId="{B19F47A7-8234-42E4-84DD-2C612E148C5F}" type="presParOf" srcId="{645F9F18-52D5-4D3A-9EE4-7AE99D07A5AE}" destId="{BFD2DDDD-D289-4735-810B-8265E899A2A4}" srcOrd="0" destOrd="0" presId="urn:microsoft.com/office/officeart/2018/5/layout/IconCircleLabelList"/>
    <dgm:cxn modelId="{E5A781F8-5D37-491B-9A5F-6375DCD026DA}" type="presParOf" srcId="{BFD2DDDD-D289-4735-810B-8265E899A2A4}" destId="{882089A6-6FBA-40BF-9CBB-86033613CAA9}" srcOrd="0" destOrd="0" presId="urn:microsoft.com/office/officeart/2018/5/layout/IconCircleLabelList"/>
    <dgm:cxn modelId="{BB32643D-6087-488E-9A2B-48134CF0AEFD}" type="presParOf" srcId="{BFD2DDDD-D289-4735-810B-8265E899A2A4}" destId="{EA35FB55-057B-4529-A7F4-85CB51A9CA1D}" srcOrd="1" destOrd="0" presId="urn:microsoft.com/office/officeart/2018/5/layout/IconCircleLabelList"/>
    <dgm:cxn modelId="{4F2CEFEC-A625-4950-A025-4D12A0273900}" type="presParOf" srcId="{BFD2DDDD-D289-4735-810B-8265E899A2A4}" destId="{A7F0D994-B44E-42A1-9FC4-8A9CB335EB16}" srcOrd="2" destOrd="0" presId="urn:microsoft.com/office/officeart/2018/5/layout/IconCircleLabelList"/>
    <dgm:cxn modelId="{06C7102B-309C-465F-A5A1-611B998F9E0F}" type="presParOf" srcId="{BFD2DDDD-D289-4735-810B-8265E899A2A4}" destId="{ABCE85D5-7342-4B67-8806-629867886B38}" srcOrd="3" destOrd="0" presId="urn:microsoft.com/office/officeart/2018/5/layout/IconCircleLabelList"/>
    <dgm:cxn modelId="{64731EAB-D0C2-4FEE-83D5-B77F9A7DCA2A}" type="presParOf" srcId="{645F9F18-52D5-4D3A-9EE4-7AE99D07A5AE}" destId="{6EC1E784-7ACF-479E-A663-4668AEF2BC95}" srcOrd="1" destOrd="0" presId="urn:microsoft.com/office/officeart/2018/5/layout/IconCircleLabelList"/>
    <dgm:cxn modelId="{39B228DC-A9A7-4A9B-B987-2D27CA3B2DA8}" type="presParOf" srcId="{645F9F18-52D5-4D3A-9EE4-7AE99D07A5AE}" destId="{AAD20F52-B8E6-4A16-BB42-D232DEC5A5E0}" srcOrd="2" destOrd="0" presId="urn:microsoft.com/office/officeart/2018/5/layout/IconCircleLabelList"/>
    <dgm:cxn modelId="{2ED92F70-FBC9-4278-AD4A-95A1C38A8A03}" type="presParOf" srcId="{AAD20F52-B8E6-4A16-BB42-D232DEC5A5E0}" destId="{D39EAD66-CCE7-4828-968D-7EAABC82AA7C}" srcOrd="0" destOrd="0" presId="urn:microsoft.com/office/officeart/2018/5/layout/IconCircleLabelList"/>
    <dgm:cxn modelId="{B63B53C1-55C1-4482-A4E0-F5486B4729C2}" type="presParOf" srcId="{AAD20F52-B8E6-4A16-BB42-D232DEC5A5E0}" destId="{33CB1007-70EB-402B-9605-B5FD495603FC}" srcOrd="1" destOrd="0" presId="urn:microsoft.com/office/officeart/2018/5/layout/IconCircleLabelList"/>
    <dgm:cxn modelId="{F4B70B44-C3E1-4029-A9B5-3F3C9FDAF0F9}" type="presParOf" srcId="{AAD20F52-B8E6-4A16-BB42-D232DEC5A5E0}" destId="{49880696-FC76-434A-A03B-FA5F001E1310}" srcOrd="2" destOrd="0" presId="urn:microsoft.com/office/officeart/2018/5/layout/IconCircleLabelList"/>
    <dgm:cxn modelId="{7DD7EE46-CA1C-4464-9192-499DCAD0B7AD}" type="presParOf" srcId="{AAD20F52-B8E6-4A16-BB42-D232DEC5A5E0}" destId="{924A9E86-D04C-4C71-8BFC-0D35C9C42808}" srcOrd="3" destOrd="0" presId="urn:microsoft.com/office/officeart/2018/5/layout/IconCircleLabelList"/>
    <dgm:cxn modelId="{BF61412C-6C4C-4C99-8203-77F17B6CD9EC}" type="presParOf" srcId="{645F9F18-52D5-4D3A-9EE4-7AE99D07A5AE}" destId="{1B0B74D0-B0BD-418A-90BA-5E5268D33035}" srcOrd="3" destOrd="0" presId="urn:microsoft.com/office/officeart/2018/5/layout/IconCircleLabelList"/>
    <dgm:cxn modelId="{38D37B9E-966D-4C28-9917-91661122242C}" type="presParOf" srcId="{645F9F18-52D5-4D3A-9EE4-7AE99D07A5AE}" destId="{C2166DFB-B8D0-47C0-A0AC-BCF63FC703D4}" srcOrd="4" destOrd="0" presId="urn:microsoft.com/office/officeart/2018/5/layout/IconCircleLabelList"/>
    <dgm:cxn modelId="{2AF7E304-0BDC-4C38-A8A5-7E0EE6E3E9BF}" type="presParOf" srcId="{C2166DFB-B8D0-47C0-A0AC-BCF63FC703D4}" destId="{5FE271A3-F58E-4721-870B-493C08C18E55}" srcOrd="0" destOrd="0" presId="urn:microsoft.com/office/officeart/2018/5/layout/IconCircleLabelList"/>
    <dgm:cxn modelId="{61D5F51D-AB36-4F2A-8BB4-F6B8A637E64A}" type="presParOf" srcId="{C2166DFB-B8D0-47C0-A0AC-BCF63FC703D4}" destId="{7AC6994A-68C7-4618-8B24-22C668C4F03E}" srcOrd="1" destOrd="0" presId="urn:microsoft.com/office/officeart/2018/5/layout/IconCircleLabelList"/>
    <dgm:cxn modelId="{C684309F-670F-4EBF-BC6B-3EF5D74B3262}" type="presParOf" srcId="{C2166DFB-B8D0-47C0-A0AC-BCF63FC703D4}" destId="{DB23F5F0-20A9-4326-A0B2-DFA7E14D9B14}" srcOrd="2" destOrd="0" presId="urn:microsoft.com/office/officeart/2018/5/layout/IconCircleLabelList"/>
    <dgm:cxn modelId="{49C93636-DBB9-4D79-AEB2-98471988BA3D}" type="presParOf" srcId="{C2166DFB-B8D0-47C0-A0AC-BCF63FC703D4}" destId="{83563C68-0169-4EF2-BCCC-4EFA6C4FDC25}" srcOrd="3" destOrd="0" presId="urn:microsoft.com/office/officeart/2018/5/layout/IconCircleLabelList"/>
    <dgm:cxn modelId="{9CA8CC74-28E8-41FA-983A-5A00C954CCB2}" type="presParOf" srcId="{645F9F18-52D5-4D3A-9EE4-7AE99D07A5AE}" destId="{15BD5FC0-A8F7-4EFD-8A98-1FE72BD6620D}" srcOrd="5" destOrd="0" presId="urn:microsoft.com/office/officeart/2018/5/layout/IconCircleLabelList"/>
    <dgm:cxn modelId="{CD3542BD-02AD-4E98-B5CF-9F60A3AED205}" type="presParOf" srcId="{645F9F18-52D5-4D3A-9EE4-7AE99D07A5AE}" destId="{F6917A80-D04B-4848-9A10-AE95E85F3CA2}" srcOrd="6" destOrd="0" presId="urn:microsoft.com/office/officeart/2018/5/layout/IconCircleLabelList"/>
    <dgm:cxn modelId="{C7E05879-5334-4362-9932-A69A8CE39E52}" type="presParOf" srcId="{F6917A80-D04B-4848-9A10-AE95E85F3CA2}" destId="{DDA244AD-F7AD-4250-A048-D69B011AF4C2}" srcOrd="0" destOrd="0" presId="urn:microsoft.com/office/officeart/2018/5/layout/IconCircleLabelList"/>
    <dgm:cxn modelId="{21DBC3C6-F93A-4940-84D2-3EAE917264BF}" type="presParOf" srcId="{F6917A80-D04B-4848-9A10-AE95E85F3CA2}" destId="{26C8AE8E-A32F-4867-8CD5-6AC02FBFEBAD}" srcOrd="1" destOrd="0" presId="urn:microsoft.com/office/officeart/2018/5/layout/IconCircleLabelList"/>
    <dgm:cxn modelId="{D10F3D07-2D0B-42F8-9C1A-C04CED7A647F}" type="presParOf" srcId="{F6917A80-D04B-4848-9A10-AE95E85F3CA2}" destId="{A8BEC0EE-EF83-4205-B189-CB87FEB1F905}" srcOrd="2" destOrd="0" presId="urn:microsoft.com/office/officeart/2018/5/layout/IconCircleLabelList"/>
    <dgm:cxn modelId="{33266C86-7DD6-4620-A359-170CD54CD4F0}" type="presParOf" srcId="{F6917A80-D04B-4848-9A10-AE95E85F3CA2}" destId="{3CADD26C-9B91-4FBD-BBF1-CCA5E792210F}" srcOrd="3" destOrd="0" presId="urn:microsoft.com/office/officeart/2018/5/layout/IconCircleLabelList"/>
    <dgm:cxn modelId="{2CF013A0-ABC2-4705-86EC-53B1119515C8}" type="presParOf" srcId="{645F9F18-52D5-4D3A-9EE4-7AE99D07A5AE}" destId="{C0245290-C922-479C-ACFE-74E7B7766770}" srcOrd="7" destOrd="0" presId="urn:microsoft.com/office/officeart/2018/5/layout/IconCircleLabelList"/>
    <dgm:cxn modelId="{BCC606FB-657A-4FE4-A8DA-C9D0D08F8EB1}" type="presParOf" srcId="{645F9F18-52D5-4D3A-9EE4-7AE99D07A5AE}" destId="{203BE175-116F-4546-9868-F71BC6B2986D}" srcOrd="8" destOrd="0" presId="urn:microsoft.com/office/officeart/2018/5/layout/IconCircleLabelList"/>
    <dgm:cxn modelId="{24A34B12-7D8B-4FA8-B3FB-029446F687D6}" type="presParOf" srcId="{203BE175-116F-4546-9868-F71BC6B2986D}" destId="{9505E440-F8EE-4F6B-BAD2-373FD7640C45}" srcOrd="0" destOrd="0" presId="urn:microsoft.com/office/officeart/2018/5/layout/IconCircleLabelList"/>
    <dgm:cxn modelId="{1616E7DB-4F93-44FC-9A53-23C05709373D}" type="presParOf" srcId="{203BE175-116F-4546-9868-F71BC6B2986D}" destId="{23D92B7C-6767-4FA5-A4F7-1728497E63EC}" srcOrd="1" destOrd="0" presId="urn:microsoft.com/office/officeart/2018/5/layout/IconCircleLabelList"/>
    <dgm:cxn modelId="{0088C939-0834-45B6-9B51-73FE4F872816}" type="presParOf" srcId="{203BE175-116F-4546-9868-F71BC6B2986D}" destId="{CCB153E9-B357-4ECC-B1D0-256C0A2B266D}" srcOrd="2" destOrd="0" presId="urn:microsoft.com/office/officeart/2018/5/layout/IconCircleLabelList"/>
    <dgm:cxn modelId="{7B9F9FB5-43F7-4AE4-A993-160084939B3D}" type="presParOf" srcId="{203BE175-116F-4546-9868-F71BC6B2986D}" destId="{84DC7C42-A65B-4854-BD98-4BACB4334C1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BE3F93-2234-4908-AE03-497BEB2BAD12}" type="doc">
      <dgm:prSet loTypeId="urn:microsoft.com/office/officeart/2018/5/layout/IconCircle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BAC3CAF-0E0E-4717-81F0-67CA5285BE0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Does not give reminder for the tasks.</a:t>
          </a:r>
        </a:p>
      </dgm:t>
    </dgm:pt>
    <dgm:pt modelId="{6ECDBC9E-FF52-42C3-A84C-2D51759D7474}" type="parTrans" cxnId="{491E019B-CC2F-49DC-A41F-8B53609414FD}">
      <dgm:prSet/>
      <dgm:spPr/>
      <dgm:t>
        <a:bodyPr/>
        <a:lstStyle/>
        <a:p>
          <a:endParaRPr lang="en-US"/>
        </a:p>
      </dgm:t>
    </dgm:pt>
    <dgm:pt modelId="{117AE082-F47B-4788-93C1-2F9453A89EEF}" type="sibTrans" cxnId="{491E019B-CC2F-49DC-A41F-8B53609414FD}">
      <dgm:prSet/>
      <dgm:spPr/>
      <dgm:t>
        <a:bodyPr/>
        <a:lstStyle/>
        <a:p>
          <a:endParaRPr lang="en-US"/>
        </a:p>
      </dgm:t>
    </dgm:pt>
    <dgm:pt modelId="{192126EE-1F84-4C5D-A03F-ADD7694CB82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Suitable for personal use only.</a:t>
          </a:r>
        </a:p>
      </dgm:t>
    </dgm:pt>
    <dgm:pt modelId="{21B3EE70-E337-4D1B-855D-2DA4983F906D}" type="parTrans" cxnId="{4C9D71EA-ABC5-4CC6-A0D0-1EA020FF25B3}">
      <dgm:prSet/>
      <dgm:spPr/>
      <dgm:t>
        <a:bodyPr/>
        <a:lstStyle/>
        <a:p>
          <a:endParaRPr lang="en-US"/>
        </a:p>
      </dgm:t>
    </dgm:pt>
    <dgm:pt modelId="{B0F22592-8E23-4AAE-84D0-85A27171A3B5}" type="sibTrans" cxnId="{4C9D71EA-ABC5-4CC6-A0D0-1EA020FF25B3}">
      <dgm:prSet/>
      <dgm:spPr/>
      <dgm:t>
        <a:bodyPr/>
        <a:lstStyle/>
        <a:p>
          <a:endParaRPr lang="en-US"/>
        </a:p>
      </dgm:t>
    </dgm:pt>
    <dgm:pt modelId="{F2EC6FBE-993F-464B-ABB2-7998E48FE14F}" type="pres">
      <dgm:prSet presAssocID="{06BE3F93-2234-4908-AE03-497BEB2BAD12}" presName="root" presStyleCnt="0">
        <dgm:presLayoutVars>
          <dgm:dir/>
          <dgm:resizeHandles val="exact"/>
        </dgm:presLayoutVars>
      </dgm:prSet>
      <dgm:spPr/>
    </dgm:pt>
    <dgm:pt modelId="{B4F9C3E8-F5FA-40B5-9671-E4A8D1235106}" type="pres">
      <dgm:prSet presAssocID="{EBAC3CAF-0E0E-4717-81F0-67CA5285BE0C}" presName="compNode" presStyleCnt="0"/>
      <dgm:spPr/>
    </dgm:pt>
    <dgm:pt modelId="{C6E4634B-0D84-4DE1-ACAF-22E9173CF18C}" type="pres">
      <dgm:prSet presAssocID="{EBAC3CAF-0E0E-4717-81F0-67CA5285BE0C}" presName="iconBgRect" presStyleLbl="bgShp" presStyleIdx="0" presStyleCnt="2"/>
      <dgm:spPr/>
    </dgm:pt>
    <dgm:pt modelId="{CA7A7E73-6DAA-439D-BD5B-962D434CAB1C}" type="pres">
      <dgm:prSet presAssocID="{EBAC3CAF-0E0E-4717-81F0-67CA5285BE0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23CDF914-7093-4E0D-917E-07D7198AA0F6}" type="pres">
      <dgm:prSet presAssocID="{EBAC3CAF-0E0E-4717-81F0-67CA5285BE0C}" presName="spaceRect" presStyleCnt="0"/>
      <dgm:spPr/>
    </dgm:pt>
    <dgm:pt modelId="{FCFE520F-E577-43CC-8CD3-F7BD96BA5FEE}" type="pres">
      <dgm:prSet presAssocID="{EBAC3CAF-0E0E-4717-81F0-67CA5285BE0C}" presName="textRect" presStyleLbl="revTx" presStyleIdx="0" presStyleCnt="2">
        <dgm:presLayoutVars>
          <dgm:chMax val="1"/>
          <dgm:chPref val="1"/>
        </dgm:presLayoutVars>
      </dgm:prSet>
      <dgm:spPr/>
    </dgm:pt>
    <dgm:pt modelId="{E913B10F-6F57-4B6D-949E-322A2B480E55}" type="pres">
      <dgm:prSet presAssocID="{117AE082-F47B-4788-93C1-2F9453A89EEF}" presName="sibTrans" presStyleCnt="0"/>
      <dgm:spPr/>
    </dgm:pt>
    <dgm:pt modelId="{A4253EFC-59A3-43FB-977A-8F42908A9641}" type="pres">
      <dgm:prSet presAssocID="{192126EE-1F84-4C5D-A03F-ADD7694CB826}" presName="compNode" presStyleCnt="0"/>
      <dgm:spPr/>
    </dgm:pt>
    <dgm:pt modelId="{5FA74700-64EA-4743-AD92-329B9BF7B651}" type="pres">
      <dgm:prSet presAssocID="{192126EE-1F84-4C5D-A03F-ADD7694CB826}" presName="iconBgRect" presStyleLbl="bgShp" presStyleIdx="1" presStyleCnt="2"/>
      <dgm:spPr/>
    </dgm:pt>
    <dgm:pt modelId="{B3952B70-BDB8-434A-A157-9360BCD74931}" type="pres">
      <dgm:prSet presAssocID="{192126EE-1F84-4C5D-A03F-ADD7694CB82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tecting Hand"/>
        </a:ext>
      </dgm:extLst>
    </dgm:pt>
    <dgm:pt modelId="{51D0B727-94C0-4E9C-87B2-38404C94E54D}" type="pres">
      <dgm:prSet presAssocID="{192126EE-1F84-4C5D-A03F-ADD7694CB826}" presName="spaceRect" presStyleCnt="0"/>
      <dgm:spPr/>
    </dgm:pt>
    <dgm:pt modelId="{202506BC-237D-4DF8-B7A6-90267D3394DF}" type="pres">
      <dgm:prSet presAssocID="{192126EE-1F84-4C5D-A03F-ADD7694CB82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B165614-37C8-4172-BBB1-949736F83E6E}" type="presOf" srcId="{192126EE-1F84-4C5D-A03F-ADD7694CB826}" destId="{202506BC-237D-4DF8-B7A6-90267D3394DF}" srcOrd="0" destOrd="0" presId="urn:microsoft.com/office/officeart/2018/5/layout/IconCircleLabelList"/>
    <dgm:cxn modelId="{F3E92355-4BB1-4574-A116-FFA8D9C76014}" type="presOf" srcId="{06BE3F93-2234-4908-AE03-497BEB2BAD12}" destId="{F2EC6FBE-993F-464B-ABB2-7998E48FE14F}" srcOrd="0" destOrd="0" presId="urn:microsoft.com/office/officeart/2018/5/layout/IconCircleLabelList"/>
    <dgm:cxn modelId="{491E019B-CC2F-49DC-A41F-8B53609414FD}" srcId="{06BE3F93-2234-4908-AE03-497BEB2BAD12}" destId="{EBAC3CAF-0E0E-4717-81F0-67CA5285BE0C}" srcOrd="0" destOrd="0" parTransId="{6ECDBC9E-FF52-42C3-A84C-2D51759D7474}" sibTransId="{117AE082-F47B-4788-93C1-2F9453A89EEF}"/>
    <dgm:cxn modelId="{4C9D71EA-ABC5-4CC6-A0D0-1EA020FF25B3}" srcId="{06BE3F93-2234-4908-AE03-497BEB2BAD12}" destId="{192126EE-1F84-4C5D-A03F-ADD7694CB826}" srcOrd="1" destOrd="0" parTransId="{21B3EE70-E337-4D1B-855D-2DA4983F906D}" sibTransId="{B0F22592-8E23-4AAE-84D0-85A27171A3B5}"/>
    <dgm:cxn modelId="{1125FAFA-5E22-4B27-8FE2-E48932C83D6D}" type="presOf" srcId="{EBAC3CAF-0E0E-4717-81F0-67CA5285BE0C}" destId="{FCFE520F-E577-43CC-8CD3-F7BD96BA5FEE}" srcOrd="0" destOrd="0" presId="urn:microsoft.com/office/officeart/2018/5/layout/IconCircleLabelList"/>
    <dgm:cxn modelId="{8DB3D3A5-8C37-4A0B-B5B6-673BDBD0BCAF}" type="presParOf" srcId="{F2EC6FBE-993F-464B-ABB2-7998E48FE14F}" destId="{B4F9C3E8-F5FA-40B5-9671-E4A8D1235106}" srcOrd="0" destOrd="0" presId="urn:microsoft.com/office/officeart/2018/5/layout/IconCircleLabelList"/>
    <dgm:cxn modelId="{683132F7-5438-4B7E-8B32-9178A966A174}" type="presParOf" srcId="{B4F9C3E8-F5FA-40B5-9671-E4A8D1235106}" destId="{C6E4634B-0D84-4DE1-ACAF-22E9173CF18C}" srcOrd="0" destOrd="0" presId="urn:microsoft.com/office/officeart/2018/5/layout/IconCircleLabelList"/>
    <dgm:cxn modelId="{F9874F7B-E84A-4237-94C2-7A6A63DDC9FD}" type="presParOf" srcId="{B4F9C3E8-F5FA-40B5-9671-E4A8D1235106}" destId="{CA7A7E73-6DAA-439D-BD5B-962D434CAB1C}" srcOrd="1" destOrd="0" presId="urn:microsoft.com/office/officeart/2018/5/layout/IconCircleLabelList"/>
    <dgm:cxn modelId="{CD19CC45-E705-4E88-91C3-2791F54DAC8D}" type="presParOf" srcId="{B4F9C3E8-F5FA-40B5-9671-E4A8D1235106}" destId="{23CDF914-7093-4E0D-917E-07D7198AA0F6}" srcOrd="2" destOrd="0" presId="urn:microsoft.com/office/officeart/2018/5/layout/IconCircleLabelList"/>
    <dgm:cxn modelId="{6C272346-4554-4F87-853E-DD329E527850}" type="presParOf" srcId="{B4F9C3E8-F5FA-40B5-9671-E4A8D1235106}" destId="{FCFE520F-E577-43CC-8CD3-F7BD96BA5FEE}" srcOrd="3" destOrd="0" presId="urn:microsoft.com/office/officeart/2018/5/layout/IconCircleLabelList"/>
    <dgm:cxn modelId="{0220D07E-27F4-485A-92C9-0F95E447618A}" type="presParOf" srcId="{F2EC6FBE-993F-464B-ABB2-7998E48FE14F}" destId="{E913B10F-6F57-4B6D-949E-322A2B480E55}" srcOrd="1" destOrd="0" presId="urn:microsoft.com/office/officeart/2018/5/layout/IconCircleLabelList"/>
    <dgm:cxn modelId="{B534F874-9F51-4B7C-8CB5-A52042F2EF44}" type="presParOf" srcId="{F2EC6FBE-993F-464B-ABB2-7998E48FE14F}" destId="{A4253EFC-59A3-43FB-977A-8F42908A9641}" srcOrd="2" destOrd="0" presId="urn:microsoft.com/office/officeart/2018/5/layout/IconCircleLabelList"/>
    <dgm:cxn modelId="{0DC27E5D-1514-48A4-93C1-2E735930568F}" type="presParOf" srcId="{A4253EFC-59A3-43FB-977A-8F42908A9641}" destId="{5FA74700-64EA-4743-AD92-329B9BF7B651}" srcOrd="0" destOrd="0" presId="urn:microsoft.com/office/officeart/2018/5/layout/IconCircleLabelList"/>
    <dgm:cxn modelId="{5B5DCC73-1460-40AF-BB99-78373D564EDD}" type="presParOf" srcId="{A4253EFC-59A3-43FB-977A-8F42908A9641}" destId="{B3952B70-BDB8-434A-A157-9360BCD74931}" srcOrd="1" destOrd="0" presId="urn:microsoft.com/office/officeart/2018/5/layout/IconCircleLabelList"/>
    <dgm:cxn modelId="{B48392B6-1D5A-43A2-898A-7B15E66B7A05}" type="presParOf" srcId="{A4253EFC-59A3-43FB-977A-8F42908A9641}" destId="{51D0B727-94C0-4E9C-87B2-38404C94E54D}" srcOrd="2" destOrd="0" presId="urn:microsoft.com/office/officeart/2018/5/layout/IconCircleLabelList"/>
    <dgm:cxn modelId="{141B5F98-8416-40D3-BC1A-A400A3124795}" type="presParOf" srcId="{A4253EFC-59A3-43FB-977A-8F42908A9641}" destId="{202506BC-237D-4DF8-B7A6-90267D3394D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63B2FF-6F55-4424-A6C5-4281EDD511CF}">
      <dsp:nvSpPr>
        <dsp:cNvPr id="0" name=""/>
        <dsp:cNvSpPr/>
      </dsp:nvSpPr>
      <dsp:spPr>
        <a:xfrm>
          <a:off x="5510924" y="-14126"/>
          <a:ext cx="2120943" cy="137861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F0302020204030204"/>
              <a:ea typeface="微软雅黑"/>
            </a:rPr>
            <a:t>1. Login</a:t>
          </a:r>
          <a:r>
            <a:rPr lang="en-US" sz="1400" kern="1200" dirty="0"/>
            <a:t> </a:t>
          </a:r>
          <a:r>
            <a:rPr lang="en-US" sz="1400" kern="1200" dirty="0">
              <a:latin typeface="微软雅黑" panose="020F0302020204030204"/>
              <a:ea typeface="微软雅黑"/>
            </a:rPr>
            <a:t>to your</a:t>
          </a:r>
          <a:r>
            <a:rPr lang="en-US" sz="1400" kern="1200" dirty="0"/>
            <a:t> account using your e-mail address and password.</a:t>
          </a:r>
        </a:p>
      </dsp:txBody>
      <dsp:txXfrm>
        <a:off x="5578222" y="53172"/>
        <a:ext cx="1986347" cy="1244017"/>
      </dsp:txXfrm>
    </dsp:sp>
    <dsp:sp modelId="{98BACFEB-1974-4B13-BA2D-C999E6ACD44B}">
      <dsp:nvSpPr>
        <dsp:cNvPr id="0" name=""/>
        <dsp:cNvSpPr/>
      </dsp:nvSpPr>
      <dsp:spPr>
        <a:xfrm>
          <a:off x="3817789" y="675180"/>
          <a:ext cx="5507214" cy="5507214"/>
        </a:xfrm>
        <a:custGeom>
          <a:avLst/>
          <a:gdLst/>
          <a:ahLst/>
          <a:cxnLst/>
          <a:rect l="0" t="0" r="0" b="0"/>
          <a:pathLst>
            <a:path>
              <a:moveTo>
                <a:pt x="4098039" y="350514"/>
              </a:moveTo>
              <a:arcTo wR="2753607" hR="2753607" stAng="17953514" swAng="1211414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A8EBA5-18BB-4AFA-B189-F559786BDD23}">
      <dsp:nvSpPr>
        <dsp:cNvPr id="0" name=""/>
        <dsp:cNvSpPr/>
      </dsp:nvSpPr>
      <dsp:spPr>
        <a:xfrm>
          <a:off x="8129760" y="1888569"/>
          <a:ext cx="2120943" cy="137861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F0302020204030204"/>
              <a:ea typeface="微软雅黑"/>
            </a:rPr>
            <a:t>2. Add</a:t>
          </a:r>
          <a:r>
            <a:rPr lang="en-US" sz="1400" kern="1200" dirty="0"/>
            <a:t> the task that needs to be done.</a:t>
          </a:r>
        </a:p>
      </dsp:txBody>
      <dsp:txXfrm>
        <a:off x="8197058" y="1955867"/>
        <a:ext cx="1986347" cy="1244017"/>
      </dsp:txXfrm>
    </dsp:sp>
    <dsp:sp modelId="{82247098-5965-4ED4-8EC8-7F7CAB9912EC}">
      <dsp:nvSpPr>
        <dsp:cNvPr id="0" name=""/>
        <dsp:cNvSpPr/>
      </dsp:nvSpPr>
      <dsp:spPr>
        <a:xfrm>
          <a:off x="3817789" y="675180"/>
          <a:ext cx="5507214" cy="5507214"/>
        </a:xfrm>
        <a:custGeom>
          <a:avLst/>
          <a:gdLst/>
          <a:ahLst/>
          <a:cxnLst/>
          <a:rect l="0" t="0" r="0" b="0"/>
          <a:pathLst>
            <a:path>
              <a:moveTo>
                <a:pt x="5500606" y="2944253"/>
              </a:moveTo>
              <a:arcTo wR="2753607" hR="2753607" stAng="21838203" swAng="1359630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59603-840E-4DD2-B137-5A3B5F7ABC7E}">
      <dsp:nvSpPr>
        <dsp:cNvPr id="0" name=""/>
        <dsp:cNvSpPr/>
      </dsp:nvSpPr>
      <dsp:spPr>
        <a:xfrm>
          <a:off x="7129454" y="4967195"/>
          <a:ext cx="2120943" cy="137861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F0302020204030204"/>
              <a:ea typeface="微软雅黑"/>
            </a:rPr>
            <a:t>3. Once</a:t>
          </a:r>
          <a:r>
            <a:rPr lang="en-US" sz="1400" kern="1200" dirty="0"/>
            <a:t> you finish the task, you can also mark it as accomplished on the to-do list.</a:t>
          </a:r>
        </a:p>
      </dsp:txBody>
      <dsp:txXfrm>
        <a:off x="7196752" y="5034493"/>
        <a:ext cx="1986347" cy="1244017"/>
      </dsp:txXfrm>
    </dsp:sp>
    <dsp:sp modelId="{0983DBBF-1334-4BB8-BF9E-33DBEDD2EE71}">
      <dsp:nvSpPr>
        <dsp:cNvPr id="0" name=""/>
        <dsp:cNvSpPr/>
      </dsp:nvSpPr>
      <dsp:spPr>
        <a:xfrm>
          <a:off x="3817789" y="675180"/>
          <a:ext cx="5507214" cy="5507214"/>
        </a:xfrm>
        <a:custGeom>
          <a:avLst/>
          <a:gdLst/>
          <a:ahLst/>
          <a:cxnLst/>
          <a:rect l="0" t="0" r="0" b="0"/>
          <a:pathLst>
            <a:path>
              <a:moveTo>
                <a:pt x="3131656" y="5481139"/>
              </a:moveTo>
              <a:arcTo wR="2753607" hR="2753607" stAng="4926528" swAng="689584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21750-E798-4EB4-9F5D-64C63588C89A}">
      <dsp:nvSpPr>
        <dsp:cNvPr id="0" name=""/>
        <dsp:cNvSpPr/>
      </dsp:nvSpPr>
      <dsp:spPr>
        <a:xfrm>
          <a:off x="3689155" y="4843513"/>
          <a:ext cx="2527422" cy="162597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F0302020204030204"/>
              <a:ea typeface="微软雅黑"/>
            </a:rPr>
            <a:t>4. At</a:t>
          </a:r>
          <a:r>
            <a:rPr lang="en-US" sz="1400" kern="1200" dirty="0"/>
            <a:t> the end of the day, you can get your performance measure through which you can analyze how productive you were.</a:t>
          </a:r>
        </a:p>
      </dsp:txBody>
      <dsp:txXfrm>
        <a:off x="3768529" y="4922887"/>
        <a:ext cx="2368674" cy="1467230"/>
      </dsp:txXfrm>
    </dsp:sp>
    <dsp:sp modelId="{2C0B7A70-45FD-4F28-A1F1-7B01EDC2E3D9}">
      <dsp:nvSpPr>
        <dsp:cNvPr id="0" name=""/>
        <dsp:cNvSpPr/>
      </dsp:nvSpPr>
      <dsp:spPr>
        <a:xfrm>
          <a:off x="3817789" y="675180"/>
          <a:ext cx="5507214" cy="5507214"/>
        </a:xfrm>
        <a:custGeom>
          <a:avLst/>
          <a:gdLst/>
          <a:ahLst/>
          <a:cxnLst/>
          <a:rect l="0" t="0" r="0" b="0"/>
          <a:pathLst>
            <a:path>
              <a:moveTo>
                <a:pt x="241223" y="3880673"/>
              </a:moveTo>
              <a:arcTo wR="2753607" hR="2753607" stAng="9350327" swAng="1246293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6C08FC-53B1-4B2A-8540-E4BBFFC31EA0}">
      <dsp:nvSpPr>
        <dsp:cNvPr id="0" name=""/>
        <dsp:cNvSpPr/>
      </dsp:nvSpPr>
      <dsp:spPr>
        <a:xfrm>
          <a:off x="2892088" y="1888569"/>
          <a:ext cx="2120943" cy="1378613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F0302020204030204"/>
              <a:ea typeface="微软雅黑"/>
            </a:rPr>
            <a:t>5. </a:t>
          </a:r>
          <a:r>
            <a:rPr lang="en-US" sz="1400" kern="1200" dirty="0"/>
            <a:t>You will also be able to edit and delete the tasks.</a:t>
          </a:r>
        </a:p>
      </dsp:txBody>
      <dsp:txXfrm>
        <a:off x="2959386" y="1955867"/>
        <a:ext cx="1986347" cy="1244017"/>
      </dsp:txXfrm>
    </dsp:sp>
    <dsp:sp modelId="{15C76567-943F-44BF-BC0C-7AF654ABD2D8}">
      <dsp:nvSpPr>
        <dsp:cNvPr id="0" name=""/>
        <dsp:cNvSpPr/>
      </dsp:nvSpPr>
      <dsp:spPr>
        <a:xfrm>
          <a:off x="3817789" y="675180"/>
          <a:ext cx="5507214" cy="5507214"/>
        </a:xfrm>
        <a:custGeom>
          <a:avLst/>
          <a:gdLst/>
          <a:ahLst/>
          <a:cxnLst/>
          <a:rect l="0" t="0" r="0" b="0"/>
          <a:pathLst>
            <a:path>
              <a:moveTo>
                <a:pt x="662388" y="962195"/>
              </a:moveTo>
              <a:arcTo wR="2753607" hR="2753607" stAng="13235072" swAng="1211414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089A6-6FBA-40BF-9CBB-86033613CAA9}">
      <dsp:nvSpPr>
        <dsp:cNvPr id="0" name=""/>
        <dsp:cNvSpPr/>
      </dsp:nvSpPr>
      <dsp:spPr>
        <a:xfrm>
          <a:off x="478800" y="1016919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5FB55-057B-4529-A7F4-85CB51A9CA1D}">
      <dsp:nvSpPr>
        <dsp:cNvPr id="0" name=""/>
        <dsp:cNvSpPr/>
      </dsp:nvSpPr>
      <dsp:spPr>
        <a:xfrm>
          <a:off x="712800" y="125091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CE85D5-7342-4B67-8806-629867886B38}">
      <dsp:nvSpPr>
        <dsp:cNvPr id="0" name=""/>
        <dsp:cNvSpPr/>
      </dsp:nvSpPr>
      <dsp:spPr>
        <a:xfrm>
          <a:off x="127800" y="2456919"/>
          <a:ext cx="18000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System is able to keep track of user’s to-do activities.</a:t>
          </a:r>
        </a:p>
      </dsp:txBody>
      <dsp:txXfrm>
        <a:off x="127800" y="2456919"/>
        <a:ext cx="1800000" cy="877500"/>
      </dsp:txXfrm>
    </dsp:sp>
    <dsp:sp modelId="{D39EAD66-CCE7-4828-968D-7EAABC82AA7C}">
      <dsp:nvSpPr>
        <dsp:cNvPr id="0" name=""/>
        <dsp:cNvSpPr/>
      </dsp:nvSpPr>
      <dsp:spPr>
        <a:xfrm>
          <a:off x="2593800" y="1016919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CB1007-70EB-402B-9605-B5FD495603FC}">
      <dsp:nvSpPr>
        <dsp:cNvPr id="0" name=""/>
        <dsp:cNvSpPr/>
      </dsp:nvSpPr>
      <dsp:spPr>
        <a:xfrm>
          <a:off x="2827800" y="1250919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A9E86-D04C-4C71-8BFC-0D35C9C42808}">
      <dsp:nvSpPr>
        <dsp:cNvPr id="0" name=""/>
        <dsp:cNvSpPr/>
      </dsp:nvSpPr>
      <dsp:spPr>
        <a:xfrm>
          <a:off x="2242800" y="2456919"/>
          <a:ext cx="18000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Checks which tasks are completed and are pending.</a:t>
          </a:r>
        </a:p>
      </dsp:txBody>
      <dsp:txXfrm>
        <a:off x="2242800" y="2456919"/>
        <a:ext cx="1800000" cy="877500"/>
      </dsp:txXfrm>
    </dsp:sp>
    <dsp:sp modelId="{5FE271A3-F58E-4721-870B-493C08C18E55}">
      <dsp:nvSpPr>
        <dsp:cNvPr id="0" name=""/>
        <dsp:cNvSpPr/>
      </dsp:nvSpPr>
      <dsp:spPr>
        <a:xfrm>
          <a:off x="4708800" y="1016919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C6994A-68C7-4618-8B24-22C668C4F03E}">
      <dsp:nvSpPr>
        <dsp:cNvPr id="0" name=""/>
        <dsp:cNvSpPr/>
      </dsp:nvSpPr>
      <dsp:spPr>
        <a:xfrm>
          <a:off x="4942800" y="1250919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563C68-0169-4EF2-BCCC-4EFA6C4FDC25}">
      <dsp:nvSpPr>
        <dsp:cNvPr id="0" name=""/>
        <dsp:cNvSpPr/>
      </dsp:nvSpPr>
      <dsp:spPr>
        <a:xfrm>
          <a:off x="4357800" y="2456919"/>
          <a:ext cx="18000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Reports are retrieved from </a:t>
          </a:r>
          <a:r>
            <a:rPr lang="en-US" sz="1100" kern="1200" dirty="0">
              <a:latin typeface="微软雅黑" panose="020F0302020204030204"/>
              <a:ea typeface="微软雅黑"/>
            </a:rPr>
            <a:t>database</a:t>
          </a:r>
          <a:r>
            <a:rPr lang="en-US" sz="1100" kern="1200" dirty="0"/>
            <a:t> where user inputs are managed.</a:t>
          </a:r>
        </a:p>
      </dsp:txBody>
      <dsp:txXfrm>
        <a:off x="4357800" y="2456919"/>
        <a:ext cx="1800000" cy="877500"/>
      </dsp:txXfrm>
    </dsp:sp>
    <dsp:sp modelId="{DDA244AD-F7AD-4250-A048-D69B011AF4C2}">
      <dsp:nvSpPr>
        <dsp:cNvPr id="0" name=""/>
        <dsp:cNvSpPr/>
      </dsp:nvSpPr>
      <dsp:spPr>
        <a:xfrm>
          <a:off x="6823800" y="1016919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C8AE8E-A32F-4867-8CD5-6AC02FBFEBAD}">
      <dsp:nvSpPr>
        <dsp:cNvPr id="0" name=""/>
        <dsp:cNvSpPr/>
      </dsp:nvSpPr>
      <dsp:spPr>
        <a:xfrm>
          <a:off x="7057800" y="1250919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ADD26C-9B91-4FBD-BBF1-CCA5E792210F}">
      <dsp:nvSpPr>
        <dsp:cNvPr id="0" name=""/>
        <dsp:cNvSpPr/>
      </dsp:nvSpPr>
      <dsp:spPr>
        <a:xfrm>
          <a:off x="6472800" y="2456919"/>
          <a:ext cx="18000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>
              <a:latin typeface="微软雅黑" panose="020F0302020204030204"/>
              <a:ea typeface="微软雅黑"/>
            </a:rPr>
            <a:t>Simple, user</a:t>
          </a:r>
          <a:r>
            <a:rPr lang="en-US" sz="1100" kern="1200" dirty="0"/>
            <a:t> friendly and flexible interface</a:t>
          </a:r>
        </a:p>
      </dsp:txBody>
      <dsp:txXfrm>
        <a:off x="6472800" y="2456919"/>
        <a:ext cx="1800000" cy="877500"/>
      </dsp:txXfrm>
    </dsp:sp>
    <dsp:sp modelId="{9505E440-F8EE-4F6B-BAD2-373FD7640C45}">
      <dsp:nvSpPr>
        <dsp:cNvPr id="0" name=""/>
        <dsp:cNvSpPr/>
      </dsp:nvSpPr>
      <dsp:spPr>
        <a:xfrm>
          <a:off x="8938800" y="1016919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D92B7C-6767-4FA5-A4F7-1728497E63EC}">
      <dsp:nvSpPr>
        <dsp:cNvPr id="0" name=""/>
        <dsp:cNvSpPr/>
      </dsp:nvSpPr>
      <dsp:spPr>
        <a:xfrm>
          <a:off x="9172800" y="1250919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DC7C42-A65B-4854-BD98-4BACB4334C1A}">
      <dsp:nvSpPr>
        <dsp:cNvPr id="0" name=""/>
        <dsp:cNvSpPr/>
      </dsp:nvSpPr>
      <dsp:spPr>
        <a:xfrm>
          <a:off x="8587800" y="2456919"/>
          <a:ext cx="18000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Instant access.</a:t>
          </a:r>
        </a:p>
      </dsp:txBody>
      <dsp:txXfrm>
        <a:off x="8587800" y="2456919"/>
        <a:ext cx="1800000" cy="877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4634B-0D84-4DE1-ACAF-22E9173CF18C}">
      <dsp:nvSpPr>
        <dsp:cNvPr id="0" name=""/>
        <dsp:cNvSpPr/>
      </dsp:nvSpPr>
      <dsp:spPr>
        <a:xfrm>
          <a:off x="2044800" y="375668"/>
          <a:ext cx="2196000" cy="2196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7A7E73-6DAA-439D-BD5B-962D434CAB1C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FE520F-E577-43CC-8CD3-F7BD96BA5FEE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Does not give reminder for the tasks.</a:t>
          </a:r>
        </a:p>
      </dsp:txBody>
      <dsp:txXfrm>
        <a:off x="1342800" y="3255669"/>
        <a:ext cx="3600000" cy="720000"/>
      </dsp:txXfrm>
    </dsp:sp>
    <dsp:sp modelId="{5FA74700-64EA-4743-AD92-329B9BF7B651}">
      <dsp:nvSpPr>
        <dsp:cNvPr id="0" name=""/>
        <dsp:cNvSpPr/>
      </dsp:nvSpPr>
      <dsp:spPr>
        <a:xfrm>
          <a:off x="6274800" y="375668"/>
          <a:ext cx="2196000" cy="2196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52B70-BDB8-434A-A157-9360BCD74931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506BC-237D-4DF8-B7A6-90267D3394DF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Suitable for personal use only.</a:t>
          </a:r>
        </a:p>
      </dsp:txBody>
      <dsp:txXfrm>
        <a:off x="5572800" y="325566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3556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423"/>
            </a:lvl1pPr>
            <a:lvl2pPr marL="270943" indent="0" algn="ctr">
              <a:buNone/>
              <a:defRPr sz="1185"/>
            </a:lvl2pPr>
            <a:lvl3pPr marL="541884" indent="0" algn="ctr">
              <a:buNone/>
              <a:defRPr sz="1067"/>
            </a:lvl3pPr>
            <a:lvl4pPr marL="812827" indent="0" algn="ctr">
              <a:buNone/>
              <a:defRPr sz="948"/>
            </a:lvl4pPr>
            <a:lvl5pPr marL="1083769" indent="0" algn="ctr">
              <a:buNone/>
              <a:defRPr sz="948"/>
            </a:lvl5pPr>
            <a:lvl6pPr marL="1354711" indent="0" algn="ctr">
              <a:buNone/>
              <a:defRPr sz="948"/>
            </a:lvl6pPr>
            <a:lvl7pPr marL="1625653" indent="0" algn="ctr">
              <a:buNone/>
              <a:defRPr sz="948"/>
            </a:lvl7pPr>
            <a:lvl8pPr marL="1896596" indent="0" algn="ctr">
              <a:buNone/>
              <a:defRPr sz="948"/>
            </a:lvl8pPr>
            <a:lvl9pPr marL="2167538" indent="0" algn="ctr">
              <a:buNone/>
              <a:defRPr sz="948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6459-E3C3-4969-9224-5ED50B492D17}" type="datetime1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7209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1896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1896"/>
            </a:lvl1pPr>
            <a:lvl2pPr marL="270943" indent="0">
              <a:buNone/>
              <a:defRPr sz="1659"/>
            </a:lvl2pPr>
            <a:lvl3pPr marL="541884" indent="0">
              <a:buNone/>
              <a:defRPr sz="1423"/>
            </a:lvl3pPr>
            <a:lvl4pPr marL="812827" indent="0">
              <a:buNone/>
              <a:defRPr sz="1185"/>
            </a:lvl4pPr>
            <a:lvl5pPr marL="1083769" indent="0">
              <a:buNone/>
              <a:defRPr sz="1185"/>
            </a:lvl5pPr>
            <a:lvl6pPr marL="1354711" indent="0">
              <a:buNone/>
              <a:defRPr sz="1185"/>
            </a:lvl6pPr>
            <a:lvl7pPr marL="1625653" indent="0">
              <a:buNone/>
              <a:defRPr sz="1185"/>
            </a:lvl7pPr>
            <a:lvl8pPr marL="1896596" indent="0">
              <a:buNone/>
              <a:defRPr sz="1185"/>
            </a:lvl8pPr>
            <a:lvl9pPr marL="2167538" indent="0">
              <a:buNone/>
              <a:defRPr sz="1185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948"/>
            </a:lvl1pPr>
            <a:lvl2pPr marL="270943" indent="0">
              <a:buNone/>
              <a:defRPr sz="830"/>
            </a:lvl2pPr>
            <a:lvl3pPr marL="541884" indent="0">
              <a:buNone/>
              <a:defRPr sz="711"/>
            </a:lvl3pPr>
            <a:lvl4pPr marL="812827" indent="0">
              <a:buNone/>
              <a:defRPr sz="593"/>
            </a:lvl4pPr>
            <a:lvl5pPr marL="1083769" indent="0">
              <a:buNone/>
              <a:defRPr sz="593"/>
            </a:lvl5pPr>
            <a:lvl6pPr marL="1354711" indent="0">
              <a:buNone/>
              <a:defRPr sz="593"/>
            </a:lvl6pPr>
            <a:lvl7pPr marL="1625653" indent="0">
              <a:buNone/>
              <a:defRPr sz="593"/>
            </a:lvl7pPr>
            <a:lvl8pPr marL="1896596" indent="0">
              <a:buNone/>
              <a:defRPr sz="593"/>
            </a:lvl8pPr>
            <a:lvl9pPr marL="2167538" indent="0">
              <a:buNone/>
              <a:defRPr sz="593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6459-E3C3-4969-9224-5ED50B492D17}" type="datetime1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53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6459-E3C3-4969-9224-5ED50B492D17}" type="datetime1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548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6459-E3C3-4969-9224-5ED50B492D17}" type="datetime1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803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3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lIns="164565" tIns="82282" rIns="164565" bIns="82282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 lIns="164565" tIns="82282" rIns="164565" bIns="82282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164565" tIns="82282" rIns="164565" bIns="82282"/>
          <a:lstStyle/>
          <a:p>
            <a:pPr defTabSz="928967"/>
            <a:fld id="{2E3AAC11-D570-4EA9-AFC0-30FB72BA45EB}" type="datetimeFigureOut">
              <a:rPr lang="zh-CN" altLang="en-US" sz="1806" smtClean="0">
                <a:solidFill>
                  <a:prstClr val="black"/>
                </a:solidFill>
              </a:rPr>
              <a:pPr defTabSz="928967"/>
              <a:t>2022/3/28</a:t>
            </a:fld>
            <a:endParaRPr lang="zh-CN" altLang="en-US" sz="1806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164565" tIns="82282" rIns="164565" bIns="82282"/>
          <a:lstStyle/>
          <a:p>
            <a:pPr defTabSz="928967"/>
            <a:endParaRPr lang="zh-CN" altLang="en-US" sz="1806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164565" tIns="82282" rIns="164565" bIns="82282"/>
          <a:lstStyle/>
          <a:p>
            <a:pPr defTabSz="928967"/>
            <a:fld id="{55ECCFAA-F4FB-487C-9F1E-C8836D0C3DC9}" type="slidenum">
              <a:rPr lang="zh-CN" altLang="en-US" sz="1806" smtClean="0">
                <a:solidFill>
                  <a:prstClr val="black"/>
                </a:solidFill>
              </a:rPr>
              <a:pPr defTabSz="928967"/>
              <a:t>‹#›</a:t>
            </a:fld>
            <a:endParaRPr lang="zh-CN" altLang="en-US" sz="1806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40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 lIns="164565" tIns="82282" rIns="164565" bIns="82282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 lIns="164565" tIns="82282" rIns="164565" bIns="82282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164565" tIns="82282" rIns="164565" bIns="82282"/>
          <a:lstStyle/>
          <a:p>
            <a:pPr defTabSz="928967"/>
            <a:fld id="{2E3AAC11-D570-4EA9-AFC0-30FB72BA45EB}" type="datetimeFigureOut">
              <a:rPr lang="zh-CN" altLang="en-US" sz="1806" smtClean="0">
                <a:solidFill>
                  <a:prstClr val="black"/>
                </a:solidFill>
              </a:rPr>
              <a:pPr defTabSz="928967"/>
              <a:t>2022/3/28</a:t>
            </a:fld>
            <a:endParaRPr lang="zh-CN" altLang="en-US" sz="1806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164565" tIns="82282" rIns="164565" bIns="82282"/>
          <a:lstStyle/>
          <a:p>
            <a:pPr defTabSz="928967"/>
            <a:endParaRPr lang="zh-CN" altLang="en-US" sz="1806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164565" tIns="82282" rIns="164565" bIns="82282"/>
          <a:lstStyle/>
          <a:p>
            <a:pPr defTabSz="928967"/>
            <a:fld id="{55ECCFAA-F4FB-487C-9F1E-C8836D0C3DC9}" type="slidenum">
              <a:rPr lang="zh-CN" altLang="en-US" sz="1806" smtClean="0">
                <a:solidFill>
                  <a:prstClr val="black"/>
                </a:solidFill>
              </a:rPr>
              <a:pPr defTabSz="928967"/>
              <a:t>‹#›</a:t>
            </a:fld>
            <a:endParaRPr lang="zh-CN" altLang="en-US" sz="1806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783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51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6459-E3C3-4969-9224-5ED50B492D17}" type="datetime1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5585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3556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1423">
                <a:solidFill>
                  <a:schemeClr val="tx1">
                    <a:tint val="75000"/>
                  </a:schemeClr>
                </a:solidFill>
              </a:defRPr>
            </a:lvl1pPr>
            <a:lvl2pPr marL="270943" indent="0">
              <a:buNone/>
              <a:defRPr sz="1185">
                <a:solidFill>
                  <a:schemeClr val="tx1">
                    <a:tint val="75000"/>
                  </a:schemeClr>
                </a:solidFill>
              </a:defRPr>
            </a:lvl2pPr>
            <a:lvl3pPr marL="541884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812827" indent="0">
              <a:buNone/>
              <a:defRPr sz="948">
                <a:solidFill>
                  <a:schemeClr val="tx1">
                    <a:tint val="75000"/>
                  </a:schemeClr>
                </a:solidFill>
              </a:defRPr>
            </a:lvl4pPr>
            <a:lvl5pPr marL="1083769" indent="0">
              <a:buNone/>
              <a:defRPr sz="948">
                <a:solidFill>
                  <a:schemeClr val="tx1">
                    <a:tint val="75000"/>
                  </a:schemeClr>
                </a:solidFill>
              </a:defRPr>
            </a:lvl5pPr>
            <a:lvl6pPr marL="1354711" indent="0">
              <a:buNone/>
              <a:defRPr sz="948">
                <a:solidFill>
                  <a:schemeClr val="tx1">
                    <a:tint val="75000"/>
                  </a:schemeClr>
                </a:solidFill>
              </a:defRPr>
            </a:lvl6pPr>
            <a:lvl7pPr marL="1625653" indent="0">
              <a:buNone/>
              <a:defRPr sz="948">
                <a:solidFill>
                  <a:schemeClr val="tx1">
                    <a:tint val="75000"/>
                  </a:schemeClr>
                </a:solidFill>
              </a:defRPr>
            </a:lvl7pPr>
            <a:lvl8pPr marL="1896596" indent="0">
              <a:buNone/>
              <a:defRPr sz="948">
                <a:solidFill>
                  <a:schemeClr val="tx1">
                    <a:tint val="75000"/>
                  </a:schemeClr>
                </a:solidFill>
              </a:defRPr>
            </a:lvl8pPr>
            <a:lvl9pPr marL="2167538" indent="0">
              <a:buNone/>
              <a:defRPr sz="9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6459-E3C3-4969-9224-5ED50B492D17}" type="datetime1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4821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6459-E3C3-4969-9224-5ED50B492D17}" type="datetime1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4263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423" b="1"/>
            </a:lvl1pPr>
            <a:lvl2pPr marL="270943" indent="0">
              <a:buNone/>
              <a:defRPr sz="1185" b="1"/>
            </a:lvl2pPr>
            <a:lvl3pPr marL="541884" indent="0">
              <a:buNone/>
              <a:defRPr sz="1067" b="1"/>
            </a:lvl3pPr>
            <a:lvl4pPr marL="812827" indent="0">
              <a:buNone/>
              <a:defRPr sz="948" b="1"/>
            </a:lvl4pPr>
            <a:lvl5pPr marL="1083769" indent="0">
              <a:buNone/>
              <a:defRPr sz="948" b="1"/>
            </a:lvl5pPr>
            <a:lvl6pPr marL="1354711" indent="0">
              <a:buNone/>
              <a:defRPr sz="948" b="1"/>
            </a:lvl6pPr>
            <a:lvl7pPr marL="1625653" indent="0">
              <a:buNone/>
              <a:defRPr sz="948" b="1"/>
            </a:lvl7pPr>
            <a:lvl8pPr marL="1896596" indent="0">
              <a:buNone/>
              <a:defRPr sz="948" b="1"/>
            </a:lvl8pPr>
            <a:lvl9pPr marL="2167538" indent="0">
              <a:buNone/>
              <a:defRPr sz="948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423" b="1"/>
            </a:lvl1pPr>
            <a:lvl2pPr marL="270943" indent="0">
              <a:buNone/>
              <a:defRPr sz="1185" b="1"/>
            </a:lvl2pPr>
            <a:lvl3pPr marL="541884" indent="0">
              <a:buNone/>
              <a:defRPr sz="1067" b="1"/>
            </a:lvl3pPr>
            <a:lvl4pPr marL="812827" indent="0">
              <a:buNone/>
              <a:defRPr sz="948" b="1"/>
            </a:lvl4pPr>
            <a:lvl5pPr marL="1083769" indent="0">
              <a:buNone/>
              <a:defRPr sz="948" b="1"/>
            </a:lvl5pPr>
            <a:lvl6pPr marL="1354711" indent="0">
              <a:buNone/>
              <a:defRPr sz="948" b="1"/>
            </a:lvl6pPr>
            <a:lvl7pPr marL="1625653" indent="0">
              <a:buNone/>
              <a:defRPr sz="948" b="1"/>
            </a:lvl7pPr>
            <a:lvl8pPr marL="1896596" indent="0">
              <a:buNone/>
              <a:defRPr sz="948" b="1"/>
            </a:lvl8pPr>
            <a:lvl9pPr marL="2167538" indent="0">
              <a:buNone/>
              <a:defRPr sz="948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6459-E3C3-4969-9224-5ED50B492D17}" type="datetime1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670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423" b="1"/>
            </a:lvl1pPr>
            <a:lvl2pPr marL="270943" indent="0">
              <a:buNone/>
              <a:defRPr sz="1185" b="1"/>
            </a:lvl2pPr>
            <a:lvl3pPr marL="541884" indent="0">
              <a:buNone/>
              <a:defRPr sz="1067" b="1"/>
            </a:lvl3pPr>
            <a:lvl4pPr marL="812827" indent="0">
              <a:buNone/>
              <a:defRPr sz="948" b="1"/>
            </a:lvl4pPr>
            <a:lvl5pPr marL="1083769" indent="0">
              <a:buNone/>
              <a:defRPr sz="948" b="1"/>
            </a:lvl5pPr>
            <a:lvl6pPr marL="1354711" indent="0">
              <a:buNone/>
              <a:defRPr sz="948" b="1"/>
            </a:lvl6pPr>
            <a:lvl7pPr marL="1625653" indent="0">
              <a:buNone/>
              <a:defRPr sz="948" b="1"/>
            </a:lvl7pPr>
            <a:lvl8pPr marL="1896596" indent="0">
              <a:buNone/>
              <a:defRPr sz="948" b="1"/>
            </a:lvl8pPr>
            <a:lvl9pPr marL="2167538" indent="0">
              <a:buNone/>
              <a:defRPr sz="948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423" b="1"/>
            </a:lvl1pPr>
            <a:lvl2pPr marL="270943" indent="0">
              <a:buNone/>
              <a:defRPr sz="1185" b="1"/>
            </a:lvl2pPr>
            <a:lvl3pPr marL="541884" indent="0">
              <a:buNone/>
              <a:defRPr sz="1067" b="1"/>
            </a:lvl3pPr>
            <a:lvl4pPr marL="812827" indent="0">
              <a:buNone/>
              <a:defRPr sz="948" b="1"/>
            </a:lvl4pPr>
            <a:lvl5pPr marL="1083769" indent="0">
              <a:buNone/>
              <a:defRPr sz="948" b="1"/>
            </a:lvl5pPr>
            <a:lvl6pPr marL="1354711" indent="0">
              <a:buNone/>
              <a:defRPr sz="948" b="1"/>
            </a:lvl6pPr>
            <a:lvl7pPr marL="1625653" indent="0">
              <a:buNone/>
              <a:defRPr sz="948" b="1"/>
            </a:lvl7pPr>
            <a:lvl8pPr marL="1896596" indent="0">
              <a:buNone/>
              <a:defRPr sz="948" b="1"/>
            </a:lvl8pPr>
            <a:lvl9pPr marL="2167538" indent="0">
              <a:buNone/>
              <a:defRPr sz="948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6459-E3C3-4969-9224-5ED50B492D17}" type="datetime1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81634" y="6745185"/>
            <a:ext cx="1016135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516179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0698175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6459-E3C3-4969-9224-5ED50B492D17}" type="datetime1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4586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6459-E3C3-4969-9224-5ED50B492D17}" type="datetime1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2460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1896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1896"/>
            </a:lvl1pPr>
            <a:lvl2pPr>
              <a:defRPr sz="1659"/>
            </a:lvl2pPr>
            <a:lvl3pPr>
              <a:defRPr sz="1423"/>
            </a:lvl3pPr>
            <a:lvl4pPr>
              <a:defRPr sz="1185"/>
            </a:lvl4pPr>
            <a:lvl5pPr>
              <a:defRPr sz="1185"/>
            </a:lvl5pPr>
            <a:lvl6pPr>
              <a:defRPr sz="1185"/>
            </a:lvl6pPr>
            <a:lvl7pPr>
              <a:defRPr sz="1185"/>
            </a:lvl7pPr>
            <a:lvl8pPr>
              <a:defRPr sz="1185"/>
            </a:lvl8pPr>
            <a:lvl9pPr>
              <a:defRPr sz="1185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948"/>
            </a:lvl1pPr>
            <a:lvl2pPr marL="270943" indent="0">
              <a:buNone/>
              <a:defRPr sz="830"/>
            </a:lvl2pPr>
            <a:lvl3pPr marL="541884" indent="0">
              <a:buNone/>
              <a:defRPr sz="711"/>
            </a:lvl3pPr>
            <a:lvl4pPr marL="812827" indent="0">
              <a:buNone/>
              <a:defRPr sz="593"/>
            </a:lvl4pPr>
            <a:lvl5pPr marL="1083769" indent="0">
              <a:buNone/>
              <a:defRPr sz="593"/>
            </a:lvl5pPr>
            <a:lvl6pPr marL="1354711" indent="0">
              <a:buNone/>
              <a:defRPr sz="593"/>
            </a:lvl6pPr>
            <a:lvl7pPr marL="1625653" indent="0">
              <a:buNone/>
              <a:defRPr sz="593"/>
            </a:lvl7pPr>
            <a:lvl8pPr marL="1896596" indent="0">
              <a:buNone/>
              <a:defRPr sz="593"/>
            </a:lvl8pPr>
            <a:lvl9pPr marL="2167538" indent="0">
              <a:buNone/>
              <a:defRPr sz="593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6459-E3C3-4969-9224-5ED50B492D17}" type="datetime1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932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9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541884" rtl="0" eaLnBrk="1" latinLnBrk="0" hangingPunct="1">
        <a:lnSpc>
          <a:spcPct val="90000"/>
        </a:lnSpc>
        <a:spcBef>
          <a:spcPct val="0"/>
        </a:spcBef>
        <a:buNone/>
        <a:defRPr sz="26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471" indent="-135471" algn="l" defTabSz="541884" rtl="0" eaLnBrk="1" latinLnBrk="0" hangingPunct="1">
        <a:lnSpc>
          <a:spcPct val="90000"/>
        </a:lnSpc>
        <a:spcBef>
          <a:spcPts val="593"/>
        </a:spcBef>
        <a:buFont typeface="Arial" panose="020B0604020202020204" pitchFamily="34" charset="0"/>
        <a:buChar char="•"/>
        <a:defRPr sz="1659" kern="1200">
          <a:solidFill>
            <a:schemeClr val="tx1"/>
          </a:solidFill>
          <a:latin typeface="+mn-lt"/>
          <a:ea typeface="+mn-ea"/>
          <a:cs typeface="+mn-cs"/>
        </a:defRPr>
      </a:lvl1pPr>
      <a:lvl2pPr marL="406413" indent="-135471" algn="l" defTabSz="541884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423" kern="1200">
          <a:solidFill>
            <a:schemeClr val="tx1"/>
          </a:solidFill>
          <a:latin typeface="+mn-lt"/>
          <a:ea typeface="+mn-ea"/>
          <a:cs typeface="+mn-cs"/>
        </a:defRPr>
      </a:lvl2pPr>
      <a:lvl3pPr marL="677355" indent="-135471" algn="l" defTabSz="541884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185" kern="1200">
          <a:solidFill>
            <a:schemeClr val="tx1"/>
          </a:solidFill>
          <a:latin typeface="+mn-lt"/>
          <a:ea typeface="+mn-ea"/>
          <a:cs typeface="+mn-cs"/>
        </a:defRPr>
      </a:lvl3pPr>
      <a:lvl4pPr marL="948298" indent="-135471" algn="l" defTabSz="541884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4pPr>
      <a:lvl5pPr marL="1219240" indent="-135471" algn="l" defTabSz="541884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5pPr>
      <a:lvl6pPr marL="1490182" indent="-135471" algn="l" defTabSz="541884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6pPr>
      <a:lvl7pPr marL="1761125" indent="-135471" algn="l" defTabSz="541884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7pPr>
      <a:lvl8pPr marL="2032067" indent="-135471" algn="l" defTabSz="541884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8pPr>
      <a:lvl9pPr marL="2303009" indent="-135471" algn="l" defTabSz="541884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1884" rtl="0" eaLnBrk="1" latinLnBrk="0" hangingPunct="1">
        <a:defRPr sz="1067" kern="1200">
          <a:solidFill>
            <a:schemeClr val="tx1"/>
          </a:solidFill>
          <a:latin typeface="+mn-lt"/>
          <a:ea typeface="+mn-ea"/>
          <a:cs typeface="+mn-cs"/>
        </a:defRPr>
      </a:lvl1pPr>
      <a:lvl2pPr marL="270943" algn="l" defTabSz="541884" rtl="0" eaLnBrk="1" latinLnBrk="0" hangingPunct="1">
        <a:defRPr sz="1067" kern="1200">
          <a:solidFill>
            <a:schemeClr val="tx1"/>
          </a:solidFill>
          <a:latin typeface="+mn-lt"/>
          <a:ea typeface="+mn-ea"/>
          <a:cs typeface="+mn-cs"/>
        </a:defRPr>
      </a:lvl2pPr>
      <a:lvl3pPr marL="541884" algn="l" defTabSz="541884" rtl="0" eaLnBrk="1" latinLnBrk="0" hangingPunct="1"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12827" algn="l" defTabSz="541884" rtl="0" eaLnBrk="1" latinLnBrk="0" hangingPunct="1">
        <a:defRPr sz="1067" kern="1200">
          <a:solidFill>
            <a:schemeClr val="tx1"/>
          </a:solidFill>
          <a:latin typeface="+mn-lt"/>
          <a:ea typeface="+mn-ea"/>
          <a:cs typeface="+mn-cs"/>
        </a:defRPr>
      </a:lvl4pPr>
      <a:lvl5pPr marL="1083769" algn="l" defTabSz="541884" rtl="0" eaLnBrk="1" latinLnBrk="0" hangingPunct="1">
        <a:defRPr sz="1067" kern="1200">
          <a:solidFill>
            <a:schemeClr val="tx1"/>
          </a:solidFill>
          <a:latin typeface="+mn-lt"/>
          <a:ea typeface="+mn-ea"/>
          <a:cs typeface="+mn-cs"/>
        </a:defRPr>
      </a:lvl5pPr>
      <a:lvl6pPr marL="1354711" algn="l" defTabSz="541884" rtl="0" eaLnBrk="1" latinLnBrk="0" hangingPunct="1">
        <a:defRPr sz="1067" kern="1200">
          <a:solidFill>
            <a:schemeClr val="tx1"/>
          </a:solidFill>
          <a:latin typeface="+mn-lt"/>
          <a:ea typeface="+mn-ea"/>
          <a:cs typeface="+mn-cs"/>
        </a:defRPr>
      </a:lvl6pPr>
      <a:lvl7pPr marL="1625653" algn="l" defTabSz="541884" rtl="0" eaLnBrk="1" latinLnBrk="0" hangingPunct="1">
        <a:defRPr sz="1067" kern="1200">
          <a:solidFill>
            <a:schemeClr val="tx1"/>
          </a:solidFill>
          <a:latin typeface="+mn-lt"/>
          <a:ea typeface="+mn-ea"/>
          <a:cs typeface="+mn-cs"/>
        </a:defRPr>
      </a:lvl7pPr>
      <a:lvl8pPr marL="1896596" algn="l" defTabSz="541884" rtl="0" eaLnBrk="1" latinLnBrk="0" hangingPunct="1">
        <a:defRPr sz="1067" kern="1200">
          <a:solidFill>
            <a:schemeClr val="tx1"/>
          </a:solidFill>
          <a:latin typeface="+mn-lt"/>
          <a:ea typeface="+mn-ea"/>
          <a:cs typeface="+mn-cs"/>
        </a:defRPr>
      </a:lvl8pPr>
      <a:lvl9pPr marL="2167538" algn="l" defTabSz="541884" rtl="0" eaLnBrk="1" latinLnBrk="0" hangingPunct="1">
        <a:defRPr sz="10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977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</p:sldLayoutIdLst>
  <p:txStyles>
    <p:titleStyle>
      <a:lvl1pPr algn="ctr" defTabSz="928967" rtl="0" eaLnBrk="1" latinLnBrk="0" hangingPunct="1">
        <a:spcBef>
          <a:spcPct val="0"/>
        </a:spcBef>
        <a:buNone/>
        <a:defRPr sz="44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8363" indent="-348363" algn="l" defTabSz="92896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74" kern="1200">
          <a:solidFill>
            <a:schemeClr val="tx1"/>
          </a:solidFill>
          <a:latin typeface="+mn-lt"/>
          <a:ea typeface="+mn-ea"/>
          <a:cs typeface="+mn-cs"/>
        </a:defRPr>
      </a:lvl1pPr>
      <a:lvl2pPr marL="754786" indent="-290302" algn="l" defTabSz="92896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23" kern="1200">
          <a:solidFill>
            <a:schemeClr val="tx1"/>
          </a:solidFill>
          <a:latin typeface="+mn-lt"/>
          <a:ea typeface="+mn-ea"/>
          <a:cs typeface="+mn-cs"/>
        </a:defRPr>
      </a:lvl2pPr>
      <a:lvl3pPr marL="1161209" indent="-232242" algn="l" defTabSz="92896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3pPr>
      <a:lvl4pPr marL="1625692" indent="-232242" algn="l" defTabSz="92896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32" kern="1200">
          <a:solidFill>
            <a:schemeClr val="tx1"/>
          </a:solidFill>
          <a:latin typeface="+mn-lt"/>
          <a:ea typeface="+mn-ea"/>
          <a:cs typeface="+mn-cs"/>
        </a:defRPr>
      </a:lvl4pPr>
      <a:lvl5pPr marL="2090176" indent="-232242" algn="l" defTabSz="928967" rtl="0" eaLnBrk="1" latinLnBrk="0" hangingPunct="1">
        <a:spcBef>
          <a:spcPct val="20000"/>
        </a:spcBef>
        <a:buFont typeface="Arial" panose="020B0604020202020204" pitchFamily="34" charset="0"/>
        <a:buChar char="»"/>
        <a:defRPr sz="2032" kern="1200">
          <a:solidFill>
            <a:schemeClr val="tx1"/>
          </a:solidFill>
          <a:latin typeface="+mn-lt"/>
          <a:ea typeface="+mn-ea"/>
          <a:cs typeface="+mn-cs"/>
        </a:defRPr>
      </a:lvl5pPr>
      <a:lvl6pPr marL="2554659" indent="-232242" algn="l" defTabSz="92896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6pPr>
      <a:lvl7pPr marL="3019142" indent="-232242" algn="l" defTabSz="92896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7pPr>
      <a:lvl8pPr marL="3483626" indent="-232242" algn="l" defTabSz="92896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8pPr>
      <a:lvl9pPr marL="3948110" indent="-232242" algn="l" defTabSz="92896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28967" rtl="0" eaLnBrk="1" latinLnBrk="0" hangingPunct="1">
        <a:defRPr sz="1806" kern="1200">
          <a:solidFill>
            <a:schemeClr val="tx1"/>
          </a:solidFill>
          <a:latin typeface="+mn-lt"/>
          <a:ea typeface="+mn-ea"/>
          <a:cs typeface="+mn-cs"/>
        </a:defRPr>
      </a:lvl1pPr>
      <a:lvl2pPr marL="464484" algn="l" defTabSz="928967" rtl="0" eaLnBrk="1" latinLnBrk="0" hangingPunct="1">
        <a:defRPr sz="1806" kern="1200">
          <a:solidFill>
            <a:schemeClr val="tx1"/>
          </a:solidFill>
          <a:latin typeface="+mn-lt"/>
          <a:ea typeface="+mn-ea"/>
          <a:cs typeface="+mn-cs"/>
        </a:defRPr>
      </a:lvl2pPr>
      <a:lvl3pPr marL="928967" algn="l" defTabSz="928967" rtl="0" eaLnBrk="1" latinLnBrk="0" hangingPunct="1">
        <a:defRPr sz="1806" kern="1200">
          <a:solidFill>
            <a:schemeClr val="tx1"/>
          </a:solidFill>
          <a:latin typeface="+mn-lt"/>
          <a:ea typeface="+mn-ea"/>
          <a:cs typeface="+mn-cs"/>
        </a:defRPr>
      </a:lvl3pPr>
      <a:lvl4pPr marL="1393451" algn="l" defTabSz="928967" rtl="0" eaLnBrk="1" latinLnBrk="0" hangingPunct="1">
        <a:defRPr sz="1806" kern="1200">
          <a:solidFill>
            <a:schemeClr val="tx1"/>
          </a:solidFill>
          <a:latin typeface="+mn-lt"/>
          <a:ea typeface="+mn-ea"/>
          <a:cs typeface="+mn-cs"/>
        </a:defRPr>
      </a:lvl4pPr>
      <a:lvl5pPr marL="1857934" algn="l" defTabSz="928967" rtl="0" eaLnBrk="1" latinLnBrk="0" hangingPunct="1">
        <a:defRPr sz="1806" kern="1200">
          <a:solidFill>
            <a:schemeClr val="tx1"/>
          </a:solidFill>
          <a:latin typeface="+mn-lt"/>
          <a:ea typeface="+mn-ea"/>
          <a:cs typeface="+mn-cs"/>
        </a:defRPr>
      </a:lvl5pPr>
      <a:lvl6pPr marL="2322417" algn="l" defTabSz="928967" rtl="0" eaLnBrk="1" latinLnBrk="0" hangingPunct="1">
        <a:defRPr sz="1806" kern="1200">
          <a:solidFill>
            <a:schemeClr val="tx1"/>
          </a:solidFill>
          <a:latin typeface="+mn-lt"/>
          <a:ea typeface="+mn-ea"/>
          <a:cs typeface="+mn-cs"/>
        </a:defRPr>
      </a:lvl6pPr>
      <a:lvl7pPr marL="2786901" algn="l" defTabSz="928967" rtl="0" eaLnBrk="1" latinLnBrk="0" hangingPunct="1">
        <a:defRPr sz="1806" kern="1200">
          <a:solidFill>
            <a:schemeClr val="tx1"/>
          </a:solidFill>
          <a:latin typeface="+mn-lt"/>
          <a:ea typeface="+mn-ea"/>
          <a:cs typeface="+mn-cs"/>
        </a:defRPr>
      </a:lvl7pPr>
      <a:lvl8pPr marL="3251385" algn="l" defTabSz="928967" rtl="0" eaLnBrk="1" latinLnBrk="0" hangingPunct="1">
        <a:defRPr sz="1806" kern="1200">
          <a:solidFill>
            <a:schemeClr val="tx1"/>
          </a:solidFill>
          <a:latin typeface="+mn-lt"/>
          <a:ea typeface="+mn-ea"/>
          <a:cs typeface="+mn-cs"/>
        </a:defRPr>
      </a:lvl8pPr>
      <a:lvl9pPr marL="3715868" algn="l" defTabSz="928967" rtl="0" eaLnBrk="1" latinLnBrk="0" hangingPunct="1">
        <a:defRPr sz="1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calendar on top of a flat yellow surface">
            <a:extLst>
              <a:ext uri="{FF2B5EF4-FFF2-40B4-BE49-F238E27FC236}">
                <a16:creationId xmlns:a16="http://schemas.microsoft.com/office/drawing/2014/main" id="{EEC75C6F-EA12-1979-E7C8-DA14922C55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92" r="-2" b="137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B3BAD04-E614-4C16-8360-019FCF004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41249" y="5543643"/>
            <a:ext cx="8856058" cy="479701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By Team ASK</a:t>
            </a:r>
          </a:p>
          <a:p>
            <a:pPr algn="l"/>
            <a:endParaRPr lang="en-US" sz="2000">
              <a:solidFill>
                <a:srgbClr val="FFFFFF"/>
              </a:solidFill>
            </a:endParaRPr>
          </a:p>
          <a:p>
            <a:pPr algn="l"/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41248" y="4199861"/>
            <a:ext cx="8856059" cy="1336826"/>
          </a:xfrm>
        </p:spPr>
        <p:txBody>
          <a:bodyPr>
            <a:normAutofit/>
          </a:bodyPr>
          <a:lstStyle/>
          <a:p>
            <a:pPr algn="l"/>
            <a:r>
              <a:rPr lang="en-US" sz="5400">
                <a:solidFill>
                  <a:srgbClr val="FFFFFF"/>
                </a:solidFill>
              </a:rPr>
              <a:t>To-do list </a:t>
            </a: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9A452A-0F92-BBE7-D6B6-A7A7F3BCFB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6748" r="-2" b="88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Limitations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45D8A0A4-8A55-FD2E-2CD1-89F837E141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62947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4880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 defTabSz="914400">
              <a:lnSpc>
                <a:spcPct val="150000"/>
              </a:lnSpc>
              <a:spcAft>
                <a:spcPts val="600"/>
              </a:spcAft>
            </a:pPr>
            <a:r>
              <a:rPr lang="en-US" sz="2200" dirty="0"/>
              <a:t>THANK YOU!!!</a:t>
            </a:r>
            <a:endParaRPr lang="en-US" dirty="0"/>
          </a:p>
          <a:p>
            <a:pPr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defTabSz="914400">
              <a:lnSpc>
                <a:spcPct val="150000"/>
              </a:lnSpc>
              <a:spcAft>
                <a:spcPts val="600"/>
              </a:spcAft>
            </a:pPr>
            <a:r>
              <a:rPr lang="en-US" sz="2200" dirty="0"/>
              <a:t>Last but not the least, Use the hashtag </a:t>
            </a:r>
            <a:r>
              <a:rPr lang="en-US" sz="2200" dirty="0">
                <a:solidFill>
                  <a:schemeClr val="accent1"/>
                </a:solidFill>
              </a:rPr>
              <a:t>#SaveSoil </a:t>
            </a:r>
            <a:r>
              <a:rPr lang="en-US" sz="2200" dirty="0"/>
              <a:t>on your social media to bring soil related policies in the government.</a:t>
            </a:r>
          </a:p>
        </p:txBody>
      </p:sp>
      <p:pic>
        <p:nvPicPr>
          <p:cNvPr id="2" name="Picture 2" descr="A picture containing text, container&#10;&#10;Description automatically generated">
            <a:extLst>
              <a:ext uri="{FF2B5EF4-FFF2-40B4-BE49-F238E27FC236}">
                <a16:creationId xmlns:a16="http://schemas.microsoft.com/office/drawing/2014/main" id="{B53308A6-81D0-F0C3-BFE2-E283439A00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724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pview of mint green workspace with laptop, coffee, notebook, pen, glasses, and mouse">
            <a:extLst>
              <a:ext uri="{FF2B5EF4-FFF2-40B4-BE49-F238E27FC236}">
                <a16:creationId xmlns:a16="http://schemas.microsoft.com/office/drawing/2014/main" id="{17784950-C17D-273B-DB7C-E364568B28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871" b="-3"/>
          <a:stretch/>
        </p:blipFill>
        <p:spPr>
          <a:xfrm>
            <a:off x="20" y="10"/>
            <a:ext cx="700987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1"/>
                </a:lnTo>
                <a:lnTo>
                  <a:pt x="6295211" y="1"/>
                </a:lnTo>
                <a:lnTo>
                  <a:pt x="6195255" y="380651"/>
                </a:lnTo>
                <a:cubicBezTo>
                  <a:pt x="5677600" y="2559611"/>
                  <a:pt x="5966601" y="4758249"/>
                  <a:pt x="6880029" y="6647018"/>
                </a:cubicBezTo>
                <a:lnTo>
                  <a:pt x="698828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01436" y="1396289"/>
            <a:ext cx="4819952" cy="1325563"/>
          </a:xfrm>
        </p:spPr>
        <p:txBody>
          <a:bodyPr>
            <a:normAutofit/>
          </a:bodyPr>
          <a:lstStyle/>
          <a:p>
            <a:r>
              <a:rPr lang="en-US" dirty="0"/>
              <a:t>What is a to-do list?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01435" y="2871982"/>
            <a:ext cx="4819951" cy="3181684"/>
          </a:xfrm>
        </p:spPr>
        <p:txBody>
          <a:bodyPr anchor="t">
            <a:normAutofit/>
          </a:bodyPr>
          <a:lstStyle/>
          <a:p>
            <a:pPr marL="135255" indent="-135255"/>
            <a:endParaRPr lang="en-US" sz="2000" dirty="0"/>
          </a:p>
          <a:p>
            <a:pPr marL="135255" indent="-135255"/>
            <a:r>
              <a:rPr lang="en-US" sz="2000" dirty="0"/>
              <a:t>For all the activities that you need to perform on a day to day basis you can keep a track of it.</a:t>
            </a:r>
          </a:p>
          <a:p>
            <a:pPr marL="135255" indent="-135255"/>
            <a:r>
              <a:rPr lang="en-US" sz="2000" dirty="0"/>
              <a:t>Thus, the word to-do list and so is what this website is going to do for you.</a:t>
            </a:r>
          </a:p>
          <a:p>
            <a:pPr marL="135255" indent="-135255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/>
              <a:t>Why to-do list?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38259" y="1482080"/>
            <a:ext cx="6478513" cy="34215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It is very easy to get caught up in work and lose the track of activities. For the wide range of tasks that one needs to perform, a list that tells you what work is accomplished and what is pending it comes very handy or you can say it is a personal manager for yourself to manage you activities.</a:t>
            </a:r>
          </a:p>
          <a:p>
            <a:pPr marL="135255" indent="-135255"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956D0D-9344-E055-68A2-E14AA4F29C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885" r="-2" b="1071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How it works?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8DB63259-7DDA-03CF-4511-03F7B6F346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7695923"/>
              </p:ext>
            </p:extLst>
          </p:nvPr>
        </p:nvGraphicFramePr>
        <p:xfrm>
          <a:off x="-503829" y="244761"/>
          <a:ext cx="13142793" cy="6455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085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 dirty="0"/>
              <a:t>System model for designing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38259" y="1482080"/>
            <a:ext cx="6478513" cy="29809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35255" indent="-135255">
              <a:lnSpc>
                <a:spcPct val="150000"/>
              </a:lnSpc>
            </a:pPr>
            <a:r>
              <a:rPr lang="en-US" sz="2000" dirty="0"/>
              <a:t>Water fall model has been used in the project.</a:t>
            </a:r>
          </a:p>
          <a:p>
            <a:pPr marL="135255" indent="-135255">
              <a:lnSpc>
                <a:spcPct val="150000"/>
              </a:lnSpc>
            </a:pPr>
            <a:r>
              <a:rPr lang="en-US" sz="2000" dirty="0"/>
              <a:t>It consists of 5 major steps.</a:t>
            </a:r>
          </a:p>
          <a:p>
            <a:pPr marL="135255" indent="-135255">
              <a:lnSpc>
                <a:spcPct val="150000"/>
              </a:lnSpc>
            </a:pPr>
            <a:r>
              <a:rPr lang="en-US" sz="2000" dirty="0"/>
              <a:t>In waterfall model, the next step is carried out after completion of previous steps.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66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1440584"/>
            <a:ext cx="62119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698E92-1E16-D5DB-A439-3D131692C1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409352"/>
              </p:ext>
            </p:extLst>
          </p:nvPr>
        </p:nvGraphicFramePr>
        <p:xfrm>
          <a:off x="1392238" y="2060582"/>
          <a:ext cx="9407526" cy="3486138"/>
        </p:xfrm>
        <a:graphic>
          <a:graphicData uri="http://schemas.openxmlformats.org/drawingml/2006/table">
            <a:tbl>
              <a:tblPr firstRow="1" bandRow="1">
                <a:solidFill>
                  <a:srgbClr val="404040"/>
                </a:solidFill>
                <a:tableStyleId>{8799B23B-EC83-4686-B30A-512413B5E67A}</a:tableStyleId>
              </a:tblPr>
              <a:tblGrid>
                <a:gridCol w="4703763">
                  <a:extLst>
                    <a:ext uri="{9D8B030D-6E8A-4147-A177-3AD203B41FA5}">
                      <a16:colId xmlns:a16="http://schemas.microsoft.com/office/drawing/2014/main" val="3367924843"/>
                    </a:ext>
                  </a:extLst>
                </a:gridCol>
                <a:gridCol w="4703763">
                  <a:extLst>
                    <a:ext uri="{9D8B030D-6E8A-4147-A177-3AD203B41FA5}">
                      <a16:colId xmlns:a16="http://schemas.microsoft.com/office/drawing/2014/main" val="2179869475"/>
                    </a:ext>
                  </a:extLst>
                </a:gridCol>
              </a:tblGrid>
              <a:tr h="118833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 b="0" i="0" u="none" strike="noStrike" cap="none" spc="0" noProof="0">
                          <a:latin typeface="微软雅黑"/>
                        </a:rPr>
                        <a:t>Requirement gathering and analysis</a:t>
                      </a:r>
                      <a:endParaRPr lang="en-US" sz="700"/>
                    </a:p>
                    <a:p>
                      <a:pPr lvl="0">
                        <a:buNone/>
                      </a:pPr>
                      <a:endParaRPr lang="en-GB" sz="21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22586" marR="122586" marT="122586" marB="6129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 b="0" i="0" u="none" strike="noStrike" cap="none" spc="0" noProof="0">
                          <a:latin typeface="微软雅黑"/>
                        </a:rPr>
                        <a:t>Design</a:t>
                      </a:r>
                      <a:endParaRPr lang="en-US" sz="700"/>
                    </a:p>
                    <a:p>
                      <a:pPr lvl="0">
                        <a:buNone/>
                      </a:pPr>
                      <a:endParaRPr lang="en-GB" sz="21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22586" marR="122586" marT="122586" marB="6129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045093"/>
                  </a:ext>
                </a:extLst>
              </a:tr>
              <a:tr h="229780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0" i="0" u="none" strike="noStrike" cap="none" spc="0" noProof="0" dirty="0">
                          <a:solidFill>
                            <a:schemeClr val="bg1"/>
                          </a:solidFill>
                          <a:latin typeface="微软雅黑"/>
                        </a:rPr>
                        <a:t>Gathering of needs and functionalities desired by majority of people in a simple to-do list app</a:t>
                      </a:r>
                      <a:endParaRPr lang="en-US" sz="700" dirty="0">
                        <a:solidFill>
                          <a:schemeClr val="bg1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700" dirty="0">
                        <a:solidFill>
                          <a:schemeClr val="bg1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0" i="0" u="none" strike="noStrike" cap="none" spc="0" noProof="0" dirty="0">
                          <a:solidFill>
                            <a:schemeClr val="bg1"/>
                          </a:solidFill>
                          <a:latin typeface="微软雅黑"/>
                        </a:rPr>
                        <a:t>Checking resources for their availability, hardware and software compatibility</a:t>
                      </a:r>
                      <a:endParaRPr lang="en-GB" sz="700" dirty="0">
                        <a:solidFill>
                          <a:schemeClr val="bg1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700" dirty="0">
                        <a:solidFill>
                          <a:schemeClr val="bg1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0" i="0" u="none" strike="noStrike" cap="none" spc="0" noProof="0" dirty="0">
                          <a:solidFill>
                            <a:schemeClr val="bg1"/>
                          </a:solidFill>
                          <a:latin typeface="微软雅黑"/>
                        </a:rPr>
                        <a:t>Analysing the practicality of this website.</a:t>
                      </a:r>
                      <a:endParaRPr lang="en-GB" sz="700" dirty="0">
                        <a:solidFill>
                          <a:schemeClr val="bg1"/>
                        </a:solidFill>
                      </a:endParaRPr>
                    </a:p>
                    <a:p>
                      <a:pPr lvl="0">
                        <a:buNone/>
                      </a:pPr>
                      <a:endParaRPr lang="en-GB" sz="16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22586" marR="122586" marT="122586" marB="612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0" i="0" u="none" strike="noStrike" cap="none" spc="0" noProof="0" dirty="0">
                          <a:solidFill>
                            <a:schemeClr val="bg1"/>
                          </a:solidFill>
                          <a:latin typeface="微软雅黑"/>
                        </a:rPr>
                        <a:t>Design of system for to-do list specifying hardware and software</a:t>
                      </a:r>
                      <a:endParaRPr lang="en-US" sz="700" dirty="0">
                        <a:solidFill>
                          <a:schemeClr val="bg1"/>
                        </a:solidFill>
                      </a:endParaRPr>
                    </a:p>
                    <a:p>
                      <a:pPr lvl="0">
                        <a:buNone/>
                      </a:pPr>
                      <a:endParaRPr lang="en-GB" sz="16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22586" marR="122586" marT="122586" marB="612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566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358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1440584"/>
            <a:ext cx="62119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698E92-1E16-D5DB-A439-3D131692C1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6724274"/>
              </p:ext>
            </p:extLst>
          </p:nvPr>
        </p:nvGraphicFramePr>
        <p:xfrm>
          <a:off x="1392238" y="2060582"/>
          <a:ext cx="9407526" cy="3486138"/>
        </p:xfrm>
        <a:graphic>
          <a:graphicData uri="http://schemas.openxmlformats.org/drawingml/2006/table">
            <a:tbl>
              <a:tblPr firstRow="1" bandRow="1">
                <a:solidFill>
                  <a:srgbClr val="404040"/>
                </a:solidFill>
                <a:tableStyleId>{8799B23B-EC83-4686-B30A-512413B5E67A}</a:tableStyleId>
              </a:tblPr>
              <a:tblGrid>
                <a:gridCol w="4703763">
                  <a:extLst>
                    <a:ext uri="{9D8B030D-6E8A-4147-A177-3AD203B41FA5}">
                      <a16:colId xmlns:a16="http://schemas.microsoft.com/office/drawing/2014/main" val="3367924843"/>
                    </a:ext>
                  </a:extLst>
                </a:gridCol>
                <a:gridCol w="4703763">
                  <a:extLst>
                    <a:ext uri="{9D8B030D-6E8A-4147-A177-3AD203B41FA5}">
                      <a16:colId xmlns:a16="http://schemas.microsoft.com/office/drawing/2014/main" val="2179869475"/>
                    </a:ext>
                  </a:extLst>
                </a:gridCol>
              </a:tblGrid>
              <a:tr h="118833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 b="0" i="0" u="none" strike="noStrike" cap="none" spc="0" noProof="0" dirty="0"/>
                        <a:t>Implementation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2100" b="0" i="0" u="none" strike="noStrike" cap="none" spc="0" noProof="0" dirty="0">
                        <a:latin typeface="微软雅黑"/>
                      </a:endParaRPr>
                    </a:p>
                    <a:p>
                      <a:pPr lvl="0">
                        <a:buNone/>
                      </a:pPr>
                      <a:endParaRPr lang="en-GB" sz="21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22586" marR="122586" marT="122586" marB="6129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 b="0" i="0" u="none" strike="noStrike" cap="none" spc="0" noProof="0" dirty="0"/>
                        <a:t>Testing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endParaRPr lang="en-GB" sz="21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22586" marR="122586" marT="122586" marB="6129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045093"/>
                  </a:ext>
                </a:extLst>
              </a:tr>
              <a:tr h="229780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0" i="0" u="none" strike="noStrike" cap="none" spc="0" noProof="0" dirty="0">
                          <a:solidFill>
                            <a:schemeClr val="bg1"/>
                          </a:solidFill>
                        </a:rPr>
                        <a:t>Coding is performed as per the requirement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dirty="0">
                        <a:solidFill>
                          <a:schemeClr val="bg1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0" i="0" u="none" strike="noStrike" cap="none" spc="0" noProof="0" dirty="0">
                          <a:solidFill>
                            <a:schemeClr val="bg1"/>
                          </a:solidFill>
                        </a:rPr>
                        <a:t>The programming languages used are HTML, CSS, JavaScript, PHP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600" b="0" i="0" u="none" strike="noStrike" cap="none" spc="0" noProof="0" dirty="0">
                        <a:solidFill>
                          <a:schemeClr val="bg1"/>
                        </a:solidFill>
                        <a:latin typeface="微软雅黑"/>
                      </a:endParaRPr>
                    </a:p>
                    <a:p>
                      <a:pPr lvl="0">
                        <a:buNone/>
                      </a:pPr>
                      <a:endParaRPr lang="en-GB" sz="16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22586" marR="122586" marT="122586" marB="612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0" i="0" u="none" strike="noStrike" cap="none" spc="0" noProof="0" dirty="0">
                          <a:solidFill>
                            <a:schemeClr val="bg1"/>
                          </a:solidFill>
                        </a:rPr>
                        <a:t>Once implementation is completed, the system is checked for correctness and errors.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600" b="0" i="0" u="none" strike="noStrike" cap="none" spc="0" noProof="0" dirty="0">
                        <a:solidFill>
                          <a:schemeClr val="bg1"/>
                        </a:solidFill>
                        <a:latin typeface="微软雅黑"/>
                      </a:endParaRPr>
                    </a:p>
                    <a:p>
                      <a:pPr lvl="0">
                        <a:buNone/>
                      </a:pPr>
                      <a:endParaRPr lang="en-GB" sz="16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22586" marR="122586" marT="122586" marB="612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566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693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1440584"/>
            <a:ext cx="62119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698E92-1E16-D5DB-A439-3D131692C1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0219034"/>
              </p:ext>
            </p:extLst>
          </p:nvPr>
        </p:nvGraphicFramePr>
        <p:xfrm>
          <a:off x="1392238" y="2060582"/>
          <a:ext cx="9407526" cy="3892024"/>
        </p:xfrm>
        <a:graphic>
          <a:graphicData uri="http://schemas.openxmlformats.org/drawingml/2006/table">
            <a:tbl>
              <a:tblPr firstRow="1" bandRow="1">
                <a:solidFill>
                  <a:srgbClr val="404040"/>
                </a:solidFill>
                <a:tableStyleId>{8799B23B-EC83-4686-B30A-512413B5E67A}</a:tableStyleId>
              </a:tblPr>
              <a:tblGrid>
                <a:gridCol w="4703763">
                  <a:extLst>
                    <a:ext uri="{9D8B030D-6E8A-4147-A177-3AD203B41FA5}">
                      <a16:colId xmlns:a16="http://schemas.microsoft.com/office/drawing/2014/main" val="3367924843"/>
                    </a:ext>
                  </a:extLst>
                </a:gridCol>
                <a:gridCol w="4703763">
                  <a:extLst>
                    <a:ext uri="{9D8B030D-6E8A-4147-A177-3AD203B41FA5}">
                      <a16:colId xmlns:a16="http://schemas.microsoft.com/office/drawing/2014/main" val="2179869475"/>
                    </a:ext>
                  </a:extLst>
                </a:gridCol>
              </a:tblGrid>
              <a:tr h="118833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2100" b="0" i="0" u="none" strike="noStrike" cap="none" spc="0" noProof="0" dirty="0">
                        <a:latin typeface="微软雅黑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 b="0" i="0" u="none" strike="noStrike" cap="none" spc="0" noProof="0" dirty="0">
                          <a:latin typeface="微软雅黑"/>
                        </a:rPr>
                        <a:t>Deployment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endParaRPr lang="en-GB" sz="21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22586" marR="122586" marT="122586" marB="6129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 b="0" i="0" u="none" strike="noStrike" cap="none" spc="0" noProof="0" dirty="0">
                          <a:latin typeface="微软雅黑"/>
                        </a:rPr>
                        <a:t>Maintenance</a:t>
                      </a:r>
                      <a:endParaRPr lang="en-US" dirty="0"/>
                    </a:p>
                  </a:txBody>
                  <a:tcPr marL="122586" marR="122586" marT="122586" marB="6129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045093"/>
                  </a:ext>
                </a:extLst>
              </a:tr>
              <a:tr h="229780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0" i="0" u="none" strike="noStrike" cap="none" spc="0" noProof="0" dirty="0">
                          <a:solidFill>
                            <a:schemeClr val="bg1"/>
                          </a:solidFill>
                          <a:latin typeface="微软雅黑"/>
                        </a:rPr>
                        <a:t>After the system has been tested error free and for its successful functionality, it is now installed into the user’s device.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dirty="0">
                        <a:solidFill>
                          <a:schemeClr val="bg1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0" i="0" u="none" strike="noStrike" cap="none" spc="0" noProof="0" dirty="0">
                          <a:solidFill>
                            <a:schemeClr val="bg1"/>
                          </a:solidFill>
                          <a:latin typeface="微软雅黑"/>
                        </a:rPr>
                        <a:t>The list is added and updated daily.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dirty="0">
                        <a:solidFill>
                          <a:schemeClr val="bg1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0" i="0" u="none" strike="noStrike" cap="none" spc="0" noProof="0" dirty="0">
                          <a:solidFill>
                            <a:schemeClr val="bg1"/>
                          </a:solidFill>
                          <a:latin typeface="微软雅黑"/>
                        </a:rPr>
                        <a:t>The user’s feedback is gathered by their experience.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600" b="0" i="0" u="none" strike="noStrike" cap="none" spc="0" noProof="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600" b="0" i="0" u="none" strike="noStrike" cap="none" spc="0" noProof="0" dirty="0">
                        <a:solidFill>
                          <a:schemeClr val="bg1"/>
                        </a:solidFill>
                        <a:latin typeface="微软雅黑"/>
                      </a:endParaRPr>
                    </a:p>
                    <a:p>
                      <a:pPr lvl="0">
                        <a:buNone/>
                      </a:pPr>
                      <a:endParaRPr lang="en-GB" sz="16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22586" marR="122586" marT="122586" marB="612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0" i="0" u="none" strike="noStrike" cap="none" spc="0" noProof="0" dirty="0">
                          <a:solidFill>
                            <a:schemeClr val="bg1"/>
                          </a:solidFill>
                        </a:rPr>
                        <a:t>Modifications are done based on user’s feedback and request.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dirty="0">
                        <a:solidFill>
                          <a:schemeClr val="bg1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0" i="0" u="none" strike="noStrike" cap="none" spc="0" noProof="0" dirty="0">
                          <a:solidFill>
                            <a:schemeClr val="bg1"/>
                          </a:solidFill>
                        </a:rPr>
                        <a:t>Timely maintenance of the system is performed to keep the system updated and error free.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600" b="0" i="0" u="none" strike="noStrike" cap="none" spc="0" noProof="0" dirty="0">
                        <a:solidFill>
                          <a:schemeClr val="bg1"/>
                        </a:solidFill>
                        <a:latin typeface="微软雅黑"/>
                      </a:endParaRPr>
                    </a:p>
                    <a:p>
                      <a:pPr lvl="0">
                        <a:buNone/>
                      </a:pPr>
                      <a:endParaRPr lang="en-GB" sz="16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22586" marR="122586" marT="122586" marB="612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566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01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769431-0B98-DC96-6757-F652F72C59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-2" b="129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Expected Result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5C588A71-2390-349B-02AA-48033AE298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112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9453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ypdfus3x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6ADFF383-67CF-4E23-AF12-F6294367AC50}" vid="{6B796522-B334-4544-95C2-EB4D2B744A64}"/>
    </a:ext>
  </a:extLst>
</a:theme>
</file>

<file path=ppt/theme/theme2.xml><?xml version="1.0" encoding="utf-8"?>
<a:theme xmlns:a="http://schemas.openxmlformats.org/drawingml/2006/main" name="www.freeppt7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86</TotalTime>
  <Words>480</Words>
  <Application>Microsoft Office PowerPoint</Application>
  <PresentationFormat>Widescreen</PresentationFormat>
  <Paragraphs>57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微软雅黑</vt:lpstr>
      <vt:lpstr>Arial</vt:lpstr>
      <vt:lpstr>Calibri</vt:lpstr>
      <vt:lpstr>Theme1</vt:lpstr>
      <vt:lpstr>www.freeppt7.com</vt:lpstr>
      <vt:lpstr>To-do list </vt:lpstr>
      <vt:lpstr>What is a to-do list?</vt:lpstr>
      <vt:lpstr>Why to-do list?</vt:lpstr>
      <vt:lpstr>How it works?</vt:lpstr>
      <vt:lpstr>System model for designing</vt:lpstr>
      <vt:lpstr>PowerPoint Presentation</vt:lpstr>
      <vt:lpstr>PowerPoint Presentation</vt:lpstr>
      <vt:lpstr>PowerPoint Presentation</vt:lpstr>
      <vt:lpstr>Expected Result</vt:lpstr>
      <vt:lpstr>Limitations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To-do list</dc:title>
  <dc:creator>hp</dc:creator>
  <cp:lastModifiedBy>Sudip Bhandari</cp:lastModifiedBy>
  <cp:revision>129</cp:revision>
  <dcterms:created xsi:type="dcterms:W3CDTF">2022-03-27T15:23:16Z</dcterms:created>
  <dcterms:modified xsi:type="dcterms:W3CDTF">2022-03-28T01:58:27Z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