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normalrun.jar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Option :</a:t>
            </a:r>
            <a:endParaRPr/>
          </a:p>
          <a:p>
            <a:r>
              <a:rPr lang="en-IN" sz="3200">
                <a:latin typeface="Arial"/>
              </a:rPr>
              <a:t>1 reff file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.bt2</a:t>
            </a:r>
            <a:endParaRPr/>
          </a:p>
          <a:p>
            <a:r>
              <a:rPr lang="en-IN" sz="3200">
                <a:latin typeface="Arial"/>
              </a:rPr>
              <a:t>2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qrr file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.fa</a:t>
            </a:r>
            <a:endParaRPr/>
          </a:p>
          <a:p>
            <a:r>
              <a:rPr lang="en-IN" sz="3200">
                <a:latin typeface="Arial"/>
              </a:rPr>
              <a:t>3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output file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.sam</a:t>
            </a:r>
            <a:endParaRPr/>
          </a:p>
          <a:p>
            <a:r>
              <a:rPr lang="en-IN" sz="3200">
                <a:latin typeface="Arial"/>
              </a:rPr>
              <a:t>4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number of thread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2-8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npthrdrun.jar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Option :</a:t>
            </a:r>
            <a:endParaRPr/>
          </a:p>
          <a:p>
            <a:r>
              <a:rPr lang="en-IN" sz="3200">
                <a:latin typeface="Arial"/>
              </a:rPr>
              <a:t>1 reff file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/home/dspace/dataset/buildch</a:t>
            </a:r>
            <a:endParaRPr/>
          </a:p>
          <a:p>
            <a:r>
              <a:rPr lang="en-IN" sz="3200">
                <a:latin typeface="Arial"/>
              </a:rPr>
              <a:t>2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qrr file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.fa</a:t>
            </a:r>
            <a:endParaRPr/>
          </a:p>
          <a:p>
            <a:r>
              <a:rPr lang="en-IN" sz="3200">
                <a:latin typeface="Arial"/>
              </a:rPr>
              <a:t>3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output file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.sam</a:t>
            </a:r>
            <a:endParaRPr/>
          </a:p>
          <a:p>
            <a:r>
              <a:rPr lang="en-IN" sz="3200">
                <a:latin typeface="Arial"/>
              </a:rPr>
              <a:t>4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number of thread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2-8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threadqrr.jar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Option :</a:t>
            </a:r>
            <a:endParaRPr/>
          </a:p>
          <a:p>
            <a:r>
              <a:rPr lang="en-IN" sz="3200">
                <a:latin typeface="Arial"/>
              </a:rPr>
              <a:t>1 reff file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.bt2</a:t>
            </a:r>
            <a:endParaRPr/>
          </a:p>
          <a:p>
            <a:r>
              <a:rPr lang="en-IN" sz="3200">
                <a:latin typeface="Arial"/>
              </a:rPr>
              <a:t>2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qrr file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.fa</a:t>
            </a:r>
            <a:endParaRPr/>
          </a:p>
          <a:p>
            <a:r>
              <a:rPr lang="en-IN" sz="3200">
                <a:latin typeface="Arial"/>
              </a:rPr>
              <a:t>3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output file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.sam</a:t>
            </a:r>
            <a:endParaRPr/>
          </a:p>
          <a:p>
            <a:r>
              <a:rPr lang="en-IN" sz="3200">
                <a:latin typeface="Arial"/>
              </a:rPr>
              <a:t>4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number of split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2/4/8</a:t>
            </a:r>
            <a:endParaRPr/>
          </a:p>
          <a:p>
            <a:r>
              <a:rPr lang="en-IN" sz="3200">
                <a:latin typeface="Arial"/>
              </a:rPr>
              <a:t>5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number of thread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2-8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qrrstream.jar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200">
                <a:latin typeface="Arial"/>
              </a:rPr>
              <a:t>Option :</a:t>
            </a:r>
            <a:endParaRPr/>
          </a:p>
          <a:p>
            <a:r>
              <a:rPr lang="en-IN" sz="3200">
                <a:latin typeface="Arial"/>
              </a:rPr>
              <a:t>1 input file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.fa</a:t>
            </a:r>
            <a:endParaRPr/>
          </a:p>
          <a:p>
            <a:r>
              <a:rPr lang="en-IN" sz="3200">
                <a:latin typeface="Arial"/>
              </a:rPr>
              <a:t>2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output file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lots of   .fa</a:t>
            </a:r>
            <a:endParaRPr/>
          </a:p>
          <a:p>
            <a:r>
              <a:rPr lang="en-IN" sz="3200">
                <a:latin typeface="Arial"/>
              </a:rPr>
              <a:t>3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number of split fixed size 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	</a:t>
            </a:r>
            <a:r>
              <a:rPr lang="en-IN" sz="3200">
                <a:latin typeface="Arial"/>
              </a:rPr>
              <a:t>2/4/8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Run jar 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Java -jar myjar.jar arg1 arg2 agr3 ...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