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A642D-54EA-4AC6-886E-8C0082C6FB99}" v="51" dt="2020-05-23T14:41:2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Docker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Sudip Kumar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56A6-6F21-4FC2-97ED-5B0A80E1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57581"/>
          </a:xfrm>
        </p:spPr>
        <p:txBody>
          <a:bodyPr/>
          <a:lstStyle/>
          <a:p>
            <a:pPr algn="ctr"/>
            <a:r>
              <a:rPr lang="en-IN" dirty="0"/>
              <a:t>My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8AF6-1FAC-4449-AE63-5C82E077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628774"/>
            <a:ext cx="10239375" cy="4171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My name is Sudip Kumar and I have Total 13+ Year of IT experience. I have been worked in different organizations where I worked for Teir1 Clients like (Walmart, AT&amp;T and </a:t>
            </a:r>
            <a:r>
              <a:rPr lang="en-IN" sz="1800" dirty="0" err="1"/>
              <a:t>Wellsfargo</a:t>
            </a:r>
            <a:r>
              <a:rPr lang="en-IN" sz="1800" dirty="0"/>
              <a:t> etc ). I have been worked in multiple Domains like Telecom, Baking &amp; Finance, Health, Retail etc. </a:t>
            </a:r>
          </a:p>
          <a:p>
            <a:pPr marL="0" indent="0">
              <a:buNone/>
            </a:pPr>
            <a:r>
              <a:rPr lang="en-IN" sz="1800" dirty="0"/>
              <a:t>I am currently working as a Cloud &amp; Devops Architect where </a:t>
            </a:r>
            <a:r>
              <a:rPr lang="en-IN" sz="1800" dirty="0" err="1"/>
              <a:t>i</a:t>
            </a:r>
            <a:r>
              <a:rPr lang="en-IN" sz="1800" dirty="0"/>
              <a:t> am providing the solution to the client on Cloud and Devops Area. I have total 2 + Years of experience in Docker and Kubernetes Technology. I have been worked on Migration project where </a:t>
            </a:r>
            <a:r>
              <a:rPr lang="en-IN" sz="1800" dirty="0" err="1"/>
              <a:t>i</a:t>
            </a:r>
            <a:r>
              <a:rPr lang="en-IN" sz="1800" dirty="0"/>
              <a:t> provided the solution to client to move their traditional monolith application to container base application. </a:t>
            </a:r>
          </a:p>
          <a:p>
            <a:pPr marL="0" indent="0">
              <a:buNone/>
            </a:pPr>
            <a:r>
              <a:rPr lang="en-IN" sz="1800" dirty="0"/>
              <a:t>I will be your instructor where I will take you through Docker technology and we will learn how we can build and deploy container.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553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7ED5-5BB8-47C7-B120-5E63F7D4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7131"/>
          </a:xfrm>
        </p:spPr>
        <p:txBody>
          <a:bodyPr/>
          <a:lstStyle/>
          <a:p>
            <a:r>
              <a:rPr lang="en-IN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AAE0-2747-48FD-A06E-42EE88DE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9725"/>
            <a:ext cx="10058400" cy="4343019"/>
          </a:xfrm>
        </p:spPr>
        <p:txBody>
          <a:bodyPr>
            <a:normAutofit/>
          </a:bodyPr>
          <a:lstStyle/>
          <a:p>
            <a:r>
              <a:rPr lang="en-IN" sz="1800" dirty="0"/>
              <a:t>Hypervisor based Virtualization</a:t>
            </a:r>
          </a:p>
          <a:p>
            <a:r>
              <a:rPr lang="en-IN" sz="1800" dirty="0"/>
              <a:t>Virtualization Vs Containerization </a:t>
            </a:r>
          </a:p>
          <a:p>
            <a:r>
              <a:rPr lang="en-IN" sz="1800" dirty="0"/>
              <a:t>Docker Introduction </a:t>
            </a:r>
          </a:p>
          <a:p>
            <a:r>
              <a:rPr lang="en-IN" sz="1800" dirty="0"/>
              <a:t>Container vs Image </a:t>
            </a:r>
          </a:p>
          <a:p>
            <a:r>
              <a:rPr lang="en-IN" sz="1800" dirty="0"/>
              <a:t>Docker Hub </a:t>
            </a:r>
          </a:p>
          <a:p>
            <a:r>
              <a:rPr lang="en-IN" sz="1800" dirty="0"/>
              <a:t>Docker Compose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3260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EDBE-7D50-4ACA-A6DC-5B460D1A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8556"/>
          </a:xfrm>
        </p:spPr>
        <p:txBody>
          <a:bodyPr/>
          <a:lstStyle/>
          <a:p>
            <a:r>
              <a:rPr lang="en-IN" dirty="0"/>
              <a:t>Hypervisor Based Virtualization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39156-D1B2-4B35-84C8-824E4BAA9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1762125"/>
            <a:ext cx="8924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EDBE-7D50-4ACA-A6DC-5B460D1A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8556"/>
          </a:xfrm>
        </p:spPr>
        <p:txBody>
          <a:bodyPr/>
          <a:lstStyle/>
          <a:p>
            <a:r>
              <a:rPr lang="en-IN" dirty="0"/>
              <a:t>Virtualization Vs Containerization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5CA9BC-CF66-41AA-9DCF-ECEF0260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1781175"/>
            <a:ext cx="8820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B7E6-AE7C-4BD3-94D9-3D9B40A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0956"/>
          </a:xfrm>
        </p:spPr>
        <p:txBody>
          <a:bodyPr>
            <a:normAutofit fontScale="90000"/>
          </a:bodyPr>
          <a:lstStyle/>
          <a:p>
            <a:r>
              <a:rPr lang="en-IN" dirty="0"/>
              <a:t>Docker Introduction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755C-D3B0-4A42-A24F-720A74CB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2575"/>
            <a:ext cx="100584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Docker Engine is an open source containerization technology for building and containerizing your applications. Docker Engine acts as a client-server application with:</a:t>
            </a:r>
          </a:p>
          <a:p>
            <a:r>
              <a:rPr lang="en-US" sz="1600" dirty="0"/>
              <a:t>A server with a long-running daemon process </a:t>
            </a:r>
            <a:r>
              <a:rPr lang="en-US" sz="1600" i="1" dirty="0" err="1"/>
              <a:t>dockerd</a:t>
            </a:r>
            <a:r>
              <a:rPr lang="en-US" sz="1600" i="1" dirty="0"/>
              <a:t>.</a:t>
            </a:r>
          </a:p>
          <a:p>
            <a:r>
              <a:rPr lang="en-US" sz="1600" dirty="0"/>
              <a:t>APIs which specify interfaces that programs can use to talk to and instruct the Docker daemon.</a:t>
            </a:r>
          </a:p>
          <a:p>
            <a:r>
              <a:rPr lang="en-US" sz="1600" dirty="0"/>
              <a:t>A command line interface (CLI) client </a:t>
            </a:r>
            <a:r>
              <a:rPr lang="en-US" sz="1600" i="1" dirty="0"/>
              <a:t>docker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CC7A-81D3-49DA-A20E-BC1BE814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429000"/>
            <a:ext cx="10058401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4EFE-C3F0-46CF-84D3-145ABD40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vs Image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A02E-2811-431D-929B-956C0BD5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10668000" cy="4897120"/>
          </a:xfrm>
        </p:spPr>
        <p:txBody>
          <a:bodyPr>
            <a:normAutofit/>
          </a:bodyPr>
          <a:lstStyle/>
          <a:p>
            <a:r>
              <a:rPr lang="en-US" sz="1800" dirty="0"/>
              <a:t>A Docker image is an immutable (unchangeable) file that contains the source code, libraries, dependencies, tools, and other files needed for an application to run.</a:t>
            </a:r>
          </a:p>
          <a:p>
            <a:r>
              <a:rPr lang="en-US" sz="1800" dirty="0"/>
              <a:t>A Docker container is a virtualized run-time environment where users can isolate applications from the underlying system. </a:t>
            </a:r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65091-36F7-4291-B3EC-3585E444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7" y="3157157"/>
            <a:ext cx="4424363" cy="3058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5A681-48E5-4EB8-9BDB-864579AE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56" y="3175863"/>
            <a:ext cx="5795963" cy="30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8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4EFE-C3F0-46CF-84D3-145ABD40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2950"/>
            <a:ext cx="10058400" cy="73342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Docker Hub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A02E-2811-431D-929B-956C0BD5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2100"/>
            <a:ext cx="10668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Docker Hub is a service provided by Docker for finding and sharing container images with your team. 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967BB-8637-4871-B457-CD380D42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2204720"/>
            <a:ext cx="9652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0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4EFE-C3F0-46CF-84D3-145ABD40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2951"/>
            <a:ext cx="10058400" cy="5905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Docker Compose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A02E-2811-431D-929B-956C0BD5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2100"/>
            <a:ext cx="10668000" cy="4229100"/>
          </a:xfrm>
        </p:spPr>
        <p:txBody>
          <a:bodyPr>
            <a:normAutofit/>
          </a:bodyPr>
          <a:lstStyle/>
          <a:p>
            <a:r>
              <a:rPr lang="en-US" sz="1800" dirty="0"/>
              <a:t>Compose is a tool for defining and running multi-container Docker applications  With Compose, you use a YAML file to configure your application’s services. Then, with a single command, you create and start all the services from your configuration</a:t>
            </a:r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82F48-C53C-4EE2-9CA4-073C2F5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647950"/>
            <a:ext cx="8491538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6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{A6EDFC76-FF33-4DE5-9EA7-C5710B3852DB}tf78438558</Template>
  <TotalTime>0</TotalTime>
  <Words>369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Docker </vt:lpstr>
      <vt:lpstr>My Introduction</vt:lpstr>
      <vt:lpstr>Agenda </vt:lpstr>
      <vt:lpstr>Hypervisor Based Virtualization</vt:lpstr>
      <vt:lpstr>Virtualization Vs Containerization </vt:lpstr>
      <vt:lpstr>Docker Introduction  </vt:lpstr>
      <vt:lpstr>Container vs Image  </vt:lpstr>
      <vt:lpstr> Docker Hub </vt:lpstr>
      <vt:lpstr>  Docker Compose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2020-05-23T13:56:49Z</dcterms:created>
  <dcterms:modified xsi:type="dcterms:W3CDTF">2020-05-23T14:41:51Z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