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75" y="416560"/>
            <a:ext cx="8785860" cy="5975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Century Gothic</vt:lpstr>
      <vt:lpstr>Calibri</vt:lpstr>
      <vt:lpstr>Microsoft YaHei</vt:lpstr>
      <vt:lpstr>宋体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sudip</cp:lastModifiedBy>
  <cp:revision>2</cp:revision>
  <dcterms:created xsi:type="dcterms:W3CDTF">2023-07-03T15:21:54Z</dcterms:created>
  <dcterms:modified xsi:type="dcterms:W3CDTF">2023-07-03T15:21:54Z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