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Web Essentials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Response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Status Code 200 (OK), 404 (Not Found), 500 (Internal Server Error)</a:t>
            </a:r>
            <a:endParaRPr lang="en-US"/>
          </a:p>
          <a:p>
            <a:r>
              <a:rPr lang="en-US"/>
              <a:t>Headers</a:t>
            </a:r>
            <a:endParaRPr lang="en-US"/>
          </a:p>
          <a:p>
            <a:r>
              <a:rPr lang="en-US"/>
              <a:t>Body</a:t>
            </a:r>
            <a:endParaRPr lang="en-US"/>
          </a:p>
          <a:p>
            <a:r>
              <a:rPr lang="en-US"/>
              <a:t>Redirects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WWW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WWW stands for the World Wide Web, which is an information system of interconnected hypertext documents accessible via the internet</a:t>
            </a:r>
            <a:endParaRPr lang="en-US"/>
          </a:p>
          <a:p>
            <a:r>
              <a:rPr lang="en-US"/>
              <a:t>The World Wide Web is a system of linked documents and other resources, such as images, videos, and applications, that are identified by unique URLs and accessible through web browsers.</a:t>
            </a:r>
            <a:endParaRPr lang="en-US"/>
          </a:p>
          <a:p>
            <a:r>
              <a:rPr lang="en-US"/>
              <a:t>HTTP (Hypertext Transfer Protocol) is the protocol used for communication between web browsers and web servers on the World Wide Web.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URL stands for Uniform Resource Locator</a:t>
            </a:r>
            <a:endParaRPr lang="en-US"/>
          </a:p>
          <a:p>
            <a:r>
              <a:rPr lang="en-US"/>
              <a:t>a string of characters that provides the specific location of a resource, such as a web page, image, video, or file, on the internet.</a:t>
            </a:r>
            <a:endParaRPr lang="en-US"/>
          </a:p>
          <a:p>
            <a:r>
              <a:rPr lang="en-US"/>
              <a:t>A typical URL looks like this: "https://www.example.com/path/resource?param1=value1&amp;param2=value2#section".</a:t>
            </a:r>
            <a:endParaRPr lang="en-US"/>
          </a:p>
          <a:p>
            <a:r>
              <a:rPr lang="en-US"/>
              <a:t>URLs are entered into web browsers to access specific web pages or resources.</a:t>
            </a:r>
            <a:endParaRPr lang="en-US"/>
          </a:p>
          <a:p>
            <a:r>
              <a:rPr lang="en-US"/>
              <a:t>Browsers use the URL to send a request to the appropriate server and retrieve the requested resource.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Client-Server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Client/Server architecture is a networked computing model where client devices (such as desktop computers, laptops, smartphones) request services or resources from server systems.</a:t>
            </a:r>
            <a:endParaRPr lang="en-US"/>
          </a:p>
          <a:p>
            <a:r>
              <a:rPr lang="en-US"/>
              <a:t>The client refers to the end-user device or application that initiates requests to the server. </a:t>
            </a:r>
            <a:endParaRPr lang="en-US"/>
          </a:p>
          <a:p>
            <a:r>
              <a:rPr lang="en-US"/>
              <a:t>The server is a powerful computer or system that receives and processes client requests.</a:t>
            </a:r>
            <a:endParaRPr lang="en-US"/>
          </a:p>
          <a:p>
            <a:r>
              <a:rPr lang="en-US"/>
              <a:t>The client sends a request to the server, specifying the desired action or resource. The server processes the request, performs the necessary operations, and sends a response back to the client, providing the requested data or service.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925" y="523875"/>
            <a:ext cx="9062720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Internet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Internet is a global network connecting millions of computers.</a:t>
            </a:r>
            <a:endParaRPr lang="en-US"/>
          </a:p>
          <a:p>
            <a:r>
              <a:rPr lang="en-US"/>
              <a:t>The Internet is a global network of interconnected computers and devices that allows for the exchange of information and communication. </a:t>
            </a:r>
            <a:endParaRPr lang="en-US"/>
          </a:p>
          <a:p>
            <a:r>
              <a:rPr lang="en-US"/>
              <a:t>It is a vast network infrastructure that enables individuals, organizations, and governments around the world to connect and interact with each other.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World Wide Web (WWW)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World Wide Web is a system of interconnected documents and resources accessible through the Internet.</a:t>
            </a:r>
            <a:endParaRPr lang="en-US"/>
          </a:p>
          <a:p>
            <a:r>
              <a:rPr lang="en-US"/>
              <a:t>It allows users to access websites, browse web pages, and navigate through hyperlinks. </a:t>
            </a:r>
            <a:endParaRPr lang="en-US"/>
          </a:p>
          <a:p>
            <a:r>
              <a:rPr lang="en-US"/>
              <a:t>The WWW is built on top of the Internet infrastructure and is one of the most widely used services on the Internet.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TCP/IP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4849495"/>
          </a:xfrm>
        </p:spPr>
        <p:txBody>
          <a:bodyPr>
            <a:normAutofit fontScale="90000" lnSpcReduction="10000"/>
          </a:bodyPr>
          <a:p>
            <a:r>
              <a:rPr lang="en-US"/>
              <a:t>Transmission Control Protocol/Internet Protocol</a:t>
            </a:r>
            <a:endParaRPr lang="en-US"/>
          </a:p>
          <a:p>
            <a:r>
              <a:rPr lang="en-US"/>
              <a:t>a suite of communication protocols that form the foundation of the Internet.</a:t>
            </a:r>
            <a:endParaRPr lang="en-US"/>
          </a:p>
          <a:p>
            <a:r>
              <a:rPr lang="en-US"/>
              <a:t>a set of protocols that governs how data is transmitted, addressed, and routed between devices on a network.</a:t>
            </a:r>
            <a:endParaRPr lang="en-US"/>
          </a:p>
          <a:p>
            <a:r>
              <a:rPr lang="en-US"/>
              <a:t>provides a reliable and standardized way for computers to communicate and exchange information over the Internet.</a:t>
            </a:r>
            <a:endParaRPr lang="en-US"/>
          </a:p>
          <a:p>
            <a:r>
              <a:rPr lang="en-US"/>
              <a:t>TCP establishes a connection between the sender and receiver, breaks data into packets, manages packet acknowledgment and retransmission, and reassembles packets at the destination.</a:t>
            </a:r>
            <a:endParaRPr lang="en-US"/>
          </a:p>
          <a:p>
            <a:r>
              <a:rPr lang="en-US"/>
              <a:t>It is connection-oriented</a:t>
            </a:r>
            <a:endParaRPr lang="en-US"/>
          </a:p>
          <a:p>
            <a:pPr marL="0" indent="0">
              <a:buNone/>
            </a:pPr>
            <a:r>
              <a:rPr lang="en-US"/>
              <a:t>	Web Browsing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Datagram Protocol (UDP)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UDP is also a transport protocol that operates on top of IP. </a:t>
            </a:r>
            <a:endParaRPr lang="en-US"/>
          </a:p>
          <a:p>
            <a:r>
              <a:rPr lang="en-US"/>
              <a:t>Unlike TCP, UDP is connectionless and does not provide reliable delivery or ordering of packets.</a:t>
            </a:r>
            <a:endParaRPr lang="en-US"/>
          </a:p>
          <a:p>
            <a:r>
              <a:rPr lang="en-US"/>
              <a:t>It is commonly used for applications that require faster transmission but can tolerate occasional packet loss, such as streaming media or real-time communication.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Online Gaming, Streaming Media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DNS and Domain 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DNS (Domain Name System) is a system that translates human-readable domain names into IP addresses.</a:t>
            </a:r>
            <a:endParaRPr lang="en-US"/>
          </a:p>
          <a:p>
            <a:r>
              <a:rPr lang="en-US"/>
              <a:t>Domain names are the user-friendly names used to identify websites and internet services.</a:t>
            </a:r>
            <a:endParaRPr lang="en-US"/>
          </a:p>
          <a:p>
            <a:r>
              <a:rPr lang="en-US"/>
              <a:t>DNS acts as a directory that maps domain names to their corresponding IP addresses.</a:t>
            </a:r>
            <a:endParaRPr lang="en-US"/>
          </a:p>
          <a:p>
            <a:r>
              <a:rPr lang="en-US"/>
              <a:t>When you enter a domain name in a web browser, DNS resolves it to the associated IP address.</a:t>
            </a:r>
            <a:endParaRPr lang="en-US"/>
          </a:p>
          <a:p>
            <a:r>
              <a:rPr lang="en-US"/>
              <a:t>Domain names are registered with domain registrars, which manage the registration process.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Higher-levels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Higher-level protocols refer to the protocols that operate above the transport layer (TCP or UDP) in the TCP/IP networking model.</a:t>
            </a:r>
            <a:endParaRPr lang="en-US"/>
          </a:p>
          <a:p>
            <a:r>
              <a:rPr lang="en-US"/>
              <a:t>Hypertext Transfer Protocol (HTTP)</a:t>
            </a:r>
            <a:endParaRPr lang="en-US"/>
          </a:p>
          <a:p>
            <a:r>
              <a:rPr lang="en-US"/>
              <a:t>Simple Mail Transfer Protocol (SMTP)</a:t>
            </a:r>
            <a:endParaRPr lang="en-US"/>
          </a:p>
          <a:p>
            <a:r>
              <a:rPr lang="en-US"/>
              <a:t>File Transfer Protocol (FTP)</a:t>
            </a:r>
            <a:endParaRPr lang="en-US"/>
          </a:p>
          <a:p>
            <a:r>
              <a:rPr lang="en-US"/>
              <a:t>Domain Name System (DNS)</a:t>
            </a:r>
            <a:endParaRPr lang="en-US"/>
          </a:p>
          <a:p>
            <a:r>
              <a:rPr lang="en-US"/>
              <a:t>Secure Shell (SSH)</a:t>
            </a:r>
            <a:endParaRPr lang="en-US"/>
          </a:p>
          <a:p>
            <a:r>
              <a:rPr lang="en-US"/>
              <a:t>Post Office Protocol (POP) and Internet Message Access Protocol (IMAP)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HTTP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 (Hypertext Transfer Protocol) is a web communication protocol.</a:t>
            </a:r>
            <a:endParaRPr lang="en-US"/>
          </a:p>
          <a:p>
            <a:r>
              <a:rPr lang="en-US"/>
              <a:t>It operates in a client-server model.</a:t>
            </a:r>
            <a:endParaRPr lang="en-US"/>
          </a:p>
          <a:p>
            <a:r>
              <a:rPr lang="en-US"/>
              <a:t>It uses URLs to identify web resources.</a:t>
            </a:r>
            <a:endParaRPr lang="en-US"/>
          </a:p>
          <a:p>
            <a:r>
              <a:rPr lang="en-US"/>
              <a:t>HTTP supports various request methods (e.g., GET, POST, PUT, DELETE).</a:t>
            </a:r>
            <a:endParaRPr lang="en-US"/>
          </a:p>
          <a:p>
            <a:r>
              <a:rPr lang="en-US"/>
              <a:t>Messages include headers and status codes.</a:t>
            </a:r>
            <a:endParaRPr lang="en-US"/>
          </a:p>
          <a:p>
            <a:r>
              <a:rPr lang="en-US"/>
              <a:t>HTTPS provides secure encryption for HTTP.</a:t>
            </a:r>
            <a:endParaRPr lang="en-US"/>
          </a:p>
          <a:p>
            <a:r>
              <a:rPr lang="en-US"/>
              <a:t>HTTP is the foundation of web communication.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Request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Method</a:t>
            </a:r>
            <a:endParaRPr lang="en-US"/>
          </a:p>
          <a:p>
            <a:r>
              <a:rPr lang="en-US"/>
              <a:t>The Uniform Resource Locator (URL)</a:t>
            </a:r>
            <a:endParaRPr lang="en-US"/>
          </a:p>
          <a:p>
            <a:r>
              <a:rPr lang="en-US"/>
              <a:t>Headers</a:t>
            </a:r>
            <a:endParaRPr lang="en-US"/>
          </a:p>
          <a:p>
            <a:r>
              <a:rPr lang="en-US"/>
              <a:t>Body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4547</Words>
  <Application>WPS Presentation</Application>
  <PresentationFormat>宽屏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Century Gothic</vt:lpstr>
      <vt:lpstr>Calibri</vt:lpstr>
      <vt:lpstr>Microsoft YaHei</vt:lpstr>
      <vt:lpstr>Arial Unicode MS</vt:lpstr>
      <vt:lpstr>宋体</vt:lpstr>
      <vt:lpstr>Office 主题</vt:lpstr>
      <vt:lpstr>Web Essentials</vt:lpstr>
      <vt:lpstr>The Internet</vt:lpstr>
      <vt:lpstr>World Wide Web (WWW)</vt:lpstr>
      <vt:lpstr>TCP/IP </vt:lpstr>
      <vt:lpstr>User Datagram Protocol (UDP)</vt:lpstr>
      <vt:lpstr>DNS and Domain Names</vt:lpstr>
      <vt:lpstr>Higher-levels protocols</vt:lpstr>
      <vt:lpstr>HTTP</vt:lpstr>
      <vt:lpstr>HTTP Request Messages</vt:lpstr>
      <vt:lpstr>HTTP Response Messages</vt:lpstr>
      <vt:lpstr>WWW	</vt:lpstr>
      <vt:lpstr>URL</vt:lpstr>
      <vt:lpstr>Client-Server Architecture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Sudip</cp:lastModifiedBy>
  <cp:revision>11</cp:revision>
  <dcterms:created xsi:type="dcterms:W3CDTF">2024-02-22T08:35:32Z</dcterms:created>
  <dcterms:modified xsi:type="dcterms:W3CDTF">2024-02-22T08:35:32Z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