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D4E7-C123-BF0E-C805-6257EAC9D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DCD12-62D9-BA85-7F2E-D4B2EC660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DB69C-9D0B-8751-E8E7-36CA8085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E3FB-51D1-4B40-9C56-C38C217C452B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EED7B-72D2-0969-3D2F-D046DFE86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39D07-C0B8-C31E-E0E9-EB3A6690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090D-ECF2-41A4-8C46-F8FD671CC9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17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9DE3-6C96-8AD9-A2B6-B41073A9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A8A11-08D9-475C-5783-D60EAA76E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E02C9-698F-2085-7673-40504506A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E3FB-51D1-4B40-9C56-C38C217C452B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AF800-B60D-B1BB-1638-2F8A741C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C891B-FFCE-748C-028D-B68ACD6F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090D-ECF2-41A4-8C46-F8FD671CC9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188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133019-A6B8-63C9-1B6E-6DE67F3759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2CF62-D863-A58E-ECC3-0BB957674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6A7A0-C971-2C76-E978-EC37E8661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E3FB-51D1-4B40-9C56-C38C217C452B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AF8F3-3453-AE1F-89FA-3AB522323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75AE3-CE62-A100-9F8F-69D34492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090D-ECF2-41A4-8C46-F8FD671CC9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89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A6DCE-3CC8-CD13-5442-391F4499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A6C80-7B5A-B9B9-DE52-2B4A510E8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CD31E-B57E-7A0D-009D-93BEE837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E3FB-51D1-4B40-9C56-C38C217C452B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989DD-C91B-46B8-ABE6-EBF37596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14EF8-CE59-C5A9-18B1-0D3A0D92E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090D-ECF2-41A4-8C46-F8FD671CC9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455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B7AAF-F434-9F2E-1D7C-A4FEED037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802A6-5483-CE04-6CB3-4A57BF70A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551DB-CBBA-76FC-6E65-D237AE23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E3FB-51D1-4B40-9C56-C38C217C452B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F8DF4-507C-1113-0BDB-0579FB40F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86C0C-831E-99CD-CDE6-7E3467B95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090D-ECF2-41A4-8C46-F8FD671CC9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747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AD22-142C-5F55-42A9-14481F93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5F70C-6FFE-1E37-6872-08ADDD518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25F8E-3842-39B1-4561-55F097818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01E21-6425-9DCE-6834-A6F152C6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E3FB-51D1-4B40-9C56-C38C217C452B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1F1A4-5471-C1BC-69EF-6D2490621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D6A50-336D-BFC4-2BCB-40A0DFE8A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090D-ECF2-41A4-8C46-F8FD671CC9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891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24064-1336-2C17-DA9C-49FB6DBE6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427B1-F5E0-76C4-1547-B3517BCF0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61C31-20F0-186A-7AF7-0B41FC357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44CB2-69B7-DF71-DBDA-F0D751BF3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5BC1B7-D144-26CC-F214-38C9CC7F6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F8FA4E-92B9-41A4-A5F1-A9779B14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E3FB-51D1-4B40-9C56-C38C217C452B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9E2203-48C9-BA73-5393-67A009AA7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A60FC0-6BF9-0211-29D0-CE531055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090D-ECF2-41A4-8C46-F8FD671CC9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4463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3D007-DD1D-10F6-16BF-F6E95AB3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FA409C-44A0-379C-818A-E4261DAE3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E3FB-51D1-4B40-9C56-C38C217C452B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EFEAA8-4F61-C767-0E31-F5502272F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FD3DF6-105E-F0DE-4306-8F85C701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090D-ECF2-41A4-8C46-F8FD671CC9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1469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1274E6-23C8-025F-D6B7-D57375E9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E3FB-51D1-4B40-9C56-C38C217C452B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59617-8D40-1929-7D02-F9BAD3BC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C1756-3631-FEF5-9CB8-40520AD8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090D-ECF2-41A4-8C46-F8FD671CC9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753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1C019-C447-EB87-5D9F-9ECA366C8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E637D-FCB2-E8AF-FDD6-3D415F1A2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1B68E-5B87-0B6C-9FAC-336A9553D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349EB-8FB4-10F4-7202-FDC31CB85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E3FB-51D1-4B40-9C56-C38C217C452B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0A740-144C-BD7C-C091-FDB841CB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7EDBD-981F-8C21-073C-F3FC3AA4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090D-ECF2-41A4-8C46-F8FD671CC9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49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CA92D-9617-8C9F-238F-90A7A38E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5DEC3B-1B4C-17D0-40DA-8130B3EE4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6BE20-B6F8-1222-C41F-17DCD8BD5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AAFAF-EBF5-D5BC-E9F0-E2D95145C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E3FB-51D1-4B40-9C56-C38C217C452B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9DEE3-6748-7CB4-3A58-7D503C26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476F5-B4F3-0BD5-D5D2-6607B96A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090D-ECF2-41A4-8C46-F8FD671CC9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185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599C82-8AE4-CD96-062F-76D72881F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C76B5-7D63-C131-9894-0731085A0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8B4F4-0814-A6C8-656E-C65DB04E7D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5E3FB-51D1-4B40-9C56-C38C217C452B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18E90-31DA-A88A-FD31-3106961903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B5381-3642-96D1-81F6-F346C3C7C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8090D-ECF2-41A4-8C46-F8FD671CC9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824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A5E973F-2421-1100-078A-BE1352D13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038" y="0"/>
            <a:ext cx="5981812" cy="608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6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030C63A-5C35-08D4-4642-18B653423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565" y="1497162"/>
            <a:ext cx="7254869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6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92CFF1E-A9F6-342E-F0FB-24017CD6B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013" y="1916299"/>
            <a:ext cx="7071973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7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4702243-B7AC-CA3A-75C6-C8C3C845E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083" y="1668627"/>
            <a:ext cx="7315834" cy="35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9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Devendra Raj Rana</dc:creator>
  <cp:lastModifiedBy>Devendra Raj Rana</cp:lastModifiedBy>
  <cp:revision>1</cp:revision>
  <dcterms:created xsi:type="dcterms:W3CDTF">2023-11-04T01:31:28Z</dcterms:created>
  <dcterms:modified xsi:type="dcterms:W3CDTF">2023-11-04T01:34:30Z</dcterms:modified>
</cp:coreProperties>
</file>