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F231-0066-8126-1887-2789247C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BFD3C-B494-88EB-5B1B-A7835B0B2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B69A-DB0B-0406-B78A-A424258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1DD5-2330-999F-88D1-9977D07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8AAF-C682-8398-7A04-A7FC563A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5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6986-B206-31B2-52EF-E14BD33B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43977-6BA2-1413-DBFA-92FC51B81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57B4D-8C79-89C6-4EBE-DFDE0056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F0611-B712-845D-5657-9D2A7F42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087C-6A20-6576-A748-9DE30983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FC6DC-15FC-CFCE-E0B5-C25C70AD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E1D5-0B8D-CA1D-2520-E4ABACCD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06C8-4F72-2B5E-BD78-601B1C1D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47756-2E00-7C92-A367-A3C39B5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CF5C7-899E-706D-83DB-643E233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6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CA1A-5C6A-39AB-F4EE-F983CA66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A08D-A225-4A14-480B-95C2C54E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D729-B1C7-D8C4-CCB8-3252C639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510D-767C-6CDA-6197-8798FA3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E00B-E75D-EE6C-CC72-3E498200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2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FBCF-C20E-674A-9A07-6EC33D02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8CF24-E10F-E911-4665-C2ED32AC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4B0E-E455-9410-F58A-2A5DF593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BCCB-4DF8-B58B-BA7D-C6C9B282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AB83-AE27-C78D-5C40-F29FF8F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84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1A7F-2B2E-73EB-FB72-81A7CD97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D9F0-58E9-4AC7-9C60-B0405406B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30747-1CF4-9C63-74F5-25846B92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0D55-1078-4E46-E892-473A500E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DA5A-DD49-A183-8D6A-E447A849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D7211-6BD9-3FE7-C101-B4EC4CB3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6C02-145E-CBFC-AA34-30ECAE5D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325D-43A9-44EA-AC3E-024D3524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62C9-351F-5990-9236-E0A82D17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B8C0C-F93D-6485-E868-074CF0C4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F5F4E-3C14-F639-8938-68648EE6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EE5C1-6510-72A9-3872-BF2EA55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4FE5-61BC-037F-414F-CA63C0B7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9EBED-629F-D3A8-2587-3BDD2DBE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41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C007-0D6C-511B-AEFB-5684565D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6782A-2EAA-3F0A-2445-6F118F16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8E64-E6B8-3B63-111F-EED633C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28348-7391-F394-4DC0-BFE209CC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E4414-AE9A-C0F6-BBE0-3FCB9E33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637D1-263F-69B0-A909-8D3C1C72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CC045-D31E-A22A-E7B6-3DA8065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1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0E67-282D-FC17-B43E-437331740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8550-EB27-8C78-2E92-2AD0529D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0AC6E-62F7-3F57-F1B5-5E6698BA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40BCD-D0BE-4750-BB8E-DAF35B15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EFC3-41EA-99EF-7589-DA24A344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C91C-819E-4C28-4305-A7076F8E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02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3708-96EF-BAC5-1845-D9372FD0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093F1-B241-DF16-EBFA-04476781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A6BF7-2768-3634-9A87-1F2FCEA3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A8AC-9C81-516D-1A8E-91B5036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7603-9BE3-F242-0354-785ADC27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4D96-C9FF-B069-6941-26F51869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46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59791-0906-E76B-6C1F-C12CBB6F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6E87-804E-4E31-20B7-71515872E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7286-1D82-2B3F-53FD-C10C3FFB6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2930-2A6C-43FA-B7A4-801B704EFCF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675D-2896-BC09-F007-F4810970C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B463-522E-EC90-CA01-4668245F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AA45-4693-4B69-9F64-1EE2016CB1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02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5EF2F6A-6029-1885-71FB-974ADCE3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77" y="370491"/>
            <a:ext cx="5727971" cy="611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B63E85-2BBE-2C38-D519-F2A4744A5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47" y="643467"/>
            <a:ext cx="605550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D042C1-F3B1-155F-B212-1DA14D0E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88" y="288425"/>
            <a:ext cx="7491973" cy="62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F3D7D4-473D-E8FD-6D85-50917985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45" y="1497162"/>
            <a:ext cx="542591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8FBD7F-7427-2D3C-D9BE-36BDC776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65" y="325495"/>
            <a:ext cx="8128374" cy="620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2023-10-31T18:30:32Z</dcterms:created>
  <dcterms:modified xsi:type="dcterms:W3CDTF">2023-10-31T18:33:12Z</dcterms:modified>
</cp:coreProperties>
</file>