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24F-55B6-6075-82B3-FEEF06D65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5BB3-4C4D-7ACA-F65E-F29CDD63A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0091-E2DA-EA45-BEE2-2CF7D643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A67D-4814-079D-F09D-566CED14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28572-41EF-EBAA-AD6F-613E61D9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7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ACE9-E1D4-FE05-C659-857E729E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8A59-4036-01EA-A8F1-785FCB6C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AE8A-DAC1-EBA4-F30F-E0EEFDB9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7CFD-EFF1-5EB0-7C53-6BE07937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E0D8-BAD6-05BF-B85B-E2D9D3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5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1195F-7C45-283E-D3D1-0D84189AC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18D9B-21BF-21DE-94A0-B28048DC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BF92-4FEA-709D-52F2-71856D0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6207-030F-E75B-5C1E-2CDF3456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69CE-06A7-EC4C-1841-300509F1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0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CEA5-FBE1-04E8-99B9-3F8DE233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EF3A-C4B8-C5BB-CC22-CA1B6213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85F-FFC7-08E0-CFF9-576BBB42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3F64-08DC-A629-2FC6-A93A9DC1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9292-3BF2-09C1-C35A-8FC08C6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41CD-EFD5-E84B-F911-7E405E68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355B-B04A-1853-EAC6-D99EB060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01A8-5479-686A-55A0-C8F1AF5D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9FB5-64D6-9B43-C5E4-E5F2E48A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9C74-ABF7-D373-144A-DCEF2700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3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6835-7DD2-51C0-4B30-C3DC10B0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4265-CD9A-457C-4932-30ED379CC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8714-A613-708A-0035-65EBBBDB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BF93-3017-2E08-C85D-416447E2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39CA8-5C14-F560-8781-62A39888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82DB-5F93-3C41-DB29-0BCB13FF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1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BF4-216C-DE15-9B57-67FA2C17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C5ED-CDF1-AA80-86D5-FA945185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4B48F-FA9F-BE71-1F75-C3D97F91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106E0-37D8-D25A-5D8E-93FDF6028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5EF42-4B20-961C-51C0-F07716191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14C70-8EFF-CA95-F3AA-A6384EC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A7AC-FF6A-751C-52A9-758CDDB4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EB060-1BD4-0416-A839-716DD12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1567-0853-4221-FB60-AF5812D1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807C2-4FF2-F9B7-A14F-813940EF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6743A-1DEB-554B-9A92-89E15183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D670C-E90E-9ACE-B17B-8FB6EEC5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9E398-568A-C26A-F5D8-A102B984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38043-A4C7-3AE8-D1FF-0A54ABAF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16AF-9798-69EE-B2B9-AB9D7188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2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6AF3-BA5A-00C2-EE88-D3725BF6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5920-B05B-09E5-D045-4A4500BB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354BD-207B-5508-A5CA-D885AB89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0852-5104-F27B-038A-0EBD39E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D48C1-9A05-4FD9-D9D4-AD4708F1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FA74-0FD7-5F26-620F-80480D2F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68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AC9A-96D9-65C2-0603-E8F9FB60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A66EA-5892-16A4-76A5-DE27174E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74B1C-E5A5-DA7E-079E-D588EBB3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0F480-5571-4C68-0A59-53C8532B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AD3B-6AC1-CC95-E89C-A05E5A01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2546B-EAC8-3259-2F92-7B094F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4ED45-01A3-87D5-AF3D-0A8A8849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92A13-6145-9F3F-6220-4A561C92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C54A-DAB5-1FCC-D05B-08ECAF820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31B7-47F4-4F15-B266-B9542B0EF759}" type="datetimeFigureOut">
              <a:rPr lang="en-CA" smtClean="0"/>
              <a:t>2023-10-24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D36C-A8A2-88ED-F3D4-2B009F30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4FB4-4305-C116-7983-2A05F1B1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BDDC-2191-44EE-ABAC-572FD51EC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5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D2BCDD-4C93-0CE8-CBDE-2BCD6E84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25" y="161925"/>
            <a:ext cx="6707276" cy="63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92F699-18A6-9F2D-BD3E-E0771C12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10" y="257175"/>
            <a:ext cx="6021490" cy="59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8260C9-89F1-AA3C-5C08-388290CF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4" y="161925"/>
            <a:ext cx="68946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945797-6C57-1350-FAB1-C3EF94B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21" y="180975"/>
            <a:ext cx="689449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81F9A6-8DCB-174D-294A-7A317F87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81" y="429957"/>
            <a:ext cx="6871594" cy="59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EA60F3-71AA-2C8A-57A1-45DB8DEA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95" y="0"/>
            <a:ext cx="7761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9443E43-E227-B362-0E1E-67EF2EE1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90" y="1420956"/>
            <a:ext cx="554022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3538BF-D647-493D-EDB4-9D7DFC99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78" y="246766"/>
            <a:ext cx="6366950" cy="62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2</cp:revision>
  <dcterms:created xsi:type="dcterms:W3CDTF">2023-10-25T00:16:01Z</dcterms:created>
  <dcterms:modified xsi:type="dcterms:W3CDTF">2023-10-25T03:28:07Z</dcterms:modified>
</cp:coreProperties>
</file>