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CDC8-FFF5-0D53-CC73-9D0D8EAF6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F4DD6-0EAE-6E5E-D942-B8E0F5071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39A31-BF20-B541-4488-B167D7BD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A9A-588C-47A8-A2D9-8A8534EEA233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7BBFA-6327-F123-45B5-B20F7E10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B41D9-48C8-C0DD-76FE-7CB6CA20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0583-7348-4A67-B3F7-C49BA04BED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631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0ABA-3D23-B8C6-F939-6D22017D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A3301-52BB-B684-A353-429582838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CE7C5-6847-83A9-E4B2-765C463F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A9A-588C-47A8-A2D9-8A8534EEA233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D84FE-2FC3-B53C-D304-4854E12F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63D61-C516-2627-B70D-0D82B228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0583-7348-4A67-B3F7-C49BA04BED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2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E2AD9-E3AE-42A9-0622-708C66E65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FC126-834B-CD2D-5FDF-9692D43B8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527AB-2A33-DF53-F481-FFFE5145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A9A-588C-47A8-A2D9-8A8534EEA233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19AD9-C6A4-187F-42C7-9B9B2E22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B973C-0705-D6DD-6564-E55586EE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0583-7348-4A67-B3F7-C49BA04BED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275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AF28-98B8-CAEE-5C0D-79E2D789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0A0DC-E236-54AC-0A4D-DCE16ECE7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6B71C-DEA4-BD35-3E27-799D174B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A9A-588C-47A8-A2D9-8A8534EEA233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70505-80C2-708D-F58B-80C7D94B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0BB3C-4CC8-8FA7-18FE-37470A5C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0583-7348-4A67-B3F7-C49BA04BED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87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49DA-CF2C-AB1F-D841-3681FACB4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41538-1BB1-8A9E-8546-55A8BBB13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CB786-EAC2-C7AA-CBA8-39164B34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A9A-588C-47A8-A2D9-8A8534EEA233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4B5E3-68E3-7067-4E74-0295FBB2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B97B3-1D6D-B7FF-3B60-4DCB0500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0583-7348-4A67-B3F7-C49BA04BED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507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A2C9-F028-F70A-276E-EA89287C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C83C-B06F-4D99-0212-4B801A834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1D759-BBD2-1ECD-CFE6-902F06192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8700C-D4D6-8882-F173-570167BD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A9A-588C-47A8-A2D9-8A8534EEA233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9B90D-FABB-FC57-2442-9574D6E9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EDA78-FBF7-E0F4-EC62-7E141B57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0583-7348-4A67-B3F7-C49BA04BED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685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73A8-DC48-3682-A475-B51CE47E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90D65-5E77-9A9D-2989-94834299E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31F50-3BE7-7DCA-27C7-95D18676C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09CA9-A663-E0CB-A468-B3E0A22DF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4557B-EBD8-BA19-7DBA-4AEAEADD7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AA661-5C8F-32DE-CD30-8D6EE314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A9A-588C-47A8-A2D9-8A8534EEA233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D3812-C816-20A0-87D8-886F9474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F5256-3781-A3D2-F025-2E430132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0583-7348-4A67-B3F7-C49BA04BED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78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2EBB-D80C-B7BD-4198-3EEFA144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19486-B588-3B6C-20A3-F2D17FB3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A9A-588C-47A8-A2D9-8A8534EEA233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D8597-156D-C3A3-F159-A44BDE79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50C02-CE36-46BA-436E-5583C49F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0583-7348-4A67-B3F7-C49BA04BED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196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49ACA-A055-443C-C4D9-BE03216F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A9A-588C-47A8-A2D9-8A8534EEA233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71761-6AEA-8123-EA3F-DE8BED7E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73A80-23EF-7E10-C96F-94741A81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0583-7348-4A67-B3F7-C49BA04BED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451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BB05-166D-A0F1-C06D-32D67D79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99964-B4DA-F761-0908-F8F0F93ED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EA5C-557E-6848-884E-B339DF14A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34A23-7F1E-6243-2E7C-D05B044B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A9A-588C-47A8-A2D9-8A8534EEA233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BCBFB-305B-A08D-0F15-70E9D01E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FF860-2761-E955-885F-01115967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0583-7348-4A67-B3F7-C49BA04BED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593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5338-0643-4224-C18C-F50D2DBC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40FB78-B516-05C5-7F6B-89A67DF93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FD7EE-CA5C-1841-FEF4-4F26E1C0B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C2B14-317D-1CB7-2218-A522707E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2A9A-588C-47A8-A2D9-8A8534EEA233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48815-8532-F29D-DD18-6655AAFE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0C779-3B57-B104-3CFA-F388F75F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0583-7348-4A67-B3F7-C49BA04BED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95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E3F91-B3C3-5AD9-9A02-6A576DDC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4EB9B-50E8-E1CD-9B97-CCDED4702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BFAB5-7911-9F3C-D988-395DB5171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82A9A-588C-47A8-A2D9-8A8534EEA233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8B60F-6A36-E2F5-9D17-24B6831A4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AF58F-1305-33F3-E86D-A3C49E142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60583-7348-4A67-B3F7-C49BA04BED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89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590264-E866-3E1C-3652-5E1C23EE2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43" y="381000"/>
            <a:ext cx="9132513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3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2DA7EC4-619E-9716-E857-365B52627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85" y="314325"/>
            <a:ext cx="11082030" cy="60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0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9A768EF-02F6-D913-C5DC-D24504362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85" y="342900"/>
            <a:ext cx="1039783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3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5FADDE4-7C9D-98E2-EB74-53479FC55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447675"/>
            <a:ext cx="112204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5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">
            <a:extLst>
              <a:ext uri="{FF2B5EF4-FFF2-40B4-BE49-F238E27FC236}">
                <a16:creationId xmlns:a16="http://schemas.microsoft.com/office/drawing/2014/main" id="{CC9C8EDC-D04B-3AA8-05B7-7CB05257E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276225"/>
            <a:ext cx="6581775" cy="583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1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9438482-DF36-2206-257D-4900A26D6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409" y="457200"/>
            <a:ext cx="6649278" cy="568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1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Devendra Raj Rana</dc:creator>
  <cp:lastModifiedBy>Devendra Raj Rana</cp:lastModifiedBy>
  <cp:revision>1</cp:revision>
  <dcterms:created xsi:type="dcterms:W3CDTF">2023-09-19T16:03:09Z</dcterms:created>
  <dcterms:modified xsi:type="dcterms:W3CDTF">2023-09-19T16:24:06Z</dcterms:modified>
</cp:coreProperties>
</file>