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9B90-0F36-2ED6-4B98-94582D7A3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39C5F-BDC3-FFFA-8777-1FAF61F1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A97D-EDBD-5A1E-5FB9-1F55370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AEA3-60FF-F4C3-428C-5FAF9CE6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4057-5882-E8FD-C779-8A8E0392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18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E53F-C99D-CDFB-1378-C0F53589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607FD-8F8C-C5F1-3FA8-04C6F6C9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6BD6-87F7-F0D3-CA26-BA4ECCB1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E61C-8FD6-C0DD-79B6-1BC70B4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0E0F-1B6F-AFEB-9B3E-3706449D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44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9D7F6-2919-9472-D5B5-649C657BF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69F7D-DE58-8903-D429-E8A80FFC5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F174-BE8E-33F0-DAC5-600A2280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2070-3247-7FD9-9E35-189676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92AE-4353-8B70-DAC0-FB78B07D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79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510E-89BB-F147-1F82-8F8A0CD5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A3AF-7710-2F55-51D8-3B4A418D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ACF3-55A5-0104-145F-14E4266E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F9BC-FDCF-A8DC-18D2-260F1BC0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7AE2F-7CD2-4E35-66FD-C0A12116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6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4DFB-7381-FA55-CC5E-50EB7DEA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A0E4D-2BC2-4813-6C4E-4D9EE730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4B6B-407B-042B-5ADD-DB2262F7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D612-FB5F-11EF-CD3C-1468DC78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0F1E-0217-01B6-93B1-FB4212C2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4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61C8-7B95-8907-C9D8-8A312290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C8D5-668F-4DA5-D3C3-6D6A1B98D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D4EFF-2950-B52B-32E3-F715D53CB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10250-4C67-203C-6054-A081A78A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D6CB-6963-26C8-61E6-B9F0E066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3B3C-72F4-422A-9E6B-DC0FCA88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2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D4D1-ADB8-C219-7FE3-53EDDDE1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B064A-6250-40A5-8CD8-23EF44C6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AA751-5678-6B4C-22F4-5FE35255C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A0D61-B342-2032-A5BF-9CCD663DA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D7B90-BD2F-F374-3B22-0ECF0D276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F21B4-DBED-0171-2494-2DB13BFE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FFE95-50BF-9AF7-F6F4-0C2F21B0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F5E16-EF26-C278-5280-D8E753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56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6C2D-6D8E-0959-7D4A-CEAA47B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3E484-C45D-7478-FC34-9B0D3F13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2BD5E-43D9-A244-A00D-F5319EC3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7AD53-ED93-6271-91E0-5FE5A78B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76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A9C66-F043-170F-F3AF-6D8EEC6F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E6EB2-3D04-4681-80A7-BE342292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FDCC-ECA4-C6E5-AB18-65FF9D7A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23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56D0-647D-CC55-CFFC-A22B37D6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1B18-01B3-C755-C5AD-1835BB52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620A-CE8B-9D5D-0A68-11749E08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D7E5-DCA4-7A7A-FEF0-C2067702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1C474-07D2-8754-4422-5776007B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E6C58-0EB4-2E69-8F92-F9A314CC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D0E0-3D1D-2D14-9A38-B19B0C01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2F364-954A-62B9-CA71-B46AD0FEA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AE244-57B7-C8C9-B2F4-E4B7E7318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5965-B05D-D68B-EB18-747A4955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5AD2C-2555-75FC-5C92-14FEF00E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6D954-D171-822D-948B-24C61936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704F3-7F11-8D78-E0BC-EE8730C7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1194-0024-18D7-2190-EAC42A3E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158F-4CD8-9729-15E6-ADECD8CDF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0BC8-208E-4C3F-B758-42FF076BF1C8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AB19-F715-0722-DC20-35E01441C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F1D2-5C89-3BCF-07A7-63E5B8366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F8CF-927C-45B8-B4DC-05E0ED70D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8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F8A9BD-5BB1-26AF-95E2-E0B9B1E55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70" y="83820"/>
            <a:ext cx="6957060" cy="669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4C83D3B-3A71-8885-4F18-08746E315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45" y="0"/>
            <a:ext cx="6835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4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9E104A0-0B9C-98C2-8406-F77053C5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30" y="1158240"/>
            <a:ext cx="493014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8145AD-54FA-C56E-FBE1-13D859C81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90" y="0"/>
            <a:ext cx="7498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6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B305D6-1D0E-D0D1-2E1B-BE536F577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22" y="0"/>
            <a:ext cx="6873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E8B2331-7E22-F09B-FEF5-1036EF0DC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0" y="0"/>
            <a:ext cx="11501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5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1</cp:revision>
  <dcterms:created xsi:type="dcterms:W3CDTF">2023-09-26T16:13:08Z</dcterms:created>
  <dcterms:modified xsi:type="dcterms:W3CDTF">2023-09-26T16:21:32Z</dcterms:modified>
</cp:coreProperties>
</file>