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6AD9-72CB-BFE1-21CF-AC59F317D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78D49-B591-014A-00C8-CA7081E0F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4B705-8258-C42A-3587-24EB1D70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5C80-1A65-4219-82C7-66528D433461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34F9-70D4-9A61-E24E-1EA331AE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709E-C67F-3036-4CD4-2D645AFC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208-E189-44CD-B054-B64613F95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16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E2E1-4197-BBEA-C256-2EF9767B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A623F-C6FE-1F44-3796-3CAFCFE89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66882-9565-D182-5D23-F6DA97DD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5C80-1A65-4219-82C7-66528D433461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2007-F37F-E164-E47C-2BD0FEBB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22C3-818D-1615-32BD-C3DE9A53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208-E189-44CD-B054-B64613F95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9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139B8-09E7-F06F-34B8-867D6969D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6F416-DBCC-FD57-8F14-DEB925A4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4CA4-48AE-4B78-376F-46DC7A51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5C80-1A65-4219-82C7-66528D433461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BC58E-37D8-161D-F272-92BAD48D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C50BA-ACAE-AA97-32B3-0B0A748A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208-E189-44CD-B054-B64613F95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18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3C64-91B8-B644-7097-E5D4DA56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7290-AEB9-B9BB-582D-1B67512C6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7DB8-7E04-4DCC-F0D4-F307290F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5C80-1A65-4219-82C7-66528D433461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084B-782B-1548-5886-8D5DA67E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EC741-EF32-EF27-B4E6-F1221D03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208-E189-44CD-B054-B64613F95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7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72F5-3E0A-1114-F00F-A90FFB4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F4E83-107A-7426-61C6-CFB8D43E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180A-8EC0-7725-1212-9F3B11B4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5C80-1A65-4219-82C7-66528D433461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89BDD-DAEC-D322-7774-CFE40B12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26BB-547A-9C77-22C0-79FCFFCF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208-E189-44CD-B054-B64613F95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20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5227-DAFD-D2B4-FD28-B0635338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B0A0-0C64-4C76-1514-86CE7EE03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D8781-7968-F9D3-70AC-834828380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53DB7-0278-8594-3318-D56A48A5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5C80-1A65-4219-82C7-66528D433461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46652-45D4-039A-DFF6-3BD5FBEB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08BE7-727C-75EC-2336-7F180414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208-E189-44CD-B054-B64613F95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65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E5AA-BFE1-2881-0E03-431E1547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18DD2-EDC8-CE22-6533-9153F3117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D6A67-8137-89A4-97FC-27A2A6CB6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59AEB-C0FF-671C-FFE6-533FC0A9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7132D-1B1D-4B03-7CAF-8BE620177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8185C-2A29-4D96-3020-08BE32C5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5C80-1A65-4219-82C7-66528D433461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4FEB0-0424-37C1-E3C7-464FB411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B11FC-E113-7D74-408D-E6149817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208-E189-44CD-B054-B64613F95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71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0F8A-0AB0-E111-2AC4-E8DC3E1B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61E89-566A-D7FF-2388-DA0E3F21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5C80-1A65-4219-82C7-66528D433461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E1B12-5D19-A571-1C90-20420E6A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0DC4E-291A-9CEA-7A03-E5F0E8E7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208-E189-44CD-B054-B64613F95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31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12750-98C9-C216-38C6-9EBC16A9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5C80-1A65-4219-82C7-66528D433461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79D70-A567-3FBC-827F-D1578885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35EF3-9288-3B72-08D7-55D9A986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208-E189-44CD-B054-B64613F95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0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306B-FD55-3048-8D68-AD47E54F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6AAE-6E38-3CE8-5995-B56CAAEC4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37E3B-8940-9468-FF37-15B25B1C8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D9A2A-CBE7-EF0A-219D-04B7230C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5C80-1A65-4219-82C7-66528D433461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A6F78-9B7D-CC74-855D-903C93BA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999CF-4768-AA5D-3335-B3816668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208-E189-44CD-B054-B64613F95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9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05F1-508F-9827-91D5-70646231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0EF81-D6DA-0AB8-754D-D721FA831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0C3A5-1067-0F9C-52DB-283928EE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EB236-E8C5-DC3A-BDE0-C4C9D7AB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5C80-1A65-4219-82C7-66528D433461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9E0ED-8867-9630-3102-1891D53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26F2-900B-9A50-99D1-E218639B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208-E189-44CD-B054-B64613F95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50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E4290-1160-72A3-0FD1-6287460F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C18E9-E022-07D6-F5F1-AFFEB19F7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F7D7-33A7-A7C3-498E-4F02ABB2F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5C80-1A65-4219-82C7-66528D433461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2870-4583-9490-A76F-BC3ABDBC9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A097A-2C7B-2623-573F-B5956E49D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0208-E189-44CD-B054-B64613F95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89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numbers and numbers&#10;&#10;Description automatically generated">
            <a:extLst>
              <a:ext uri="{FF2B5EF4-FFF2-40B4-BE49-F238E27FC236}">
                <a16:creationId xmlns:a16="http://schemas.microsoft.com/office/drawing/2014/main" id="{F25D3D02-A695-31CC-4B26-01E95B06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1389185"/>
            <a:ext cx="8598877" cy="37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5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6D0339CE-C631-8D5C-7E1F-C400D41F9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1283677"/>
            <a:ext cx="10873740" cy="342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0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5718064-7E33-827A-4D1C-5DA640DA6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97" y="524862"/>
            <a:ext cx="10580605" cy="58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8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1FBECA3-FD8E-1C9C-A87A-76E1C7875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479" y="369277"/>
            <a:ext cx="6944028" cy="56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ADB1A5C5-A5F8-204E-1D32-4736F41E3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95754"/>
            <a:ext cx="7614138" cy="40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3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Raj Rana</dc:creator>
  <cp:lastModifiedBy>Devendra Raj Rana</cp:lastModifiedBy>
  <cp:revision>1</cp:revision>
  <dcterms:created xsi:type="dcterms:W3CDTF">2023-09-29T20:15:18Z</dcterms:created>
  <dcterms:modified xsi:type="dcterms:W3CDTF">2023-09-29T20:20:15Z</dcterms:modified>
</cp:coreProperties>
</file>