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BD6C-C419-0E55-EB4D-88DF857C5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5C56B-7D58-9005-F090-F3B08280D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7C169-E916-9DB1-2C6E-6047AC4B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EFE8-44B4-4866-B4E4-E6843F22AD85}" type="datetimeFigureOut">
              <a:rPr lang="en-CA" smtClean="0"/>
              <a:t>2023-10-17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78760-CF81-7746-90EC-B4AC5DBF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0284-9742-E3F0-0588-0B71EEBC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A309-04BC-4645-A6C9-C62AC8A546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67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BF7A2-E952-76B0-3A52-121DA691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DD869-E041-D773-ABA2-517E67AD3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D34D4-2D5A-FBFC-61CD-70C981A6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EFE8-44B4-4866-B4E4-E6843F22AD85}" type="datetimeFigureOut">
              <a:rPr lang="en-CA" smtClean="0"/>
              <a:t>2023-10-17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393AB-6702-DFEA-A6EC-46EE07E53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BBFEA-38A5-FA36-CED0-66456B25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A309-04BC-4645-A6C9-C62AC8A546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787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D3F26E-37BA-97B1-0E31-103F01431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FB8A8-C6DF-BF51-457E-60A302888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D947C-9024-7603-C555-55618A81B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EFE8-44B4-4866-B4E4-E6843F22AD85}" type="datetimeFigureOut">
              <a:rPr lang="en-CA" smtClean="0"/>
              <a:t>2023-10-17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B412B-B488-77E9-B18C-B1FEC236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C6C92-7C28-32DF-0468-09E75A5C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A309-04BC-4645-A6C9-C62AC8A546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336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5D2D-478F-0433-510D-0B436544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96C1-EEA8-1753-21DC-4C96774B7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7B16F-EB34-7E1E-6E60-CC94591B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EFE8-44B4-4866-B4E4-E6843F22AD85}" type="datetimeFigureOut">
              <a:rPr lang="en-CA" smtClean="0"/>
              <a:t>2023-10-17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BA0EE-889A-2824-41BE-A466355A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7AB78-2F42-4622-3281-62605DCA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A309-04BC-4645-A6C9-C62AC8A546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22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3FD5-3919-9035-0B15-44AF4BAC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B6B16-C771-969F-E129-907DDAA15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B4594-5401-5B20-883F-1D117E0CC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EFE8-44B4-4866-B4E4-E6843F22AD85}" type="datetimeFigureOut">
              <a:rPr lang="en-CA" smtClean="0"/>
              <a:t>2023-10-17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37FB5-996B-8E46-0B44-BBA773C7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2137A-DE3D-EA99-A237-A6300F02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A309-04BC-4645-A6C9-C62AC8A546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358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2F42-6F8D-D141-E66E-71648220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D258D-9E8F-9C77-7F3B-08CCDA655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11C2F-9877-540C-7A4A-A97A360F4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C729D-8DE9-0E64-C5B2-B9C15BAD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EFE8-44B4-4866-B4E4-E6843F22AD85}" type="datetimeFigureOut">
              <a:rPr lang="en-CA" smtClean="0"/>
              <a:t>2023-10-17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78180-BE74-FC96-BF28-FB6AD15D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FC1FD-D84B-86E8-1851-A8C3A404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A309-04BC-4645-A6C9-C62AC8A546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569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2424-CED7-3FBA-2DFF-CBC767C2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9C9AB-174A-FCA1-9BCD-3DE3B0AF1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A3349-E39C-3BC4-E506-CFC02991B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FA841-9DE6-0385-8C51-7C1C0AA3F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80118-C445-5151-0D15-8BD0EDA90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FD627-D1C5-C177-8458-96AEA6449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EFE8-44B4-4866-B4E4-E6843F22AD85}" type="datetimeFigureOut">
              <a:rPr lang="en-CA" smtClean="0"/>
              <a:t>2023-10-17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362804-E811-4CE2-6EA7-08C69EB6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7A800-8707-4172-A578-F339E532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A309-04BC-4645-A6C9-C62AC8A546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100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2ABB-9ED3-2BF9-E0EA-C13C85E7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6A221-68DE-EE12-B155-B2B94C93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EFE8-44B4-4866-B4E4-E6843F22AD85}" type="datetimeFigureOut">
              <a:rPr lang="en-CA" smtClean="0"/>
              <a:t>2023-10-17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D7E0A-89EB-F4D6-D498-EDC08096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51858-26AA-D2F6-9AF4-7E7971C7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A309-04BC-4645-A6C9-C62AC8A546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57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A596A-2CE9-5C8F-18B5-2BA460B3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EFE8-44B4-4866-B4E4-E6843F22AD85}" type="datetimeFigureOut">
              <a:rPr lang="en-CA" smtClean="0"/>
              <a:t>2023-10-17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32BCB5-142F-A346-6E56-C4C36ED4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61B78-A24F-BB46-5579-3009AC9D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A309-04BC-4645-A6C9-C62AC8A546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456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8728C-13BA-0D1E-3BB2-8A19BA737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53303-3B6D-5050-C568-E537CB509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B6673-1824-74C7-2E13-47A4F71CC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90489-E211-4A43-AD51-D9AD8054D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EFE8-44B4-4866-B4E4-E6843F22AD85}" type="datetimeFigureOut">
              <a:rPr lang="en-CA" smtClean="0"/>
              <a:t>2023-10-17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F1B52-E7B7-8CED-989A-B2B03E85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37188-AF1C-268C-AB8B-9AC274F4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A309-04BC-4645-A6C9-C62AC8A546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345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5F40-859A-5D9B-5EB2-2CDF6C16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52050-414E-1D7C-50BF-752EE29BC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9E838-79EC-E9F9-4089-74F488D42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CF617-C875-B9DC-D436-A1327407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EFE8-44B4-4866-B4E4-E6843F22AD85}" type="datetimeFigureOut">
              <a:rPr lang="en-CA" smtClean="0"/>
              <a:t>2023-10-17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65C27-34E0-3E7A-AC61-03170EFE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489AC-A196-EF12-EDC1-B07082B8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A309-04BC-4645-A6C9-C62AC8A546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72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D5E69-3AC2-9419-C6F6-DF4EAF93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70F75-24D0-DAEA-A280-78AB8546A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82878-A1A8-E05A-F92C-DB13E90D7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8EFE8-44B4-4866-B4E4-E6843F22AD85}" type="datetimeFigureOut">
              <a:rPr lang="en-CA" smtClean="0"/>
              <a:t>2023-10-17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48502-1840-F2ED-3B73-91B380D20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E4B42-3C08-7745-AEBF-553C1AB0E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7A309-04BC-4645-A6C9-C62AC8A546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858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0892494-E21F-73AC-7C5D-C9FD754CE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339" y="316523"/>
            <a:ext cx="8086337" cy="62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7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0F6D1A3-4DE2-3EEF-BD36-D4B31E4FC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40" y="333273"/>
            <a:ext cx="8841468" cy="619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8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BD93F833-D2A8-0DC6-CCC4-D5C298B55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09" y="140677"/>
            <a:ext cx="8093862" cy="620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64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E74CF77-2116-BC9F-7413-E61CF3475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79" y="0"/>
            <a:ext cx="8110559" cy="645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7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CE7F712-D041-E563-4D9F-5F0FCC911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34" y="345244"/>
            <a:ext cx="7814997" cy="616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4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363A5B9-AAB8-830E-7942-52BF816BE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393" y="0"/>
            <a:ext cx="6123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7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Devendra Raj Rana</dc:creator>
  <cp:lastModifiedBy>Devendra Raj Rana</cp:lastModifiedBy>
  <cp:revision>1</cp:revision>
  <dcterms:created xsi:type="dcterms:W3CDTF">2023-10-17T21:03:27Z</dcterms:created>
  <dcterms:modified xsi:type="dcterms:W3CDTF">2023-10-17T21:08:36Z</dcterms:modified>
</cp:coreProperties>
</file>