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60" r:id="rId7"/>
    <p:sldId id="25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4CB90-119C-4F94-BBAA-DCA0CDC9D6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F78A15-E8F0-200B-C85D-BAA4A28A35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0E80C7-ED11-D302-A98F-7F1FEBC74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C1AE4-EC69-48FE-B6BA-BA1D1DC68057}" type="datetimeFigureOut">
              <a:rPr lang="en-CA" smtClean="0"/>
              <a:t>2023-09-12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CCACFD-9E89-3D81-31DD-3E9FCD1D4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BBD741-FB3E-4700-7142-84D332B7D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593AD-A9CF-44F4-B591-AA3AF5528C7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73475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F05DB-0DB7-5FEA-8748-B3F8F1AFF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D43FF4-D419-EBAE-EB21-4F18E8BABD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4D2E76-FA9B-2BE8-88B9-37C01D9E0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C1AE4-EC69-48FE-B6BA-BA1D1DC68057}" type="datetimeFigureOut">
              <a:rPr lang="en-CA" smtClean="0"/>
              <a:t>2023-09-12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5F64E1-F0C4-B180-BB31-1F551C899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C3BA24-7665-30A1-D291-A1980BD9D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593AD-A9CF-44F4-B591-AA3AF5528C7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63504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B98FA6-150E-CA18-56DD-BFDA912B78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2D41D8-26E1-7513-0472-1C899A51FC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84AFEC-85A9-FB4B-E83A-20E361753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C1AE4-EC69-48FE-B6BA-BA1D1DC68057}" type="datetimeFigureOut">
              <a:rPr lang="en-CA" smtClean="0"/>
              <a:t>2023-09-12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A104D2-7933-4E88-C6EA-92F81EC29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66482D-B5CC-E763-25DC-A5094040F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593AD-A9CF-44F4-B591-AA3AF5528C7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27898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61344-0C56-8A95-D5D8-9D478A5B5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B5880E-BED0-EA54-A290-F652B58736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5BD81-3A0E-7C92-BE3D-C777A1157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C1AE4-EC69-48FE-B6BA-BA1D1DC68057}" type="datetimeFigureOut">
              <a:rPr lang="en-CA" smtClean="0"/>
              <a:t>2023-09-12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7491DD-9333-419F-D318-D30E86902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155CBE-BE0F-AF53-AC95-DE8AECB16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593AD-A9CF-44F4-B591-AA3AF5528C7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54967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20813-2BB3-517B-563E-0B7528D40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88658B-FD32-4E43-5E13-094B247F9D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A6553F-4A29-05CB-6DDF-4DB8CBFA1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C1AE4-EC69-48FE-B6BA-BA1D1DC68057}" type="datetimeFigureOut">
              <a:rPr lang="en-CA" smtClean="0"/>
              <a:t>2023-09-12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098029-991F-91A2-55D4-647916FD7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7DACD8-C632-52CD-CC97-2BFFC6EE5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593AD-A9CF-44F4-B591-AA3AF5528C7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50070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DE02E-854B-891D-0E7B-53CD25918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6DE480-F224-BC98-FD50-19EC9A81C3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74480B-F74E-6630-DEBD-C6A7540501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EE0657-AC4E-955F-755E-5275E4C77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C1AE4-EC69-48FE-B6BA-BA1D1DC68057}" type="datetimeFigureOut">
              <a:rPr lang="en-CA" smtClean="0"/>
              <a:t>2023-09-12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F19154-CC56-AAEC-AF07-825BB9646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31DB22-CAAF-8B65-66EA-381FDED6B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593AD-A9CF-44F4-B591-AA3AF5528C7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34890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CAFB1-B9B5-37EB-47A0-5D5FBFF91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D1A9BF-480F-4BEE-523A-5D7E031B4C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90FB41-F59A-0679-AFEB-AAE447DCA1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866EF0-0224-D9C1-62B2-CC1D4AF35D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A9A5B5-7579-9DFF-3FE5-DBBE90AD27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EB5DF7-FDF2-C9D2-5865-BF7C62550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C1AE4-EC69-48FE-B6BA-BA1D1DC68057}" type="datetimeFigureOut">
              <a:rPr lang="en-CA" smtClean="0"/>
              <a:t>2023-09-12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9C5EB8-F7C1-F2BE-1B8D-18BD79962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9BFF63-137D-9DD9-FA43-DC8441D46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593AD-A9CF-44F4-B591-AA3AF5528C7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73399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FC3C2-EB7B-22F1-0337-F3CCE62CD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8C158D-FD6F-A556-6448-E9559F3A3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C1AE4-EC69-48FE-B6BA-BA1D1DC68057}" type="datetimeFigureOut">
              <a:rPr lang="en-CA" smtClean="0"/>
              <a:t>2023-09-12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D026D7-BDDD-A696-3FE3-4BE75AC5E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1538B4-9DFA-81DA-FCB9-51F263B1A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593AD-A9CF-44F4-B591-AA3AF5528C7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6740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6A81AD-50BC-F2B6-08FD-DD36C9B83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C1AE4-EC69-48FE-B6BA-BA1D1DC68057}" type="datetimeFigureOut">
              <a:rPr lang="en-CA" smtClean="0"/>
              <a:t>2023-09-12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8B68DD-A074-3B47-DF2D-DF82F417A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CF1AAA-938A-E117-FE08-E64D3785D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593AD-A9CF-44F4-B591-AA3AF5528C7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69108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AA19C-673A-632D-5A32-DD53EDD84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EFAAC4-35E1-0243-9C19-37B54A1E76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F2B8BA-29FF-92A9-6176-E6D1D6C26B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564AD6-C025-518D-8C97-023AC416C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C1AE4-EC69-48FE-B6BA-BA1D1DC68057}" type="datetimeFigureOut">
              <a:rPr lang="en-CA" smtClean="0"/>
              <a:t>2023-09-12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43BD4D-2B11-D5BE-1AD1-4A7A318CA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3B76B5-573D-1371-CEA3-024B817CF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593AD-A9CF-44F4-B591-AA3AF5528C7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40850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96C55-CBA8-66BB-3D2E-30A401605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C08113-921A-C7F7-1C32-374116FF6B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05740C-887B-CA99-AF5B-5E16832C7F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F39840-2DDD-3C22-6845-9F8D137A8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C1AE4-EC69-48FE-B6BA-BA1D1DC68057}" type="datetimeFigureOut">
              <a:rPr lang="en-CA" smtClean="0"/>
              <a:t>2023-09-12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64DD1A-DCEE-9455-983F-AF718D7AB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9C0427-F7FE-AD2C-59CB-F78E1EA66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593AD-A9CF-44F4-B591-AA3AF5528C7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93924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98A8C0-D06A-8D47-CDA1-12646C0C7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E2A6B1-ECEE-0C54-E145-3D4CA7AF12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AB08D8-7159-C9C3-A49B-FAFCFA65E5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8C1AE4-EC69-48FE-B6BA-BA1D1DC68057}" type="datetimeFigureOut">
              <a:rPr lang="en-CA" smtClean="0"/>
              <a:t>2023-09-12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59045C-494A-8EEE-5081-5A2B50B122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C108F5-C17C-0780-CC86-C7EAEA46E2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4593AD-A9CF-44F4-B591-AA3AF5528C7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8604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A1741F28-ED4F-7702-DBF4-51C5B5D45A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" y="1577340"/>
            <a:ext cx="11292840" cy="3703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625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95DDEB12-347F-DC95-3F21-0BDA7A810D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525" y="1076325"/>
            <a:ext cx="6448425" cy="3922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093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DCCF9125-A783-2E7A-105E-716588CF21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4740" y="552450"/>
            <a:ext cx="4922520" cy="575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5047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omputer screen with white text&#10;&#10;Description automatically generated">
            <a:extLst>
              <a:ext uri="{FF2B5EF4-FFF2-40B4-BE49-F238E27FC236}">
                <a16:creationId xmlns:a16="http://schemas.microsoft.com/office/drawing/2014/main" id="{46CA152E-85B5-B7F4-F5BC-294DC6B6E7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4125" y="1009650"/>
            <a:ext cx="6364605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900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omputer screen with white text&#10;&#10;Description automatically generated">
            <a:extLst>
              <a:ext uri="{FF2B5EF4-FFF2-40B4-BE49-F238E27FC236}">
                <a16:creationId xmlns:a16="http://schemas.microsoft.com/office/drawing/2014/main" id="{85A0FF63-8E47-1E37-03DB-B79FE711F1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6475" y="1009649"/>
            <a:ext cx="7200900" cy="456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4671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90BC9A52-6B53-238B-2C6E-012FAC40AC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2100" y="533400"/>
            <a:ext cx="9105900" cy="4674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207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31C9E409-895E-11FF-6540-E258D87432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4099" y="619125"/>
            <a:ext cx="6943725" cy="4737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9562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Devendra Raj Rana</dc:creator>
  <cp:lastModifiedBy>Devendra Raj Rana</cp:lastModifiedBy>
  <cp:revision>1</cp:revision>
  <dcterms:created xsi:type="dcterms:W3CDTF">2023-09-13T03:12:09Z</dcterms:created>
  <dcterms:modified xsi:type="dcterms:W3CDTF">2023-09-13T03:17:51Z</dcterms:modified>
</cp:coreProperties>
</file>