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3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2023-08-02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426666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2023-08-02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12873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2023-08-02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179112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6AB2A22-1FDF-4EA3-AA19-32ABA3FB58C8}" type="datetimeFigureOut">
              <a:rPr lang="en-CA" smtClean="0"/>
              <a:t>2023-08-02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2222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AB2A22-1FDF-4EA3-AA19-32ABA3FB58C8}" type="datetimeFigureOut">
              <a:rPr lang="en-CA" smtClean="0"/>
              <a:t>2023-08-02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73501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6AB2A22-1FDF-4EA3-AA19-32ABA3FB58C8}" type="datetimeFigureOut">
              <a:rPr lang="en-CA" smtClean="0"/>
              <a:t>2023-08-02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3112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6AB2A22-1FDF-4EA3-AA19-32ABA3FB58C8}" type="datetimeFigureOut">
              <a:rPr lang="en-CA" smtClean="0"/>
              <a:t>2023-08-02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72414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6AB2A22-1FDF-4EA3-AA19-32ABA3FB58C8}" type="datetimeFigureOut">
              <a:rPr lang="en-CA" smtClean="0"/>
              <a:t>2023-08-02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38858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B2A22-1FDF-4EA3-AA19-32ABA3FB58C8}" type="datetimeFigureOut">
              <a:rPr lang="en-CA" smtClean="0"/>
              <a:t>2023-08-02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329964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2023-08-02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91200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2A22-1FDF-4EA3-AA19-32ABA3FB58C8}" type="datetimeFigureOut">
              <a:rPr lang="en-CA" smtClean="0"/>
              <a:t>2023-08-02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895A94-6097-46D9-9353-47FFC27A794F}" type="slidenum">
              <a:rPr lang="en-CA" smtClean="0"/>
              <a:t>‹#›</a:t>
            </a:fld>
            <a:endParaRPr lang="en-CA"/>
          </a:p>
        </p:txBody>
      </p:sp>
    </p:spTree>
    <p:extLst>
      <p:ext uri="{BB962C8B-B14F-4D97-AF65-F5344CB8AC3E}">
        <p14:creationId xmlns:p14="http://schemas.microsoft.com/office/powerpoint/2010/main" val="257396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B2A22-1FDF-4EA3-AA19-32ABA3FB58C8}" type="datetimeFigureOut">
              <a:rPr lang="en-CA" smtClean="0"/>
              <a:t>2023-08-02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95A94-6097-46D9-9353-47FFC27A794F}" type="slidenum">
              <a:rPr lang="en-CA" smtClean="0"/>
              <a:t>‹#›</a:t>
            </a:fld>
            <a:endParaRPr lang="en-CA"/>
          </a:p>
        </p:txBody>
      </p:sp>
    </p:spTree>
    <p:extLst>
      <p:ext uri="{BB962C8B-B14F-4D97-AF65-F5344CB8AC3E}">
        <p14:creationId xmlns:p14="http://schemas.microsoft.com/office/powerpoint/2010/main" val="2315311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INFO6003 Lab-10</a:t>
            </a:r>
            <a:br>
              <a:rPr lang="en-CA" dirty="0"/>
            </a:br>
            <a:endParaRPr lang="en-CA" sz="1400" dirty="0"/>
          </a:p>
        </p:txBody>
      </p:sp>
      <p:sp>
        <p:nvSpPr>
          <p:cNvPr id="3" name="Subtitle 2"/>
          <p:cNvSpPr>
            <a:spLocks noGrp="1"/>
          </p:cNvSpPr>
          <p:nvPr>
            <p:ph type="subTitle" idx="1"/>
          </p:nvPr>
        </p:nvSpPr>
        <p:spPr/>
        <p:txBody>
          <a:bodyPr/>
          <a:lstStyle/>
          <a:p>
            <a:r>
              <a:rPr lang="en-CA" dirty="0" err="1"/>
              <a:t>SudipPokhrel</a:t>
            </a:r>
            <a:endParaRPr lang="en-CA" dirty="0"/>
          </a:p>
          <a:p>
            <a:r>
              <a:rPr lang="en-CA" dirty="0"/>
              <a:t>1072933</a:t>
            </a:r>
          </a:p>
        </p:txBody>
      </p:sp>
    </p:spTree>
    <p:extLst>
      <p:ext uri="{BB962C8B-B14F-4D97-AF65-F5344CB8AC3E}">
        <p14:creationId xmlns:p14="http://schemas.microsoft.com/office/powerpoint/2010/main" val="372929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#1</a:t>
            </a:r>
          </a:p>
        </p:txBody>
      </p:sp>
      <p:pic>
        <p:nvPicPr>
          <p:cNvPr id="4" name="Picture 3" descr="A screenshot of a computer">
            <a:extLst>
              <a:ext uri="{FF2B5EF4-FFF2-40B4-BE49-F238E27FC236}">
                <a16:creationId xmlns:a16="http://schemas.microsoft.com/office/drawing/2014/main" id="{55893606-01CF-B284-DA4E-CE31AC976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66799"/>
            <a:ext cx="7467600" cy="5422613"/>
          </a:xfrm>
          <a:prstGeom prst="rect">
            <a:avLst/>
          </a:prstGeom>
        </p:spPr>
      </p:pic>
    </p:spTree>
    <p:extLst>
      <p:ext uri="{BB962C8B-B14F-4D97-AF65-F5344CB8AC3E}">
        <p14:creationId xmlns:p14="http://schemas.microsoft.com/office/powerpoint/2010/main" val="202417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#2</a:t>
            </a:r>
          </a:p>
        </p:txBody>
      </p:sp>
      <p:pic>
        <p:nvPicPr>
          <p:cNvPr id="4" name="Picture 3" descr="A screenshot of a computer&#10;&#10;Description automatically generated">
            <a:extLst>
              <a:ext uri="{FF2B5EF4-FFF2-40B4-BE49-F238E27FC236}">
                <a16:creationId xmlns:a16="http://schemas.microsoft.com/office/drawing/2014/main" id="{23F129A8-3B87-CD4D-B319-3C3B9CD5D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19822"/>
            <a:ext cx="8244840" cy="5463540"/>
          </a:xfrm>
          <a:prstGeom prst="rect">
            <a:avLst/>
          </a:prstGeom>
        </p:spPr>
      </p:pic>
    </p:spTree>
    <p:extLst>
      <p:ext uri="{BB962C8B-B14F-4D97-AF65-F5344CB8AC3E}">
        <p14:creationId xmlns:p14="http://schemas.microsoft.com/office/powerpoint/2010/main" val="23417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Slide #3</a:t>
            </a:r>
          </a:p>
        </p:txBody>
      </p:sp>
      <p:pic>
        <p:nvPicPr>
          <p:cNvPr id="4" name="Picture 3" descr="A screenshot of a computer">
            <a:extLst>
              <a:ext uri="{FF2B5EF4-FFF2-40B4-BE49-F238E27FC236}">
                <a16:creationId xmlns:a16="http://schemas.microsoft.com/office/drawing/2014/main" id="{AEDC0FA2-A7EA-EF2A-5CAF-C56C6CA56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488" y="1143000"/>
            <a:ext cx="7269023" cy="5715000"/>
          </a:xfrm>
          <a:prstGeom prst="rect">
            <a:avLst/>
          </a:prstGeom>
        </p:spPr>
      </p:pic>
    </p:spTree>
    <p:extLst>
      <p:ext uri="{BB962C8B-B14F-4D97-AF65-F5344CB8AC3E}">
        <p14:creationId xmlns:p14="http://schemas.microsoft.com/office/powerpoint/2010/main" val="124517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Slide #4</a:t>
            </a:r>
            <a:endParaRPr lang="en-CA" dirty="0"/>
          </a:p>
        </p:txBody>
      </p:sp>
      <p:pic>
        <p:nvPicPr>
          <p:cNvPr id="4" name="Picture 3" descr="A screenshot of a computer&#10;&#10;Description automatically generated">
            <a:extLst>
              <a:ext uri="{FF2B5EF4-FFF2-40B4-BE49-F238E27FC236}">
                <a16:creationId xmlns:a16="http://schemas.microsoft.com/office/drawing/2014/main" id="{A22E6E5F-3557-4CC1-9402-3A7F23AFC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269094"/>
          </a:xfrm>
          <a:prstGeom prst="rect">
            <a:avLst/>
          </a:prstGeom>
        </p:spPr>
      </p:pic>
    </p:spTree>
    <p:extLst>
      <p:ext uri="{BB962C8B-B14F-4D97-AF65-F5344CB8AC3E}">
        <p14:creationId xmlns:p14="http://schemas.microsoft.com/office/powerpoint/2010/main" val="31649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8229600" cy="1143000"/>
          </a:xfrm>
        </p:spPr>
        <p:txBody>
          <a:bodyPr/>
          <a:lstStyle/>
          <a:p>
            <a:r>
              <a:rPr lang="en-CA" dirty="0"/>
              <a:t>Slide #5</a:t>
            </a:r>
          </a:p>
        </p:txBody>
      </p:sp>
      <p:graphicFrame>
        <p:nvGraphicFramePr>
          <p:cNvPr id="4" name="Table 3">
            <a:extLst>
              <a:ext uri="{FF2B5EF4-FFF2-40B4-BE49-F238E27FC236}">
                <a16:creationId xmlns:a16="http://schemas.microsoft.com/office/drawing/2014/main" id="{DB22C1B7-32D5-9ACD-0E0F-124EBD49E92E}"/>
              </a:ext>
            </a:extLst>
          </p:cNvPr>
          <p:cNvGraphicFramePr>
            <a:graphicFrameLocks noGrp="1"/>
          </p:cNvGraphicFramePr>
          <p:nvPr>
            <p:extLst>
              <p:ext uri="{D42A27DB-BD31-4B8C-83A1-F6EECF244321}">
                <p14:modId xmlns:p14="http://schemas.microsoft.com/office/powerpoint/2010/main" val="1383881093"/>
              </p:ext>
            </p:extLst>
          </p:nvPr>
        </p:nvGraphicFramePr>
        <p:xfrm>
          <a:off x="363794" y="1189703"/>
          <a:ext cx="8524567" cy="5437239"/>
        </p:xfrm>
        <a:graphic>
          <a:graphicData uri="http://schemas.openxmlformats.org/drawingml/2006/table">
            <a:tbl>
              <a:tblPr/>
              <a:tblGrid>
                <a:gridCol w="8524567">
                  <a:extLst>
                    <a:ext uri="{9D8B030D-6E8A-4147-A177-3AD203B41FA5}">
                      <a16:colId xmlns:a16="http://schemas.microsoft.com/office/drawing/2014/main" val="3999497736"/>
                    </a:ext>
                  </a:extLst>
                </a:gridCol>
              </a:tblGrid>
              <a:tr h="5437239">
                <a:tc>
                  <a:txBody>
                    <a:bodyPr/>
                    <a:lstStyle/>
                    <a:p>
                      <a:r>
                        <a:rPr lang="en-US" dirty="0"/>
                        <a:t>Which specific service do you think we will want to restart?     </a:t>
                      </a:r>
                    </a:p>
                    <a:p>
                      <a:r>
                        <a:rPr lang="en-US" dirty="0"/>
                        <a:t> Network-Interface(eth0)</a:t>
                      </a:r>
                    </a:p>
                    <a:p>
                      <a:endParaRPr lang="en-US" dirty="0"/>
                    </a:p>
                    <a:p>
                      <a:r>
                        <a:rPr lang="en-US" dirty="0"/>
                        <a:t>This command will fail, why did it fail? Fix the command and run it again     </a:t>
                      </a:r>
                    </a:p>
                    <a:p>
                      <a:r>
                        <a:rPr lang="en-US" dirty="0"/>
                        <a:t> </a:t>
                      </a:r>
                      <a:r>
                        <a:rPr lang="en-US" dirty="0" err="1"/>
                        <a:t>sudo</a:t>
                      </a:r>
                      <a:r>
                        <a:rPr lang="en-US" dirty="0"/>
                        <a:t> </a:t>
                      </a:r>
                      <a:r>
                        <a:rPr lang="en-US" dirty="0" err="1"/>
                        <a:t>initctl</a:t>
                      </a:r>
                      <a:r>
                        <a:rPr lang="en-US" dirty="0"/>
                        <a:t> restart network-interface INTERFACE=eth0        we need to give </a:t>
                      </a:r>
                      <a:r>
                        <a:rPr lang="en-US" dirty="0" err="1"/>
                        <a:t>sudo</a:t>
                      </a:r>
                      <a:r>
                        <a:rPr lang="en-US" dirty="0"/>
                        <a:t> </a:t>
                      </a:r>
                      <a:r>
                        <a:rPr lang="en-US" dirty="0" err="1"/>
                        <a:t>priviliges</a:t>
                      </a:r>
                      <a:r>
                        <a:rPr lang="en-US" dirty="0"/>
                        <a:t> for the command to run</a:t>
                      </a:r>
                    </a:p>
                    <a:p>
                      <a:endParaRPr lang="en-US" dirty="0"/>
                    </a:p>
                    <a:p>
                      <a:r>
                        <a:rPr lang="en-US" dirty="0"/>
                        <a:t>What does the -n do? You can use man </a:t>
                      </a:r>
                      <a:r>
                        <a:rPr lang="en-US" dirty="0" err="1"/>
                        <a:t>tcpdump</a:t>
                      </a:r>
                      <a:r>
                        <a:rPr lang="en-US" dirty="0"/>
                        <a:t> to find out.      </a:t>
                      </a:r>
                    </a:p>
                    <a:p>
                      <a:r>
                        <a:rPr lang="en-US" dirty="0"/>
                        <a:t>This flag tells </a:t>
                      </a:r>
                      <a:r>
                        <a:rPr lang="en-US" dirty="0" err="1"/>
                        <a:t>tcpdump</a:t>
                      </a:r>
                      <a:r>
                        <a:rPr lang="en-US" dirty="0"/>
                        <a:t> not to resolve IP addresses to hostnames. When using this option, the output will display IP addresses instead of domain names. This can be useful to avoid DNS lookups and make the output more concise.</a:t>
                      </a:r>
                    </a:p>
                    <a:p>
                      <a:endParaRPr lang="en-US" dirty="0"/>
                    </a:p>
                    <a:p>
                      <a:r>
                        <a:rPr lang="en-US" dirty="0"/>
                        <a:t>What does the error tell you?    </a:t>
                      </a:r>
                    </a:p>
                    <a:p>
                      <a:r>
                        <a:rPr lang="en-US" dirty="0"/>
                        <a:t>spokhrel157855-02 is not a </a:t>
                      </a:r>
                      <a:r>
                        <a:rPr lang="en-US" dirty="0" err="1"/>
                        <a:t>sudoer</a:t>
                      </a:r>
                      <a:r>
                        <a:rPr lang="en-US" dirty="0"/>
                        <a:t>. We need to give it </a:t>
                      </a:r>
                      <a:r>
                        <a:rPr lang="en-US" dirty="0" err="1"/>
                        <a:t>sudo</a:t>
                      </a:r>
                      <a:r>
                        <a:rPr lang="en-US" dirty="0"/>
                        <a:t> </a:t>
                      </a:r>
                      <a:r>
                        <a:rPr lang="en-US" dirty="0" err="1"/>
                        <a:t>priviliges</a:t>
                      </a:r>
                      <a:r>
                        <a:rPr lang="en-US" dirty="0"/>
                        <a:t> for it to work</a:t>
                      </a:r>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51058411"/>
                  </a:ext>
                </a:extLst>
              </a:tr>
            </a:tbl>
          </a:graphicData>
        </a:graphic>
      </p:graphicFrame>
    </p:spTree>
    <p:extLst>
      <p:ext uri="{BB962C8B-B14F-4D97-AF65-F5344CB8AC3E}">
        <p14:creationId xmlns:p14="http://schemas.microsoft.com/office/powerpoint/2010/main" val="482368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156</Words>
  <Application>Microsoft Office PowerPoint</Application>
  <PresentationFormat>On-screen Show (4:3)</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INFO6003 Lab-10 </vt:lpstr>
      <vt:lpstr>Slide #1</vt:lpstr>
      <vt:lpstr>Slide #2</vt:lpstr>
      <vt:lpstr>Slide #3</vt:lpstr>
      <vt:lpstr>Slide #4</vt:lpstr>
      <vt:lpstr>Slide #5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INFO6003 Lab-01</dc:title>
  <dc:creator>Ian</dc:creator>
  <cp:lastModifiedBy>Devendra Raj Rana</cp:lastModifiedBy>
  <cp:revision>22</cp:revision>
  <dcterms:created xsi:type="dcterms:W3CDTF">2013-01-09T17:56:20Z</dcterms:created>
  <dcterms:modified xsi:type="dcterms:W3CDTF">2023-08-02T20:26:03Z</dcterms:modified>
</cp:coreProperties>
</file>