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41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A2E6A-9BA4-4107-BB61-AAC157D96C62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16E9-40D2-45C4-AC99-DF6926DF20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03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616E9-40D2-45C4-AC99-DF6926DF206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68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6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7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1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0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12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1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58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00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2A22-1FDF-4EA3-AA19-32ABA3FB58C8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3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INFO6003 Lab-09</a:t>
            </a:r>
            <a:br>
              <a:rPr lang="en-CA" dirty="0"/>
            </a:br>
            <a:endParaRPr lang="en-CA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Sudip </a:t>
            </a:r>
            <a:r>
              <a:rPr lang="en-CA" dirty="0" err="1">
                <a:solidFill>
                  <a:schemeClr val="tx1"/>
                </a:solidFill>
              </a:rPr>
              <a:t>Pokhrel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1072933</a:t>
            </a:r>
          </a:p>
        </p:txBody>
      </p:sp>
    </p:spTree>
    <p:extLst>
      <p:ext uri="{BB962C8B-B14F-4D97-AF65-F5344CB8AC3E}">
        <p14:creationId xmlns:p14="http://schemas.microsoft.com/office/powerpoint/2010/main" val="372929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#1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6B9D2CE6-37C0-B464-2783-00498F4A3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799"/>
            <a:ext cx="9144000" cy="55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#2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4AD78B-D38B-031C-1D6E-75EA1C57B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5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#3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AE2F6B54-6808-B28B-B662-4D46F40F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23" y="1173162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Slide #4</a:t>
            </a:r>
            <a:endParaRPr lang="en-CA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F31B87A-0918-403F-5EBC-6AC3FEFB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29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141"/>
            <a:ext cx="8229600" cy="1143000"/>
          </a:xfrm>
        </p:spPr>
        <p:txBody>
          <a:bodyPr/>
          <a:lstStyle/>
          <a:p>
            <a:r>
              <a:rPr lang="en-CA" dirty="0"/>
              <a:t>Slide #5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3FAAA-E11A-4614-A34D-9A925CC3C743}"/>
              </a:ext>
            </a:extLst>
          </p:cNvPr>
          <p:cNvSpPr txBox="1"/>
          <p:nvPr/>
        </p:nvSpPr>
        <p:spPr>
          <a:xfrm>
            <a:off x="685800" y="1219200"/>
            <a:ext cx="7620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Q) Which directory are you in now? Notice also that the command prompts changes to let us know we have become root. What changes to the prompt can you see?</a:t>
            </a:r>
          </a:p>
          <a:p>
            <a:r>
              <a:rPr lang="en-CA" dirty="0"/>
              <a:t>Ans) Root directory(#)       </a:t>
            </a:r>
          </a:p>
          <a:p>
            <a:r>
              <a:rPr lang="en-CA" dirty="0"/>
              <a:t>The user changes from </a:t>
            </a:r>
            <a:r>
              <a:rPr lang="en-CA" dirty="0" err="1"/>
              <a:t>folid@folid</a:t>
            </a:r>
            <a:r>
              <a:rPr lang="en-CA" dirty="0"/>
              <a:t> to </a:t>
            </a:r>
            <a:r>
              <a:rPr lang="en-CA" dirty="0" err="1"/>
              <a:t>root@folid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Q) Why is this a capital S instead of a small s?</a:t>
            </a:r>
          </a:p>
          <a:p>
            <a:r>
              <a:rPr lang="en-CA" dirty="0"/>
              <a:t>Ans)  s(small)- </a:t>
            </a:r>
            <a:r>
              <a:rPr lang="en-CA" dirty="0" err="1"/>
              <a:t>setuid</a:t>
            </a:r>
            <a:r>
              <a:rPr lang="en-CA" dirty="0"/>
              <a:t> and executable   </a:t>
            </a:r>
          </a:p>
          <a:p>
            <a:r>
              <a:rPr lang="en-CA" dirty="0"/>
              <a:t>S(capital)- </a:t>
            </a:r>
            <a:r>
              <a:rPr lang="en-CA" dirty="0" err="1"/>
              <a:t>setuid</a:t>
            </a:r>
            <a:r>
              <a:rPr lang="en-CA" dirty="0"/>
              <a:t> and not executable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23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5F9F33-C529-6A9B-2716-DE438C3EF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192"/>
              </p:ext>
            </p:extLst>
          </p:nvPr>
        </p:nvGraphicFramePr>
        <p:xfrm>
          <a:off x="310243" y="1355271"/>
          <a:ext cx="8605157" cy="4947558"/>
        </p:xfrm>
        <a:graphic>
          <a:graphicData uri="http://schemas.openxmlformats.org/drawingml/2006/table">
            <a:tbl>
              <a:tblPr/>
              <a:tblGrid>
                <a:gridCol w="8605157">
                  <a:extLst>
                    <a:ext uri="{9D8B030D-6E8A-4147-A177-3AD203B41FA5}">
                      <a16:colId xmlns:a16="http://schemas.microsoft.com/office/drawing/2014/main" val="4161695222"/>
                    </a:ext>
                  </a:extLst>
                </a:gridCol>
              </a:tblGrid>
              <a:tr h="4947558">
                <a:tc>
                  <a:txBody>
                    <a:bodyPr/>
                    <a:lstStyle/>
                    <a:p>
                      <a:r>
                        <a:rPr lang="en-US" dirty="0"/>
                        <a:t>Q) View the permission on the directory. The t has now been added to denote the sticky bit. Also, note the permission on the 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 directory. Why does that make sense?</a:t>
                      </a:r>
                    </a:p>
                    <a:p>
                      <a:r>
                        <a:rPr lang="en-US" dirty="0"/>
                        <a:t>Ans) The sticky bit on the /</a:t>
                      </a:r>
                      <a:r>
                        <a:rPr lang="en-US" dirty="0" err="1"/>
                        <a:t>ShareAll</a:t>
                      </a:r>
                      <a:r>
                        <a:rPr lang="en-US" dirty="0"/>
                        <a:t> directory assures that only the file owners can alter or remove their files within that directory, but the sticky bit on the 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 directory provides a secure and </a:t>
                      </a:r>
                      <a:r>
                        <a:rPr lang="en-US" dirty="0" err="1"/>
                        <a:t>organised</a:t>
                      </a:r>
                      <a:r>
                        <a:rPr lang="en-US" dirty="0"/>
                        <a:t> environment for shared temporary file storage by numerous users.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Q) What happened? Was permission granted?</a:t>
                      </a:r>
                    </a:p>
                    <a:p>
                      <a:r>
                        <a:rPr lang="en-US" dirty="0"/>
                        <a:t>Ans  The file was not deleted. Permission was denied. The operation has been cancelled.</a:t>
                      </a:r>
                      <a:endParaRPr lang="en-CA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299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29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220</Words>
  <Application>Microsoft Office PowerPoint</Application>
  <PresentationFormat>On-screen Show (4:3)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INFO6003 Lab-09 </vt:lpstr>
      <vt:lpstr>Slide #1</vt:lpstr>
      <vt:lpstr>Slide #2</vt:lpstr>
      <vt:lpstr>Slide #3</vt:lpstr>
      <vt:lpstr>Slide #4</vt:lpstr>
      <vt:lpstr>Slide #5</vt:lpstr>
      <vt:lpstr>Slide #6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INFO6003 Lab-01</dc:title>
  <dc:creator>Ian</dc:creator>
  <cp:lastModifiedBy>Devendra Raj Rana</cp:lastModifiedBy>
  <cp:revision>21</cp:revision>
  <dcterms:created xsi:type="dcterms:W3CDTF">2013-01-09T17:56:20Z</dcterms:created>
  <dcterms:modified xsi:type="dcterms:W3CDTF">2023-07-26T20:06:37Z</dcterms:modified>
</cp:coreProperties>
</file>