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936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2A22-1FDF-4EA3-AA19-32ABA3FB58C8}" type="datetimeFigureOut">
              <a:rPr lang="en-CA" smtClean="0"/>
              <a:t>2023-07-12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5A94-6097-46D9-9353-47FFC27A79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666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2A22-1FDF-4EA3-AA19-32ABA3FB58C8}" type="datetimeFigureOut">
              <a:rPr lang="en-CA" smtClean="0"/>
              <a:t>2023-07-12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5A94-6097-46D9-9353-47FFC27A79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8739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2A22-1FDF-4EA3-AA19-32ABA3FB58C8}" type="datetimeFigureOut">
              <a:rPr lang="en-CA" smtClean="0"/>
              <a:t>2023-07-12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5A94-6097-46D9-9353-47FFC27A79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1126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2A22-1FDF-4EA3-AA19-32ABA3FB58C8}" type="datetimeFigureOut">
              <a:rPr lang="en-CA" smtClean="0"/>
              <a:t>2023-07-12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5A94-6097-46D9-9353-47FFC27A79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222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2A22-1FDF-4EA3-AA19-32ABA3FB58C8}" type="datetimeFigureOut">
              <a:rPr lang="en-CA" smtClean="0"/>
              <a:t>2023-07-12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5A94-6097-46D9-9353-47FFC27A79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5014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2A22-1FDF-4EA3-AA19-32ABA3FB58C8}" type="datetimeFigureOut">
              <a:rPr lang="en-CA" smtClean="0"/>
              <a:t>2023-07-12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5A94-6097-46D9-9353-47FFC27A79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1126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2A22-1FDF-4EA3-AA19-32ABA3FB58C8}" type="datetimeFigureOut">
              <a:rPr lang="en-CA" smtClean="0"/>
              <a:t>2023-07-12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5A94-6097-46D9-9353-47FFC27A79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4143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2A22-1FDF-4EA3-AA19-32ABA3FB58C8}" type="datetimeFigureOut">
              <a:rPr lang="en-CA" smtClean="0"/>
              <a:t>2023-07-12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5A94-6097-46D9-9353-47FFC27A79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8584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2A22-1FDF-4EA3-AA19-32ABA3FB58C8}" type="datetimeFigureOut">
              <a:rPr lang="en-CA" smtClean="0"/>
              <a:t>2023-07-12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5A94-6097-46D9-9353-47FFC27A79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9648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2A22-1FDF-4EA3-AA19-32ABA3FB58C8}" type="datetimeFigureOut">
              <a:rPr lang="en-CA" smtClean="0"/>
              <a:t>2023-07-12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5A94-6097-46D9-9353-47FFC27A79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200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2A22-1FDF-4EA3-AA19-32ABA3FB58C8}" type="datetimeFigureOut">
              <a:rPr lang="en-CA" smtClean="0"/>
              <a:t>2023-07-12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5A94-6097-46D9-9353-47FFC27A79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3961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B2A22-1FDF-4EA3-AA19-32ABA3FB58C8}" type="datetimeFigureOut">
              <a:rPr lang="en-CA" smtClean="0"/>
              <a:t>2023-07-12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95A94-6097-46D9-9353-47FFC27A79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5311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/>
              <a:t>INFO6003 Lab-08</a:t>
            </a:r>
            <a:br>
              <a:rPr lang="en-CA" dirty="0"/>
            </a:br>
            <a:r>
              <a:rPr lang="en-CA" sz="1400" dirty="0"/>
              <a:t>(You might not need all 10 slides)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Sudip </a:t>
            </a:r>
            <a:r>
              <a:rPr lang="en-CA" dirty="0" err="1"/>
              <a:t>Pokhrel</a:t>
            </a:r>
            <a:endParaRPr lang="en-CA" dirty="0"/>
          </a:p>
          <a:p>
            <a:r>
              <a:rPr lang="en-CA" dirty="0"/>
              <a:t>1072933</a:t>
            </a:r>
          </a:p>
        </p:txBody>
      </p:sp>
    </p:spTree>
    <p:extLst>
      <p:ext uri="{BB962C8B-B14F-4D97-AF65-F5344CB8AC3E}">
        <p14:creationId xmlns:p14="http://schemas.microsoft.com/office/powerpoint/2010/main" val="3729291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Slide #1</a:t>
            </a:r>
          </a:p>
        </p:txBody>
      </p:sp>
      <p:pic>
        <p:nvPicPr>
          <p:cNvPr id="4" name="Picture 3" descr="A screenshot of a computer">
            <a:extLst>
              <a:ext uri="{FF2B5EF4-FFF2-40B4-BE49-F238E27FC236}">
                <a16:creationId xmlns:a16="http://schemas.microsoft.com/office/drawing/2014/main" id="{10A83CE8-9E5E-5668-389A-E7457AFA4E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1219199"/>
            <a:ext cx="8503920" cy="542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179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Slide #2</a:t>
            </a:r>
          </a:p>
        </p:txBody>
      </p:sp>
      <p:pic>
        <p:nvPicPr>
          <p:cNvPr id="4" name="Picture 3" descr="A computer screen with a black screen&#10;&#10;Description automatically generated">
            <a:extLst>
              <a:ext uri="{FF2B5EF4-FFF2-40B4-BE49-F238E27FC236}">
                <a16:creationId xmlns:a16="http://schemas.microsoft.com/office/drawing/2014/main" id="{27DE084F-1F2E-B0E6-8DBF-E33206F73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6800"/>
            <a:ext cx="9144000" cy="551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72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Slide #3</a:t>
            </a:r>
          </a:p>
        </p:txBody>
      </p:sp>
      <p:pic>
        <p:nvPicPr>
          <p:cNvPr id="4" name="Picture 3" descr="A computer screen shot of a computer">
            <a:extLst>
              <a:ext uri="{FF2B5EF4-FFF2-40B4-BE49-F238E27FC236}">
                <a16:creationId xmlns:a16="http://schemas.microsoft.com/office/drawing/2014/main" id="{1387CDA7-3333-253D-A741-9235A389C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" y="1066799"/>
            <a:ext cx="7589520" cy="559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172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Slide #4</a:t>
            </a:r>
            <a:endParaRPr lang="en-CA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6E11F9D-BE32-125E-18BA-83F284990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9144000" cy="536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978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Slide #5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729B0DC-E224-51ED-6B95-48A823ACFA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808238"/>
              </p:ext>
            </p:extLst>
          </p:nvPr>
        </p:nvGraphicFramePr>
        <p:xfrm>
          <a:off x="462116" y="1297858"/>
          <a:ext cx="8318090" cy="5083277"/>
        </p:xfrm>
        <a:graphic>
          <a:graphicData uri="http://schemas.openxmlformats.org/drawingml/2006/table">
            <a:tbl>
              <a:tblPr/>
              <a:tblGrid>
                <a:gridCol w="8318090">
                  <a:extLst>
                    <a:ext uri="{9D8B030D-6E8A-4147-A177-3AD203B41FA5}">
                      <a16:colId xmlns:a16="http://schemas.microsoft.com/office/drawing/2014/main" val="1120911194"/>
                    </a:ext>
                  </a:extLst>
                </a:gridCol>
              </a:tblGrid>
              <a:tr h="5083277">
                <a:tc>
                  <a:txBody>
                    <a:bodyPr/>
                    <a:lstStyle/>
                    <a:p>
                      <a:r>
                        <a:rPr lang="en-US" dirty="0"/>
                        <a:t>Why do we like using LAN segments?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LAN segments are popular because they increase network performance, segregate broadcast traffic, improve security, simplify network management, provide scalability, enable isolated faults, and provide Quality of Service (QoS) techniques.</a:t>
                      </a:r>
                    </a:p>
                    <a:p>
                      <a:endParaRPr lang="en-US" dirty="0"/>
                    </a:p>
                    <a:p>
                      <a:r>
                        <a:rPr lang="en-CA" dirty="0"/>
                        <a:t>Why did this fail?</a:t>
                      </a:r>
                    </a:p>
                    <a:p>
                      <a:endParaRPr lang="en-CA" dirty="0"/>
                    </a:p>
                    <a:p>
                      <a:r>
                        <a:rPr lang="en-CA" dirty="0"/>
                        <a:t>As propagation is remove from ISM_RP-01S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9270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2368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89</Words>
  <Application>Microsoft Office PowerPoint</Application>
  <PresentationFormat>On-screen Show (4:3)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INFO6003 Lab-08 (You might not need all 10 slides)</vt:lpstr>
      <vt:lpstr>Slide #1</vt:lpstr>
      <vt:lpstr>Slide #2</vt:lpstr>
      <vt:lpstr>Slide #3</vt:lpstr>
      <vt:lpstr>Slide #4</vt:lpstr>
      <vt:lpstr>Slide #5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INFO6003 Lab-01</dc:title>
  <dc:creator>Ian</dc:creator>
  <cp:lastModifiedBy>Devendra Raj Rana</cp:lastModifiedBy>
  <cp:revision>19</cp:revision>
  <dcterms:created xsi:type="dcterms:W3CDTF">2013-01-09T17:56:20Z</dcterms:created>
  <dcterms:modified xsi:type="dcterms:W3CDTF">2023-07-12T20:45:51Z</dcterms:modified>
</cp:coreProperties>
</file>