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E3EC-CF8D-5F81-E183-4017B820B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3031F-4C57-C6A0-5C53-AFAD3BD4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59BF-F603-18E9-F192-31D94BD2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5DC4-4B89-A5B3-D650-669C9AA6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2B59-7223-B210-3318-725840A7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85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EEA0-A170-AC8B-0ABF-5B1F5B6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541BD-9DBD-37A8-6720-57BECFA27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A92C-7248-FA7C-D2D8-6A554CBD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863CD-E952-99FD-9816-FB94CA65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B56E0-4ABF-6AAF-3F73-38990C59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D41C3-C275-689D-9375-1247A8AE8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2039F-61ED-8AE4-A6CD-467C4A04E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27EA2-079A-C8CD-1624-3080ABAA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11E8D-A9C1-6F8B-3DDC-BBAC49A2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FCF6-A3F6-7424-C206-FA06F810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0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37CE-E48D-35DB-AA3E-D0B349E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1916-C787-C1D5-D964-5FFC3997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7982-04C5-0665-73EC-25575A70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59B05-7A11-0C29-9400-2BFC0F1E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CCBA-9C58-6155-484C-BA38E34B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31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FB35-4939-1E8E-14C7-3237650F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E427-3585-968C-8C6F-B49A47B3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C16F8-2BFB-A39D-8F2B-B5A443F7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80D5-CA29-330D-4BDC-F8CBF528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B0C9-EB70-F0CC-3069-2369C073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24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63A9-86B0-BFA9-2619-D7344E36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5FBF-0A29-3816-6CFF-B63984281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2471C-0F1D-8641-AD83-A48CEBDB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319DF-68F9-679D-828A-394177EC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90922-29A1-EF86-B2E5-5261C1B2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1ED10-BB7F-4777-136E-3D88DA1B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643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1974-69C5-7C94-0CEA-ABEEFF64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2B1F1-BE32-E74C-7D94-2B8ECD462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78685-9BF1-EF08-6C4D-9639672A8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47F60-0A92-79A6-3BA2-9AD0EC8FF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45B10-AB25-6D3D-14A6-8EFFD0655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539AB-4ED0-3910-BCEE-F3DAE6BD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C7BB1-FADC-895A-3BD8-90F3904C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CADEF-F533-BBFA-DAC4-33F11E4B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9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68AB-2784-645B-2180-C464A6D6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7342C-8B6A-239F-900C-9B82D967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76F46-03BE-A294-5534-952130D4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466F4-0C68-B594-C629-F5E9C4C5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57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87BEA-821C-E20D-04A8-2C980F6F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21F96-D34A-5C5E-BA7A-87A31491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2476-BD22-CA55-2C59-2333D8BD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46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A89E-87F8-E884-C81F-4FC98EDE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C996-6D1B-12B8-A689-B9226A043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2C71-A875-A5F2-64CA-21CDB44B3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8716-B0ED-C2F7-FC21-C51518D2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868A5-5C43-86E2-36B9-CE56DE48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E383E-44A1-2B85-167A-C5C2B816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65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982F-38B7-D6B2-50B9-1F5EF9B1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52BA5-5BF7-0F30-0EF7-BF770B9FD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482A9-648B-CE35-A026-54EE683F6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477AB-F507-2AAC-AB49-BB3BB08E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8B70A-29D8-4114-4359-6AF17EB0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2791-06FA-3AFE-88B5-D310B6C8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58E62-9872-C2C5-E631-D32932F6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32FE0-9E4A-DC4C-500A-E17CA3D3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45A4-4A25-18D0-3FCB-E074DDA52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CB493-4127-42BD-B38A-767533BF8B1F}" type="datetimeFigureOut">
              <a:rPr lang="en-CA" smtClean="0"/>
              <a:t>2023-07-05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3460-D803-4BBB-7CFD-77D17F2CF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D3A55-C92E-C825-232E-F151E9C44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EE8F1-BAB2-4AEE-A663-552CCC5CA4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8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4114F0-40CF-FEDD-FBA0-4E1AC2C79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" y="106680"/>
            <a:ext cx="11864340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9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577387-5F30-0A7B-BE88-8803C6501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199"/>
            <a:ext cx="12192000" cy="636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6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EB3A7-0F37-9E31-8C7F-B550EF7F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30" y="125730"/>
            <a:ext cx="9425940" cy="66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FE94D-1B3F-EA57-E855-3F446206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94" y="0"/>
            <a:ext cx="7007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8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AAA43-698C-E53D-850D-2B9AC4379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28" y="0"/>
            <a:ext cx="9990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9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E82BE-AB95-57D4-7CD1-D49910F1A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61" y="0"/>
            <a:ext cx="9156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67197-823B-43BE-7552-4A497464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13" y="434715"/>
            <a:ext cx="7794885" cy="555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Devendra Raj Rana</dc:creator>
  <cp:lastModifiedBy>Devendra Raj Rana</cp:lastModifiedBy>
  <cp:revision>1</cp:revision>
  <dcterms:created xsi:type="dcterms:W3CDTF">2023-07-06T02:22:04Z</dcterms:created>
  <dcterms:modified xsi:type="dcterms:W3CDTF">2023-07-06T02:26:28Z</dcterms:modified>
</cp:coreProperties>
</file>