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0958-7CB4-01B0-C030-13A24BD3C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FE17E-6188-6A04-2E1A-B9C2591B3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A3C6-67D2-AACD-9489-B774BE8F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9566-22E0-517A-70DC-B51D59D9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0BA1-B15B-850B-8CBB-2633CDF0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54C0-EE8E-DC62-5E98-E601348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ACFE-30F2-2979-D52B-F2560C9E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ECBF-8EEA-A6C0-5B67-3ACD41E7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F3C1-AFE7-0E81-FAB2-3EBEBB3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11EF-34CC-23E3-C72C-AFA7D48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66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FD7E9-7DA3-F471-394E-3A2E89AD9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6BDC5-B8E0-8B6D-5A73-C3E600AAE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7140-0237-E928-B69B-4EDEE43E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00BC-A481-BAA0-2CEC-FE9A908B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0517-5A13-78EB-B18F-79AB8DB1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9E23-0289-FC95-04D7-4F2BAE4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4568-B464-DFF8-C4A7-F673326B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A97DB-D4D2-6F12-791C-60EDA217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1CF8-B90E-6C2B-D7E5-AD9B7008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EFCD-1F07-B170-37CC-6449E0FC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36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8EE9-A271-2FBE-0422-C23A28CB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6F90-9D70-650D-287E-75A1DB85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BDDA-04FB-6136-3B5C-7CEE394A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87DD-F497-59EE-B751-E5C7C588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9A27-F829-3549-8599-93B9043E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2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60EF-1A07-CE9F-247F-51CF4683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2DCD-B570-76BA-3AC1-41CBF49F1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7AB-75A2-3E6D-A8A7-0CC827CE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DDDB-0EED-8703-4BCD-2806F296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5E79-61A1-3F97-0374-58F59016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7045-A29E-F0E4-4A31-1227CE65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9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060-8150-F631-431F-D136BEDF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535B-B11B-B937-BB24-DEF01F0A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ED970-711D-AD56-4AF5-1C2C4EBE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D9099-D968-3F2B-7431-259A3C153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B72D-FBA8-8B6A-605A-2C26C5C73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73F0A-E98A-CAF5-7AD2-64E4DAC9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CE7A6-A613-BE7F-9178-374E8E7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0CB72-6E0A-7CA5-8EDD-B0B0DBE6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57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136F-8F8C-2627-FB59-8BA2E7D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1B8EC-363B-6709-EB94-15537D1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C1E97-079A-33A8-49DD-34DA555F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E079A-A836-1A29-200F-2807A12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4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48C0F-819A-F640-D561-52F02C4C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83AE6-9E5E-E357-0878-2B4097D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7472-6579-F476-0E8D-7EFDE031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8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7948-4FA0-0FBD-C4C9-1AC7DDCD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0C40-695B-42EB-68C1-B8FA7B55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FEDC-6690-4B28-9457-248B3E0F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AD94-B6AC-062A-35E8-0F629BEC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9973-71D7-AFA4-1566-03FF1665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FB0D0-509A-B851-6C22-550BFF04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0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0B18-B28B-00C0-FF45-358C734F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5988B-351B-0E71-3EEC-4199EB1BD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CB29-AA17-9CF1-4BAA-622EE7A8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B1E4B-E11B-3462-8C39-9A9424CA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44F7-71FA-061F-4A61-484F1EAE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7706-3CA6-4242-18C6-42783F1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2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33425-381F-D4B9-759E-464C013F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06803-E620-D831-CFE6-A2A42251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8415-DF7E-8B6C-D8CB-B76CFFD4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3BA-2A10-4166-AD6B-C2ED1D06F215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C475-EF8C-1815-2353-86FF71205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8DF9-39A4-AE8B-CD63-FE89A197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ADD9-B91D-46A2-BD4F-D492B6CEA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2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D352BF-5CD0-FB34-1562-C5C7B27F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20" y="0"/>
            <a:ext cx="9591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F3CE71-FE48-C4BD-5276-9DC700D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" y="34290"/>
            <a:ext cx="11285220" cy="67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498365-6598-C4FB-4264-8DD7A9EC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65" y="0"/>
            <a:ext cx="9400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0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2023-08-04T03:06:55Z</dcterms:created>
  <dcterms:modified xsi:type="dcterms:W3CDTF">2023-08-04T03:08:40Z</dcterms:modified>
</cp:coreProperties>
</file>