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5" r:id="rId17"/>
    <p:sldId id="276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CD6BE5-E1E2-46C9-9E2B-8B57C8558EC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4"/>
            <p14:sldId id="275"/>
            <p14:sldId id="276"/>
            <p14:sldId id="270"/>
            <p14:sldId id="271"/>
            <p14:sldId id="272"/>
            <p14:sldId id="273"/>
          </p14:sldIdLst>
        </p14:section>
        <p14:section name="Untitled Section" id="{FFB9B385-D88B-4833-A783-77467D4BBA4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4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7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48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15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313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30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48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4D57BDD-E64A-4D27-8978-82FFCA18A12C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2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4D57BDD-E64A-4D27-8978-82FFCA18A12C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6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2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5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4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3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7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4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3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5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8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  <p:sldLayoutId id="21474838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DDA5-3F8F-4D1B-A930-46BAA0792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9429D-A875-4DAF-91BF-044FC98016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2F6AA-3C0B-443C-B2F7-8886F2788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99675"/>
            <a:ext cx="12191999" cy="70573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C16088B-46D0-42EA-911F-EBEF4D03599E}"/>
              </a:ext>
            </a:extLst>
          </p:cNvPr>
          <p:cNvSpPr/>
          <p:nvPr/>
        </p:nvSpPr>
        <p:spPr>
          <a:xfrm>
            <a:off x="7572652" y="5539666"/>
            <a:ext cx="4619348" cy="141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RESEARCH PROJECT ON COVID19</a:t>
            </a:r>
          </a:p>
          <a:p>
            <a:pPr algn="ctr"/>
            <a:r>
              <a:rPr lang="en-US" dirty="0"/>
              <a:t>SQL PROJECT</a:t>
            </a:r>
          </a:p>
          <a:p>
            <a:pPr algn="ctr"/>
            <a:r>
              <a:rPr lang="en-US" dirty="0"/>
              <a:t>-BY </a:t>
            </a:r>
            <a:r>
              <a:rPr lang="en-US" dirty="0" err="1"/>
              <a:t>Sudipta</a:t>
            </a:r>
            <a:r>
              <a:rPr lang="en-US" dirty="0"/>
              <a:t> Ghosh</a:t>
            </a:r>
          </a:p>
        </p:txBody>
      </p:sp>
    </p:spTree>
    <p:extLst>
      <p:ext uri="{BB962C8B-B14F-4D97-AF65-F5344CB8AC3E}">
        <p14:creationId xmlns:p14="http://schemas.microsoft.com/office/powerpoint/2010/main" val="201491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DF7359-1AF2-4B20-B513-BCD5B30C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INFECTED BY COVID19 IN DIFFERENT  CITY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37E97F3-2306-4CC2-951A-1F4B38FBD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can see that people of Mumbai are more getting infected day by day </a:t>
            </a:r>
          </a:p>
          <a:p>
            <a:r>
              <a:rPr lang="en-US" dirty="0"/>
              <a:t>Chances of spreading virus in Pune and Hyderabad are also spreading.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6028224-08C3-405E-98EE-A5AB32798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Here is the name of the city and total cases.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12BB81-963A-4962-B6B7-3AE19F66A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29" y="3749659"/>
            <a:ext cx="22574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49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2E43BC-1228-4D99-AA6C-F03BCF20B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577923"/>
            <a:ext cx="3865134" cy="1735667"/>
          </a:xfrm>
        </p:spPr>
        <p:txBody>
          <a:bodyPr/>
          <a:lstStyle/>
          <a:p>
            <a:r>
              <a:rPr lang="en-US" dirty="0"/>
              <a:t>NATIONALITY</a:t>
            </a:r>
            <a:br>
              <a:rPr lang="en-US" dirty="0"/>
            </a:b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66D719D-46BE-49DC-93D2-6597BC62B61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FE24B2-75E7-4655-AD29-29B540ED4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Here we can see that people are infecting by covid19 also have different nationality.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829FE5-CFC6-447B-B689-91AE584FD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399" y="1143000"/>
            <a:ext cx="25146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4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9A86F4-85F4-43F4-8FAE-DF7E41B4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OF THE INFECTED PEOPLE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F5F2E25-B7DD-46B4-A892-E20904356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8656" y="1837679"/>
            <a:ext cx="3728622" cy="320483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F160B6-AF47-4E35-A2CE-BA3B4E320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Here we can see that 24 people are already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recoved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750 people are hospitalized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16 are died due to COVID19.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34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97A1D8-9F3C-4B95-9E38-C59175AA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PROBABLITY of being infected is more when people comes from outside of India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3C12D6-E54B-43E0-9CEC-9A29D75F1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175029"/>
            <a:ext cx="8825659" cy="4030461"/>
          </a:xfrm>
        </p:spPr>
        <p:txBody>
          <a:bodyPr/>
          <a:lstStyle/>
          <a:p>
            <a:r>
              <a:rPr lang="en-US" dirty="0"/>
              <a:t>It’s clearly seen that people who are travelling , coming India from abroad they are getting </a:t>
            </a:r>
            <a:r>
              <a:rPr lang="en-US" dirty="0" err="1"/>
              <a:t>infeted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C0CBD7-EAA5-4BBC-9537-D8E6B1A9C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69" y="4489658"/>
            <a:ext cx="76771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28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B6A85893-0178-47ED-A5BE-8F5EAF57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Total cases in west Bengal, Kerala, Rajasthan with their cites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612F521-985B-4AD7-8D2F-92B92E367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West Bengal 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950BA7D2-03BD-4A77-9AB0-82CCC4215528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669672BA-2286-413E-8DE8-1BE3796BC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        Kerala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7763226-DA47-4673-8BEC-9F427A37C38F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CD2F3E42-792A-45C6-BB61-8A51B13EF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    Rajasthan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9F253768-2753-4CCB-B8E6-3C10BCFFCA14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B39C433-5291-4384-AE3B-208953553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380" y="3203233"/>
            <a:ext cx="3181350" cy="140017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A73CEF5-C8B2-4F4D-ADA0-4C8BC0399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619" y="3203233"/>
            <a:ext cx="3238500" cy="14859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B484E03-709B-4E93-B06D-C8A3F1F3B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107" y="3250858"/>
            <a:ext cx="31337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84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AC600-5199-4B96-83CD-6A1387BF3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TOTAL CASES IN HARYANA, DELHI AND UTTARPRADESH WITH THEIR CITES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0712F-7FB8-42F5-BBDC-E7741795D1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   Haryana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40C02-89AE-4388-9D01-26F6CB7C3D52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24112-E228-40A4-819E-5E671B362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        Delhi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956073-6870-4799-AA25-FAF60AE6C969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C2921-8083-47F1-B29A-38CC9EC6C1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Uttar Pradesh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7A268A-DAD9-45E9-816C-E8510BF0A422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448E85-C2B9-4450-87D1-D52BB551D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2" y="3179762"/>
            <a:ext cx="3086100" cy="1362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FDE472-2819-4221-AB9F-968AE13AB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832" y="3174658"/>
            <a:ext cx="3562350" cy="1428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73E321-1629-45A8-A7EB-E80FB54D4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135" y="3146083"/>
            <a:ext cx="29337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29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48510-DF36-4DFA-BD41-D4058844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TOTAL CASES IN PUNJAB, GUJRAT, TAMIL NADU WITH THEIR CITIES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DE587-83AB-4CB8-8C7A-AF7AA1FC44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    Punjab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A7421-88DE-425A-BB2C-8F166B638020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0EADD-0A0F-4DAC-8A0D-37F2709CA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        Gujrat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D1EDC2-9ED3-458E-B2D1-EE18191BDB3E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637540-0711-4C35-9F21-C7A287C580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		Tamil Nadu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1745CB6-2560-4C0C-92EB-DF2D0A84088C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55EAA6-E7B6-4B4E-A675-82751BA33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70" y="3179762"/>
            <a:ext cx="2895600" cy="1533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7ABCB9-A908-48D2-9C05-B4253AFB3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721" y="3139442"/>
            <a:ext cx="2828925" cy="1466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5AEB43-B15B-4DB2-93C3-572BA62CE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6155" y="3213099"/>
            <a:ext cx="30765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65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A4CD-068F-4C0E-9623-24DBB3E6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06027"/>
            <a:ext cx="8825659" cy="1624614"/>
          </a:xfrm>
        </p:spPr>
        <p:txBody>
          <a:bodyPr/>
          <a:lstStyle/>
          <a:p>
            <a:r>
              <a:rPr lang="en-US" sz="2400" dirty="0"/>
              <a:t>TOTAL CASES IN TELENGANA, KARNATAKA, MAHARASTRA WITH THEIR CITIES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651C1-7C9F-43FC-96A6-8694A82C1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	Telangana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A9620-89B0-4A13-914B-5E7B276F543B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06753" y="3179761"/>
            <a:ext cx="3141879" cy="284729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86E0C-D549-4262-9D50-AED55A2EC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	Karnataka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93DA36-3DBB-47EB-A770-10D216DFC523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1C3475-922C-4EF2-9E5C-5F6FB04BE0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en-US" dirty="0" err="1"/>
              <a:t>Maharastra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E19BEB-114B-4651-8B2A-898BEE99477A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4A09C9-D5E5-46F7-AB9D-8FEF69326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2" y="3136560"/>
            <a:ext cx="3076575" cy="1466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DB5937-12A8-4798-B9E5-8156E8F1E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431" y="3196838"/>
            <a:ext cx="2857500" cy="1485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B0E7869-25BD-4700-AAC4-5D4952138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5140" y="3193260"/>
            <a:ext cx="31337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48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239DABF-2597-460B-B8C3-121C9C9D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Containment ZONE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EB3F3AD-782D-421A-B406-0944911F59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Here we can see government has separated country in three division.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91F75DB-0223-4BF9-BA67-C885AB03F718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3E101C-A9F1-4E91-B2C2-C868F152F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200" dirty="0"/>
              <a:t>Total 130 red zone,319 green zone and 284 orange zone are there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36D5701-DE11-4D8E-85F6-F12D06A89C4E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8DB3FF1-9702-440F-9E0D-0CF95A335B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200" dirty="0"/>
              <a:t>How many districts are in red zone , green zone and orange zone that is clearly seen here.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FD1114C-FEF5-4FDF-B91B-353C6B56062F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27FAAA-15CC-4415-9D85-DD91EB080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765" y="3211944"/>
            <a:ext cx="2183906" cy="16685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E7A9387-9278-4424-9E1E-9C2841705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470" y="3211944"/>
            <a:ext cx="1952625" cy="14519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AC0ED3E-E9F6-4CD7-A04D-CE639B0B0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135" y="3211944"/>
            <a:ext cx="2066925" cy="145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77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DEDD4CC-C5AE-4C6F-AD13-CD2DC05A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TWEETS AND HASHTAGS during pandemics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227F79-AF17-4996-8E92-B235FBDD1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Here  are PM’s TWEETS and HASHTAGS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F3069C-44D3-477F-B2E1-A1E4249C6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32" y="4221887"/>
            <a:ext cx="55721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4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DEFD9B7-1C06-4519-8F95-DDB32404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479" y="1410820"/>
            <a:ext cx="4351025" cy="2283824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88C41ED-F997-4C64-976D-29B5C3EF8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9901" y="-26633"/>
            <a:ext cx="4207620" cy="678254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DATAbaseS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Objectives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Table analysis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PEOPLE GET INFECTED GENDERWISE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COMPARE OF GETTING INFECTED BETWEEN BOYS AND GIRLS where age&lt;20 and age&gt;50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400" dirty="0"/>
              <a:t>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MAXIMUM DETECTED CITY, STATE AND DISTRICT BY COVID19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PEOPLE INFECTED BY COVID19 IN DIFFERENT  CITY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NAtionality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CURRENT STATUS OF THE INFECTED PEOPLE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PROBABLITY of being infected is more when people comes from outside of India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Total cases in DIFFERENT STATE WITH THEIR CITEIS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Containment ZONE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TWEETS AND HASHTAGS during pandemics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51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8C2ED6-5943-4B81-B79B-E5BFBF09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TWEETS BY EMINENT PERSONALITY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F1DEA-DF17-4E9D-9CC2-BDE1130E7E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TWEETS BY AMITSHAH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24860B-002D-45AA-82B4-AF24A7952EC4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2BDA59-0D3A-4FCF-8D07-97C32E9B0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/>
              <a:t>TWEETS BY ARVINDKEJRIWAL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9EAF71-313E-416B-B215-9F308113BCF1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7869FC-FB0F-4E3A-A34C-BF11D35455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TWEETS BY RAHUL GANDHI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3182B0D-EAA5-44B7-87C8-999978822BFC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590730-47E3-4271-8710-380D3D961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992" y="3225085"/>
            <a:ext cx="2971800" cy="1438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8ABF0A-CBC0-482F-B43A-6A1CEA33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237" y="3179762"/>
            <a:ext cx="2914650" cy="1905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1EC771-191F-49B2-9C72-2B1CCDFC8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135" y="3225085"/>
            <a:ext cx="29432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67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rmat for Writing an Interview Thank You Letter">
            <a:extLst>
              <a:ext uri="{FF2B5EF4-FFF2-40B4-BE49-F238E27FC236}">
                <a16:creationId xmlns:a16="http://schemas.microsoft.com/office/drawing/2014/main" id="{8417CCD8-95DF-4005-855B-268636A61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144" y="0"/>
            <a:ext cx="122541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D06F4B-1D8C-4E08-AE25-B818BD0C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5B709-C781-4AA3-B0BF-2D4DC4C7B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This database consists of 3 tables.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database consist of people their nationality, infected rate in India on MARCH 2020.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database consists of the Containment Zone in India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database consists of the tweets by eminent personality during this pandemics.</a:t>
            </a:r>
          </a:p>
        </p:txBody>
      </p:sp>
    </p:spTree>
    <p:extLst>
      <p:ext uri="{BB962C8B-B14F-4D97-AF65-F5344CB8AC3E}">
        <p14:creationId xmlns:p14="http://schemas.microsoft.com/office/powerpoint/2010/main" val="110758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7EBD83-76EF-45EF-965A-4A3FC5EE3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429" y="1810870"/>
            <a:ext cx="4351025" cy="2283824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380BD-F1C1-446C-BFEB-78D4543C4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Analyse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the table for the given time period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Publish the query based on the data (output)</a:t>
            </a:r>
          </a:p>
        </p:txBody>
      </p:sp>
    </p:spTree>
    <p:extLst>
      <p:ext uri="{BB962C8B-B14F-4D97-AF65-F5344CB8AC3E}">
        <p14:creationId xmlns:p14="http://schemas.microsoft.com/office/powerpoint/2010/main" val="12782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3599C7-2386-43F7-8241-57B0239EB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A78C97-5C8B-4D25-835F-29539BC70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analysing</a:t>
            </a:r>
            <a:r>
              <a:rPr lang="en-US" dirty="0"/>
              <a:t> the table various factors should be listed out and imported them in the table</a:t>
            </a:r>
          </a:p>
          <a:p>
            <a:r>
              <a:rPr lang="en-US" dirty="0"/>
              <a:t>Here we created three table and start the query by </a:t>
            </a:r>
            <a:r>
              <a:rPr lang="en-US" dirty="0" err="1"/>
              <a:t>analysing</a:t>
            </a:r>
            <a:r>
              <a:rPr lang="en-US" dirty="0"/>
              <a:t> them with the help of MYSQL workbench</a:t>
            </a:r>
          </a:p>
          <a:p>
            <a:r>
              <a:rPr lang="en-US" dirty="0"/>
              <a:t>As per the output we reach to the decision.</a:t>
            </a:r>
          </a:p>
          <a:p>
            <a:r>
              <a:rPr lang="en-US" dirty="0"/>
              <a:t>The output is given below.</a:t>
            </a:r>
          </a:p>
        </p:txBody>
      </p:sp>
    </p:spTree>
    <p:extLst>
      <p:ext uri="{BB962C8B-B14F-4D97-AF65-F5344CB8AC3E}">
        <p14:creationId xmlns:p14="http://schemas.microsoft.com/office/powerpoint/2010/main" val="429339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AF70C-F7A9-49D0-9A51-9CCEB7C6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89" y="1535732"/>
            <a:ext cx="4351025" cy="2283824"/>
          </a:xfrm>
        </p:spPr>
        <p:txBody>
          <a:bodyPr/>
          <a:lstStyle/>
          <a:p>
            <a:r>
              <a:rPr lang="en-US" sz="1600" dirty="0"/>
              <a:t>PEOPLE GET INFECTED GENDERWISE</a:t>
            </a:r>
            <a:br>
              <a:rPr lang="en-US" sz="1600" dirty="0"/>
            </a:br>
            <a:r>
              <a:rPr lang="en-US" sz="1600" dirty="0"/>
              <a:t>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  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total 142 females are infected</a:t>
            </a:r>
            <a:b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total  289 males are infected</a:t>
            </a:r>
            <a:b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total 360 unknown gender are infected</a:t>
            </a:r>
            <a:b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b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FEB597D-0743-4285-93BD-15E17B66FA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32C53D-BB91-40B7-BEE4-B21D5B013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865" y="2688741"/>
            <a:ext cx="3054657" cy="193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2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2F660A-CA98-452B-A609-AE25205DA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1028964"/>
          </a:xfrm>
        </p:spPr>
        <p:txBody>
          <a:bodyPr/>
          <a:lstStyle/>
          <a:p>
            <a:r>
              <a:rPr lang="en-US" sz="1800" dirty="0"/>
              <a:t>COMPARE OF GETTING INFECTED BETWEEN BOYS AND GIRLS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 we can see male less than 20  years has more chance to get infected as compared to female.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1DAA1-A8D1-47A6-B8CD-B4EDE6F07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Female&lt;20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D350BA0-A8B8-42D4-90B4-D2FD91610F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51247" y="3780630"/>
            <a:ext cx="1988598" cy="1963222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DBC09E7-84FE-426E-999A-EDF746E48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Male&lt;20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21A75C9-5021-4EDB-945A-642A1A29C83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24583" y="3774017"/>
            <a:ext cx="2210539" cy="1430560"/>
          </a:xfrm>
        </p:spPr>
      </p:pic>
    </p:spTree>
    <p:extLst>
      <p:ext uri="{BB962C8B-B14F-4D97-AF65-F5344CB8AC3E}">
        <p14:creationId xmlns:p14="http://schemas.microsoft.com/office/powerpoint/2010/main" val="25729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D29F20B-1AEE-45AC-AD30-A4C9F3DFF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01336"/>
            <a:ext cx="8761413" cy="1127464"/>
          </a:xfrm>
        </p:spPr>
        <p:txBody>
          <a:bodyPr/>
          <a:lstStyle/>
          <a:p>
            <a:r>
              <a:rPr lang="en-US" sz="1800" dirty="0"/>
              <a:t>COMPARE AGE &gt;50</a:t>
            </a:r>
            <a:br>
              <a:rPr lang="en-US" sz="1800" dirty="0"/>
            </a:br>
            <a:br>
              <a:rPr lang="en-US" sz="1800" dirty="0"/>
            </a:b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 can see that male above 50 years are getting infected more as compared to female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AE04C39-6970-461A-994E-12ACAA2108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Female&gt;50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33694E58-FAA2-4EE0-9406-4B2CFC7A50B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29779" y="3793070"/>
            <a:ext cx="2902998" cy="947606"/>
          </a:xfr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01466099-3765-4359-B1BF-347E6FD7BB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642369" y="3793070"/>
            <a:ext cx="2379216" cy="1054137"/>
          </a:xfr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1E7951-3288-4FAF-B0BE-87B435DE2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Male&gt;50</a:t>
            </a:r>
          </a:p>
        </p:txBody>
      </p:sp>
    </p:spTree>
    <p:extLst>
      <p:ext uri="{BB962C8B-B14F-4D97-AF65-F5344CB8AC3E}">
        <p14:creationId xmlns:p14="http://schemas.microsoft.com/office/powerpoint/2010/main" val="2059348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720BE86-59E7-44CF-BD33-F4A3202B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422" y="1725574"/>
            <a:ext cx="4351025" cy="2093982"/>
          </a:xfrm>
        </p:spPr>
        <p:txBody>
          <a:bodyPr/>
          <a:lstStyle/>
          <a:p>
            <a:r>
              <a:rPr lang="en-US" sz="2000" dirty="0"/>
              <a:t>MAXIMUM DETECTED CITY, STATE AND DISTRICT BY COVID19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A92BAA-6FAB-44B3-8AD0-BBCAA3BBD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9535C8-2436-4CEE-84AF-856CC88BD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559" y="3045041"/>
            <a:ext cx="3757545" cy="15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61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192</TotalTime>
  <Words>577</Words>
  <Application>Microsoft Office PowerPoint</Application>
  <PresentationFormat>Widescreen</PresentationFormat>
  <Paragraphs>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Wingdings</vt:lpstr>
      <vt:lpstr>Wingdings 3</vt:lpstr>
      <vt:lpstr>Ion Boardroom</vt:lpstr>
      <vt:lpstr>PowerPoint Presentation</vt:lpstr>
      <vt:lpstr>contents</vt:lpstr>
      <vt:lpstr>DATABASE</vt:lpstr>
      <vt:lpstr>OBJECTIVES</vt:lpstr>
      <vt:lpstr>TABLE ANALYSIS</vt:lpstr>
      <vt:lpstr>PEOPLE GET INFECTED GENDERWISE         total 142 females are infected      total  289 males are infected      total 360 unknown gender are infected  </vt:lpstr>
      <vt:lpstr>COMPARE OF GETTING INFECTED BETWEEN BOYS AND GIRLS  so we can see male less than 20  years has more chance to get infected as compared to female.</vt:lpstr>
      <vt:lpstr>COMPARE AGE &gt;50  we can see that male above 50 years are getting infected more as compared to female</vt:lpstr>
      <vt:lpstr>MAXIMUM DETECTED CITY, STATE AND DISTRICT BY COVID19</vt:lpstr>
      <vt:lpstr>PEOPLE INFECTED BY COVID19 IN DIFFERENT  CITY</vt:lpstr>
      <vt:lpstr>NATIONALITY </vt:lpstr>
      <vt:lpstr>CURRENT STATUS OF THE INFECTED PEOPLE</vt:lpstr>
      <vt:lpstr>PROBABLITY of being infected is more when people comes from outside of India</vt:lpstr>
      <vt:lpstr>Total cases in west Bengal, Kerala, Rajasthan with their cites</vt:lpstr>
      <vt:lpstr>TOTAL CASES IN HARYANA, DELHI AND UTTARPRADESH WITH THEIR CITES</vt:lpstr>
      <vt:lpstr>TOTAL CASES IN PUNJAB, GUJRAT, TAMIL NADU WITH THEIR CITIES</vt:lpstr>
      <vt:lpstr>TOTAL CASES IN TELENGANA, KARNATAKA, MAHARASTRA WITH THEIR CITIES</vt:lpstr>
      <vt:lpstr>Containment ZONE</vt:lpstr>
      <vt:lpstr>TWEETS AND HASHTAGS during pandemics</vt:lpstr>
      <vt:lpstr>TWEETS BY EMINENT PERSONALITY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38</cp:revision>
  <dcterms:created xsi:type="dcterms:W3CDTF">2020-08-12T06:08:21Z</dcterms:created>
  <dcterms:modified xsi:type="dcterms:W3CDTF">2020-08-12T15:23:17Z</dcterms:modified>
</cp:coreProperties>
</file>