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5DC1D-0348-4C39-90CD-6ED3B0569DB5}" v="157" dt="2023-07-11T09:35:27.1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88" d="100"/>
          <a:sy n="88" d="100"/>
        </p:scale>
        <p:origin x="210"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ipta Nayak" userId="be8cc85ae2d2bd79" providerId="LiveId" clId="{3CE5DC1D-0348-4C39-90CD-6ED3B0569DB5}"/>
    <pc:docChg chg="undo custSel addSld modSld">
      <pc:chgData name="Sudipta Nayak" userId="be8cc85ae2d2bd79" providerId="LiveId" clId="{3CE5DC1D-0348-4C39-90CD-6ED3B0569DB5}" dt="2023-07-15T11:27:12.525" v="5368" actId="26606"/>
      <pc:docMkLst>
        <pc:docMk/>
      </pc:docMkLst>
      <pc:sldChg chg="addSp delSp modSp mod modTransition addAnim delAnim modAnim">
        <pc:chgData name="Sudipta Nayak" userId="be8cc85ae2d2bd79" providerId="LiveId" clId="{3CE5DC1D-0348-4C39-90CD-6ED3B0569DB5}" dt="2023-07-15T11:27:12.525" v="5368" actId="26606"/>
        <pc:sldMkLst>
          <pc:docMk/>
          <pc:sldMk cId="4011538070" sldId="256"/>
        </pc:sldMkLst>
        <pc:spChg chg="mod">
          <ac:chgData name="Sudipta Nayak" userId="be8cc85ae2d2bd79" providerId="LiveId" clId="{3CE5DC1D-0348-4C39-90CD-6ED3B0569DB5}" dt="2023-07-15T11:27:12.525" v="5368" actId="26606"/>
          <ac:spMkLst>
            <pc:docMk/>
            <pc:sldMk cId="4011538070" sldId="256"/>
            <ac:spMk id="2" creationId="{FFBDE57D-2CDB-C0A2-30C3-B872EB874A57}"/>
          </ac:spMkLst>
        </pc:spChg>
        <pc:spChg chg="mod">
          <ac:chgData name="Sudipta Nayak" userId="be8cc85ae2d2bd79" providerId="LiveId" clId="{3CE5DC1D-0348-4C39-90CD-6ED3B0569DB5}" dt="2023-07-15T11:27:12.525" v="5368" actId="26606"/>
          <ac:spMkLst>
            <pc:docMk/>
            <pc:sldMk cId="4011538070" sldId="256"/>
            <ac:spMk id="3" creationId="{0595FC28-0E42-98CA-EC72-F1ACE1E50AB3}"/>
          </ac:spMkLst>
        </pc:spChg>
        <pc:spChg chg="add del mod">
          <ac:chgData name="Sudipta Nayak" userId="be8cc85ae2d2bd79" providerId="LiveId" clId="{3CE5DC1D-0348-4C39-90CD-6ED3B0569DB5}" dt="2023-07-15T09:32:30.073" v="5336" actId="21"/>
          <ac:spMkLst>
            <pc:docMk/>
            <pc:sldMk cId="4011538070" sldId="256"/>
            <ac:spMk id="4" creationId="{65A938D7-4207-9B2F-0C85-1223F50FB261}"/>
          </ac:spMkLst>
        </pc:spChg>
        <pc:spChg chg="add del">
          <ac:chgData name="Sudipta Nayak" userId="be8cc85ae2d2bd79" providerId="LiveId" clId="{3CE5DC1D-0348-4C39-90CD-6ED3B0569DB5}" dt="2023-07-11T09:36:18.286" v="1499" actId="26606"/>
          <ac:spMkLst>
            <pc:docMk/>
            <pc:sldMk cId="4011538070" sldId="256"/>
            <ac:spMk id="28" creationId="{94D63745-74E2-4EC3-800B-83DF2AD91790}"/>
          </ac:spMkLst>
        </pc:spChg>
        <pc:spChg chg="add del">
          <ac:chgData name="Sudipta Nayak" userId="be8cc85ae2d2bd79" providerId="LiveId" clId="{3CE5DC1D-0348-4C39-90CD-6ED3B0569DB5}" dt="2023-07-11T09:36:18.286" v="1499" actId="26606"/>
          <ac:spMkLst>
            <pc:docMk/>
            <pc:sldMk cId="4011538070" sldId="256"/>
            <ac:spMk id="29" creationId="{F0341E10-0ED5-4869-8FCE-FDEF38CC51DE}"/>
          </ac:spMkLst>
        </pc:spChg>
        <pc:spChg chg="add del">
          <ac:chgData name="Sudipta Nayak" userId="be8cc85ae2d2bd79" providerId="LiveId" clId="{3CE5DC1D-0348-4C39-90CD-6ED3B0569DB5}" dt="2023-07-11T09:36:18.286" v="1499" actId="26606"/>
          <ac:spMkLst>
            <pc:docMk/>
            <pc:sldMk cId="4011538070" sldId="256"/>
            <ac:spMk id="30" creationId="{A5C52807-8CAF-4827-97FD-DA334A8FDAB1}"/>
          </ac:spMkLst>
        </pc:spChg>
        <pc:spChg chg="add del">
          <ac:chgData name="Sudipta Nayak" userId="be8cc85ae2d2bd79" providerId="LiveId" clId="{3CE5DC1D-0348-4C39-90CD-6ED3B0569DB5}" dt="2023-07-11T09:36:18.286" v="1499" actId="26606"/>
          <ac:spMkLst>
            <pc:docMk/>
            <pc:sldMk cId="4011538070" sldId="256"/>
            <ac:spMk id="31" creationId="{26223EA7-BA72-444B-ACA6-FCB8F43F6B6B}"/>
          </ac:spMkLst>
        </pc:spChg>
        <pc:spChg chg="add del">
          <ac:chgData name="Sudipta Nayak" userId="be8cc85ae2d2bd79" providerId="LiveId" clId="{3CE5DC1D-0348-4C39-90CD-6ED3B0569DB5}" dt="2023-07-11T09:36:06.116" v="1494" actId="26606"/>
          <ac:spMkLst>
            <pc:docMk/>
            <pc:sldMk cId="4011538070" sldId="256"/>
            <ac:spMk id="36" creationId="{AB234D5C-60F8-4BCB-A49B-1D031694B315}"/>
          </ac:spMkLst>
        </pc:spChg>
        <pc:spChg chg="add del">
          <ac:chgData name="Sudipta Nayak" userId="be8cc85ae2d2bd79" providerId="LiveId" clId="{3CE5DC1D-0348-4C39-90CD-6ED3B0569DB5}" dt="2023-07-11T09:36:06.116" v="1494" actId="26606"/>
          <ac:spMkLst>
            <pc:docMk/>
            <pc:sldMk cId="4011538070" sldId="256"/>
            <ac:spMk id="38" creationId="{F0341E10-0ED5-4869-8FCE-FDEF38CC51DE}"/>
          </ac:spMkLst>
        </pc:spChg>
        <pc:spChg chg="add del">
          <ac:chgData name="Sudipta Nayak" userId="be8cc85ae2d2bd79" providerId="LiveId" clId="{3CE5DC1D-0348-4C39-90CD-6ED3B0569DB5}" dt="2023-07-11T09:36:06.116" v="1494" actId="26606"/>
          <ac:spMkLst>
            <pc:docMk/>
            <pc:sldMk cId="4011538070" sldId="256"/>
            <ac:spMk id="42" creationId="{A5C52807-8CAF-4827-97FD-DA334A8FDAB1}"/>
          </ac:spMkLst>
        </pc:spChg>
        <pc:spChg chg="add del">
          <ac:chgData name="Sudipta Nayak" userId="be8cc85ae2d2bd79" providerId="LiveId" clId="{3CE5DC1D-0348-4C39-90CD-6ED3B0569DB5}" dt="2023-07-11T09:36:06.116" v="1494" actId="26606"/>
          <ac:spMkLst>
            <pc:docMk/>
            <pc:sldMk cId="4011538070" sldId="256"/>
            <ac:spMk id="44" creationId="{26223EA7-BA72-444B-ACA6-FCB8F43F6B6B}"/>
          </ac:spMkLst>
        </pc:spChg>
        <pc:spChg chg="add del">
          <ac:chgData name="Sudipta Nayak" userId="be8cc85ae2d2bd79" providerId="LiveId" clId="{3CE5DC1D-0348-4C39-90CD-6ED3B0569DB5}" dt="2023-07-11T09:36:16.442" v="1496" actId="26606"/>
          <ac:spMkLst>
            <pc:docMk/>
            <pc:sldMk cId="4011538070" sldId="256"/>
            <ac:spMk id="46" creationId="{94D63745-74E2-4EC3-800B-83DF2AD91790}"/>
          </ac:spMkLst>
        </pc:spChg>
        <pc:spChg chg="add del">
          <ac:chgData name="Sudipta Nayak" userId="be8cc85ae2d2bd79" providerId="LiveId" clId="{3CE5DC1D-0348-4C39-90CD-6ED3B0569DB5}" dt="2023-07-11T09:36:16.442" v="1496" actId="26606"/>
          <ac:spMkLst>
            <pc:docMk/>
            <pc:sldMk cId="4011538070" sldId="256"/>
            <ac:spMk id="47" creationId="{F0341E10-0ED5-4869-8FCE-FDEF38CC51DE}"/>
          </ac:spMkLst>
        </pc:spChg>
        <pc:spChg chg="add del">
          <ac:chgData name="Sudipta Nayak" userId="be8cc85ae2d2bd79" providerId="LiveId" clId="{3CE5DC1D-0348-4C39-90CD-6ED3B0569DB5}" dt="2023-07-11T09:36:16.442" v="1496" actId="26606"/>
          <ac:spMkLst>
            <pc:docMk/>
            <pc:sldMk cId="4011538070" sldId="256"/>
            <ac:spMk id="49" creationId="{A5C52807-8CAF-4827-97FD-DA334A8FDAB1}"/>
          </ac:spMkLst>
        </pc:spChg>
        <pc:spChg chg="add del">
          <ac:chgData name="Sudipta Nayak" userId="be8cc85ae2d2bd79" providerId="LiveId" clId="{3CE5DC1D-0348-4C39-90CD-6ED3B0569DB5}" dt="2023-07-11T09:36:16.442" v="1496" actId="26606"/>
          <ac:spMkLst>
            <pc:docMk/>
            <pc:sldMk cId="4011538070" sldId="256"/>
            <ac:spMk id="50" creationId="{26223EA7-BA72-444B-ACA6-FCB8F43F6B6B}"/>
          </ac:spMkLst>
        </pc:spChg>
        <pc:spChg chg="add del">
          <ac:chgData name="Sudipta Nayak" userId="be8cc85ae2d2bd79" providerId="LiveId" clId="{3CE5DC1D-0348-4C39-90CD-6ED3B0569DB5}" dt="2023-07-11T09:36:18.275" v="1498" actId="26606"/>
          <ac:spMkLst>
            <pc:docMk/>
            <pc:sldMk cId="4011538070" sldId="256"/>
            <ac:spMk id="52" creationId="{932495F0-C5CB-4823-AE70-EED61EBAB1BD}"/>
          </ac:spMkLst>
        </pc:spChg>
        <pc:spChg chg="add del">
          <ac:chgData name="Sudipta Nayak" userId="be8cc85ae2d2bd79" providerId="LiveId" clId="{3CE5DC1D-0348-4C39-90CD-6ED3B0569DB5}" dt="2023-07-11T09:36:18.275" v="1498" actId="26606"/>
          <ac:spMkLst>
            <pc:docMk/>
            <pc:sldMk cId="4011538070" sldId="256"/>
            <ac:spMk id="53" creationId="{CB8B9C25-D80D-48EC-B83A-231219A80C3F}"/>
          </ac:spMkLst>
        </pc:spChg>
        <pc:spChg chg="add del">
          <ac:chgData name="Sudipta Nayak" userId="be8cc85ae2d2bd79" providerId="LiveId" clId="{3CE5DC1D-0348-4C39-90CD-6ED3B0569DB5}" dt="2023-07-11T09:36:18.275" v="1498" actId="26606"/>
          <ac:spMkLst>
            <pc:docMk/>
            <pc:sldMk cId="4011538070" sldId="256"/>
            <ac:spMk id="54" creationId="{601CC70B-8875-45A1-8AFD-7D546E3C0C16}"/>
          </ac:spMkLst>
        </pc:spChg>
        <pc:spChg chg="add del">
          <ac:chgData name="Sudipta Nayak" userId="be8cc85ae2d2bd79" providerId="LiveId" clId="{3CE5DC1D-0348-4C39-90CD-6ED3B0569DB5}" dt="2023-07-15T09:33:20.925" v="5343" actId="26606"/>
          <ac:spMkLst>
            <pc:docMk/>
            <pc:sldMk cId="4011538070" sldId="256"/>
            <ac:spMk id="56" creationId="{94D63745-74E2-4EC3-800B-83DF2AD91790}"/>
          </ac:spMkLst>
        </pc:spChg>
        <pc:spChg chg="add del">
          <ac:chgData name="Sudipta Nayak" userId="be8cc85ae2d2bd79" providerId="LiveId" clId="{3CE5DC1D-0348-4C39-90CD-6ED3B0569DB5}" dt="2023-07-15T09:33:20.925" v="5343" actId="26606"/>
          <ac:spMkLst>
            <pc:docMk/>
            <pc:sldMk cId="4011538070" sldId="256"/>
            <ac:spMk id="57" creationId="{F0341E10-0ED5-4869-8FCE-FDEF38CC51DE}"/>
          </ac:spMkLst>
        </pc:spChg>
        <pc:spChg chg="add del">
          <ac:chgData name="Sudipta Nayak" userId="be8cc85ae2d2bd79" providerId="LiveId" clId="{3CE5DC1D-0348-4C39-90CD-6ED3B0569DB5}" dt="2023-07-15T09:33:20.925" v="5343" actId="26606"/>
          <ac:spMkLst>
            <pc:docMk/>
            <pc:sldMk cId="4011538070" sldId="256"/>
            <ac:spMk id="59" creationId="{A5C52807-8CAF-4827-97FD-DA334A8FDAB1}"/>
          </ac:spMkLst>
        </pc:spChg>
        <pc:spChg chg="add del">
          <ac:chgData name="Sudipta Nayak" userId="be8cc85ae2d2bd79" providerId="LiveId" clId="{3CE5DC1D-0348-4C39-90CD-6ED3B0569DB5}" dt="2023-07-15T09:33:20.925" v="5343" actId="26606"/>
          <ac:spMkLst>
            <pc:docMk/>
            <pc:sldMk cId="4011538070" sldId="256"/>
            <ac:spMk id="60" creationId="{26223EA7-BA72-444B-ACA6-FCB8F43F6B6B}"/>
          </ac:spMkLst>
        </pc:spChg>
        <pc:spChg chg="add del">
          <ac:chgData name="Sudipta Nayak" userId="be8cc85ae2d2bd79" providerId="LiveId" clId="{3CE5DC1D-0348-4C39-90CD-6ED3B0569DB5}" dt="2023-07-15T11:27:12.525" v="5368" actId="26606"/>
          <ac:spMkLst>
            <pc:docMk/>
            <pc:sldMk cId="4011538070" sldId="256"/>
            <ac:spMk id="62" creationId="{27BDFED6-6E33-4606-AFE2-886ADB1C018E}"/>
          </ac:spMkLst>
        </pc:spChg>
        <pc:spChg chg="add del">
          <ac:chgData name="Sudipta Nayak" userId="be8cc85ae2d2bd79" providerId="LiveId" clId="{3CE5DC1D-0348-4C39-90CD-6ED3B0569DB5}" dt="2023-07-15T11:27:12.525" v="5368" actId="26606"/>
          <ac:spMkLst>
            <pc:docMk/>
            <pc:sldMk cId="4011538070" sldId="256"/>
            <ac:spMk id="63" creationId="{890DEF05-784E-4B61-89E4-04C4ECF4E5A0}"/>
          </ac:spMkLst>
        </pc:spChg>
        <pc:spChg chg="add del">
          <ac:chgData name="Sudipta Nayak" userId="be8cc85ae2d2bd79" providerId="LiveId" clId="{3CE5DC1D-0348-4C39-90CD-6ED3B0569DB5}" dt="2023-07-15T09:32:52.285" v="5338" actId="26606"/>
          <ac:spMkLst>
            <pc:docMk/>
            <pc:sldMk cId="4011538070" sldId="256"/>
            <ac:spMk id="65" creationId="{C4879EFC-8E62-4E00-973C-C45EE9EC676D}"/>
          </ac:spMkLst>
        </pc:spChg>
        <pc:spChg chg="add del">
          <ac:chgData name="Sudipta Nayak" userId="be8cc85ae2d2bd79" providerId="LiveId" clId="{3CE5DC1D-0348-4C39-90CD-6ED3B0569DB5}" dt="2023-07-15T09:32:52.285" v="5338" actId="26606"/>
          <ac:spMkLst>
            <pc:docMk/>
            <pc:sldMk cId="4011538070" sldId="256"/>
            <ac:spMk id="67" creationId="{D6A9C53F-5F90-40A5-8C85-5412D39C8C68}"/>
          </ac:spMkLst>
        </pc:spChg>
        <pc:spChg chg="add del">
          <ac:chgData name="Sudipta Nayak" userId="be8cc85ae2d2bd79" providerId="LiveId" clId="{3CE5DC1D-0348-4C39-90CD-6ED3B0569DB5}" dt="2023-07-15T11:27:00.464" v="5365" actId="26606"/>
          <ac:spMkLst>
            <pc:docMk/>
            <pc:sldMk cId="4011538070" sldId="256"/>
            <ac:spMk id="74" creationId="{C4879EFC-8E62-4E00-973C-C45EE9EC676D}"/>
          </ac:spMkLst>
        </pc:spChg>
        <pc:spChg chg="add del">
          <ac:chgData name="Sudipta Nayak" userId="be8cc85ae2d2bd79" providerId="LiveId" clId="{3CE5DC1D-0348-4C39-90CD-6ED3B0569DB5}" dt="2023-07-15T11:27:00.464" v="5365" actId="26606"/>
          <ac:spMkLst>
            <pc:docMk/>
            <pc:sldMk cId="4011538070" sldId="256"/>
            <ac:spMk id="76" creationId="{D6A9C53F-5F90-40A5-8C85-5412D39C8C68}"/>
          </ac:spMkLst>
        </pc:spChg>
        <pc:spChg chg="add del">
          <ac:chgData name="Sudipta Nayak" userId="be8cc85ae2d2bd79" providerId="LiveId" clId="{3CE5DC1D-0348-4C39-90CD-6ED3B0569DB5}" dt="2023-07-15T11:27:12.509" v="5367" actId="26606"/>
          <ac:spMkLst>
            <pc:docMk/>
            <pc:sldMk cId="4011538070" sldId="256"/>
            <ac:spMk id="78" creationId="{71199D26-7D8F-4A64-BDBB-73AFABE144A7}"/>
          </ac:spMkLst>
        </pc:spChg>
        <pc:spChg chg="add del">
          <ac:chgData name="Sudipta Nayak" userId="be8cc85ae2d2bd79" providerId="LiveId" clId="{3CE5DC1D-0348-4C39-90CD-6ED3B0569DB5}" dt="2023-07-15T11:27:12.509" v="5367" actId="26606"/>
          <ac:spMkLst>
            <pc:docMk/>
            <pc:sldMk cId="4011538070" sldId="256"/>
            <ac:spMk id="79" creationId="{D7F2FAFA-4D50-41E7-9480-5BABA64EE9F4}"/>
          </ac:spMkLst>
        </pc:spChg>
        <pc:spChg chg="add">
          <ac:chgData name="Sudipta Nayak" userId="be8cc85ae2d2bd79" providerId="LiveId" clId="{3CE5DC1D-0348-4C39-90CD-6ED3B0569DB5}" dt="2023-07-15T11:27:12.525" v="5368" actId="26606"/>
          <ac:spMkLst>
            <pc:docMk/>
            <pc:sldMk cId="4011538070" sldId="256"/>
            <ac:spMk id="81" creationId="{C4879EFC-8E62-4E00-973C-C45EE9EC676D}"/>
          </ac:spMkLst>
        </pc:spChg>
        <pc:spChg chg="add">
          <ac:chgData name="Sudipta Nayak" userId="be8cc85ae2d2bd79" providerId="LiveId" clId="{3CE5DC1D-0348-4C39-90CD-6ED3B0569DB5}" dt="2023-07-15T11:27:12.525" v="5368" actId="26606"/>
          <ac:spMkLst>
            <pc:docMk/>
            <pc:sldMk cId="4011538070" sldId="256"/>
            <ac:spMk id="82" creationId="{D6A9C53F-5F90-40A5-8C85-5412D39C8C68}"/>
          </ac:spMkLst>
        </pc:spChg>
        <pc:picChg chg="mod ord">
          <ac:chgData name="Sudipta Nayak" userId="be8cc85ae2d2bd79" providerId="LiveId" clId="{3CE5DC1D-0348-4C39-90CD-6ED3B0569DB5}" dt="2023-07-15T11:27:12.525" v="5368" actId="26606"/>
          <ac:picMkLst>
            <pc:docMk/>
            <pc:sldMk cId="4011538070" sldId="256"/>
            <ac:picMk id="5" creationId="{663D2E6F-99A5-32EF-3E8B-B089FB563E16}"/>
          </ac:picMkLst>
        </pc:picChg>
        <pc:picChg chg="mod ord">
          <ac:chgData name="Sudipta Nayak" userId="be8cc85ae2d2bd79" providerId="LiveId" clId="{3CE5DC1D-0348-4C39-90CD-6ED3B0569DB5}" dt="2023-07-15T11:27:12.525" v="5368" actId="26606"/>
          <ac:picMkLst>
            <pc:docMk/>
            <pc:sldMk cId="4011538070" sldId="256"/>
            <ac:picMk id="7" creationId="{28F997DC-1BD1-96CF-3008-CBAE2D806AF7}"/>
          </ac:picMkLst>
        </pc:picChg>
        <pc:picChg chg="add del mod">
          <ac:chgData name="Sudipta Nayak" userId="be8cc85ae2d2bd79" providerId="LiveId" clId="{3CE5DC1D-0348-4C39-90CD-6ED3B0569DB5}" dt="2023-07-15T10:57:41.578" v="5349"/>
          <ac:picMkLst>
            <pc:docMk/>
            <pc:sldMk cId="4011538070" sldId="256"/>
            <ac:picMk id="8" creationId="{24F50D52-C266-68CA-9A14-38D083027C1A}"/>
          </ac:picMkLst>
        </pc:picChg>
        <pc:picChg chg="add del mod ord">
          <ac:chgData name="Sudipta Nayak" userId="be8cc85ae2d2bd79" providerId="LiveId" clId="{3CE5DC1D-0348-4C39-90CD-6ED3B0569DB5}" dt="2023-07-15T10:59:04.813" v="5350"/>
          <ac:picMkLst>
            <pc:docMk/>
            <pc:sldMk cId="4011538070" sldId="256"/>
            <ac:picMk id="12" creationId="{648CFE23-A04B-73B9-0BD9-48D81658DB0F}"/>
          </ac:picMkLst>
        </pc:picChg>
        <pc:picChg chg="add del mod">
          <ac:chgData name="Sudipta Nayak" userId="be8cc85ae2d2bd79" providerId="LiveId" clId="{3CE5DC1D-0348-4C39-90CD-6ED3B0569DB5}" dt="2023-07-15T11:03:03.116" v="5353"/>
          <ac:picMkLst>
            <pc:docMk/>
            <pc:sldMk cId="4011538070" sldId="256"/>
            <ac:picMk id="13" creationId="{C56C5506-7A12-D6A6-B528-FD04F52D6DCD}"/>
          </ac:picMkLst>
        </pc:picChg>
        <pc:picChg chg="add del">
          <ac:chgData name="Sudipta Nayak" userId="be8cc85ae2d2bd79" providerId="LiveId" clId="{3CE5DC1D-0348-4C39-90CD-6ED3B0569DB5}" dt="2023-07-11T09:36:18.286" v="1499" actId="26606"/>
          <ac:picMkLst>
            <pc:docMk/>
            <pc:sldMk cId="4011538070" sldId="256"/>
            <ac:picMk id="16" creationId="{29A1B26E-F41A-4AD4-81C4-F604469CB70C}"/>
          </ac:picMkLst>
        </pc:picChg>
        <pc:picChg chg="add del mod ord">
          <ac:chgData name="Sudipta Nayak" userId="be8cc85ae2d2bd79" providerId="LiveId" clId="{3CE5DC1D-0348-4C39-90CD-6ED3B0569DB5}" dt="2023-07-15T11:03:23.178" v="5354"/>
          <ac:picMkLst>
            <pc:docMk/>
            <pc:sldMk cId="4011538070" sldId="256"/>
            <ac:picMk id="17" creationId="{ADD4151B-25A3-F4F7-194D-3248AD52F1B3}"/>
          </ac:picMkLst>
        </pc:picChg>
        <pc:picChg chg="add del mod">
          <ac:chgData name="Sudipta Nayak" userId="be8cc85ae2d2bd79" providerId="LiveId" clId="{3CE5DC1D-0348-4C39-90CD-6ED3B0569DB5}" dt="2023-07-15T11:25:04.583" v="5360"/>
          <ac:picMkLst>
            <pc:docMk/>
            <pc:sldMk cId="4011538070" sldId="256"/>
            <ac:picMk id="18" creationId="{0DF6FE2A-262D-9773-F1E9-F508F9BF5DA9}"/>
          </ac:picMkLst>
        </pc:picChg>
        <pc:picChg chg="add del mod ord">
          <ac:chgData name="Sudipta Nayak" userId="be8cc85ae2d2bd79" providerId="LiveId" clId="{3CE5DC1D-0348-4C39-90CD-6ED3B0569DB5}" dt="2023-07-15T11:25:12.397" v="5361" actId="478"/>
          <ac:picMkLst>
            <pc:docMk/>
            <pc:sldMk cId="4011538070" sldId="256"/>
            <ac:picMk id="21" creationId="{2B1F9F2E-A7AA-551F-A1FA-E7C3E8C6BA26}"/>
          </ac:picMkLst>
        </pc:picChg>
        <pc:picChg chg="add mod">
          <ac:chgData name="Sudipta Nayak" userId="be8cc85ae2d2bd79" providerId="LiveId" clId="{3CE5DC1D-0348-4C39-90CD-6ED3B0569DB5}" dt="2023-07-15T11:24:51.949" v="5358"/>
          <ac:picMkLst>
            <pc:docMk/>
            <pc:sldMk cId="4011538070" sldId="256"/>
            <ac:picMk id="22" creationId="{CE1F5508-8233-8DED-6AE6-8FADC2ACD6F3}"/>
          </ac:picMkLst>
        </pc:picChg>
        <pc:picChg chg="add del">
          <ac:chgData name="Sudipta Nayak" userId="be8cc85ae2d2bd79" providerId="LiveId" clId="{3CE5DC1D-0348-4C39-90CD-6ED3B0569DB5}" dt="2023-07-11T09:36:06.116" v="1494" actId="26606"/>
          <ac:picMkLst>
            <pc:docMk/>
            <pc:sldMk cId="4011538070" sldId="256"/>
            <ac:picMk id="40" creationId="{29A1B26E-F41A-4AD4-81C4-F604469CB70C}"/>
          </ac:picMkLst>
        </pc:picChg>
        <pc:picChg chg="add del">
          <ac:chgData name="Sudipta Nayak" userId="be8cc85ae2d2bd79" providerId="LiveId" clId="{3CE5DC1D-0348-4C39-90CD-6ED3B0569DB5}" dt="2023-07-11T09:36:16.442" v="1496" actId="26606"/>
          <ac:picMkLst>
            <pc:docMk/>
            <pc:sldMk cId="4011538070" sldId="256"/>
            <ac:picMk id="48" creationId="{29A1B26E-F41A-4AD4-81C4-F604469CB70C}"/>
          </ac:picMkLst>
        </pc:picChg>
        <pc:picChg chg="add del">
          <ac:chgData name="Sudipta Nayak" userId="be8cc85ae2d2bd79" providerId="LiveId" clId="{3CE5DC1D-0348-4C39-90CD-6ED3B0569DB5}" dt="2023-07-15T09:33:20.925" v="5343" actId="26606"/>
          <ac:picMkLst>
            <pc:docMk/>
            <pc:sldMk cId="4011538070" sldId="256"/>
            <ac:picMk id="58" creationId="{29A1B26E-F41A-4AD4-81C4-F604469CB70C}"/>
          </ac:picMkLst>
        </pc:picChg>
        <pc:cxnChg chg="add del">
          <ac:chgData name="Sudipta Nayak" userId="be8cc85ae2d2bd79" providerId="LiveId" clId="{3CE5DC1D-0348-4C39-90CD-6ED3B0569DB5}" dt="2023-07-15T11:27:12.525" v="5368" actId="26606"/>
          <ac:cxnSpMkLst>
            <pc:docMk/>
            <pc:sldMk cId="4011538070" sldId="256"/>
            <ac:cxnSpMk id="69" creationId="{C41BAEC7-F7B0-4224-8B18-8F74B7D87F0B}"/>
          </ac:cxnSpMkLst>
        </pc:cxnChg>
      </pc:sldChg>
      <pc:sldChg chg="addSp modSp mod modTransition modAnim">
        <pc:chgData name="Sudipta Nayak" userId="be8cc85ae2d2bd79" providerId="LiveId" clId="{3CE5DC1D-0348-4C39-90CD-6ED3B0569DB5}" dt="2023-07-15T11:25:04.583" v="5360"/>
        <pc:sldMkLst>
          <pc:docMk/>
          <pc:sldMk cId="3872115701" sldId="257"/>
        </pc:sldMkLst>
        <pc:spChg chg="mod">
          <ac:chgData name="Sudipta Nayak" userId="be8cc85ae2d2bd79" providerId="LiveId" clId="{3CE5DC1D-0348-4C39-90CD-6ED3B0569DB5}" dt="2023-07-11T06:32:44.605" v="297" actId="20577"/>
          <ac:spMkLst>
            <pc:docMk/>
            <pc:sldMk cId="3872115701" sldId="257"/>
            <ac:spMk id="7" creationId="{95FD9CA1-7B14-1528-5F9E-EF7532333D04}"/>
          </ac:spMkLst>
        </pc:spChg>
        <pc:picChg chg="add mod">
          <ac:chgData name="Sudipta Nayak" userId="be8cc85ae2d2bd79" providerId="LiveId" clId="{3CE5DC1D-0348-4C39-90CD-6ED3B0569DB5}" dt="2023-07-15T11:24:51.949" v="5358"/>
          <ac:picMkLst>
            <pc:docMk/>
            <pc:sldMk cId="3872115701" sldId="257"/>
            <ac:picMk id="8" creationId="{7976372C-6F99-D339-5ACC-33F1937CF259}"/>
          </ac:picMkLst>
        </pc:picChg>
      </pc:sldChg>
      <pc:sldChg chg="addSp delSp modSp mod modTransition modAnim">
        <pc:chgData name="Sudipta Nayak" userId="be8cc85ae2d2bd79" providerId="LiveId" clId="{3CE5DC1D-0348-4C39-90CD-6ED3B0569DB5}" dt="2023-07-15T11:26:42.269" v="5363" actId="26606"/>
        <pc:sldMkLst>
          <pc:docMk/>
          <pc:sldMk cId="916768622" sldId="258"/>
        </pc:sldMkLst>
        <pc:spChg chg="mod">
          <ac:chgData name="Sudipta Nayak" userId="be8cc85ae2d2bd79" providerId="LiveId" clId="{3CE5DC1D-0348-4C39-90CD-6ED3B0569DB5}" dt="2023-07-15T11:26:42.269" v="5363" actId="26606"/>
          <ac:spMkLst>
            <pc:docMk/>
            <pc:sldMk cId="916768622" sldId="258"/>
            <ac:spMk id="2" creationId="{8150086C-E6AE-00ED-6430-CD118469A673}"/>
          </ac:spMkLst>
        </pc:spChg>
        <pc:spChg chg="mod">
          <ac:chgData name="Sudipta Nayak" userId="be8cc85ae2d2bd79" providerId="LiveId" clId="{3CE5DC1D-0348-4C39-90CD-6ED3B0569DB5}" dt="2023-07-15T11:26:42.269" v="5363" actId="26606"/>
          <ac:spMkLst>
            <pc:docMk/>
            <pc:sldMk cId="916768622" sldId="258"/>
            <ac:spMk id="3" creationId="{4856EA19-CAFC-1C70-BB9C-2960F9EA897F}"/>
          </ac:spMkLst>
        </pc:spChg>
        <pc:spChg chg="add">
          <ac:chgData name="Sudipta Nayak" userId="be8cc85ae2d2bd79" providerId="LiveId" clId="{3CE5DC1D-0348-4C39-90CD-6ED3B0569DB5}" dt="2023-07-15T11:26:42.269" v="5363" actId="26606"/>
          <ac:spMkLst>
            <pc:docMk/>
            <pc:sldMk cId="916768622" sldId="258"/>
            <ac:spMk id="14" creationId="{743AA782-23D1-4521-8CAD-47662984AA08}"/>
          </ac:spMkLst>
        </pc:spChg>
        <pc:spChg chg="add">
          <ac:chgData name="Sudipta Nayak" userId="be8cc85ae2d2bd79" providerId="LiveId" clId="{3CE5DC1D-0348-4C39-90CD-6ED3B0569DB5}" dt="2023-07-15T11:26:42.269" v="5363" actId="26606"/>
          <ac:spMkLst>
            <pc:docMk/>
            <pc:sldMk cId="916768622" sldId="258"/>
            <ac:spMk id="16" creationId="{71877DBC-BB60-40F0-AC93-2ACDBAAE60CE}"/>
          </ac:spMkLst>
        </pc:spChg>
        <pc:picChg chg="mod ord">
          <ac:chgData name="Sudipta Nayak" userId="be8cc85ae2d2bd79" providerId="LiveId" clId="{3CE5DC1D-0348-4C39-90CD-6ED3B0569DB5}" dt="2023-07-15T11:26:42.269" v="5363" actId="26606"/>
          <ac:picMkLst>
            <pc:docMk/>
            <pc:sldMk cId="916768622" sldId="258"/>
            <ac:picMk id="5" creationId="{5448F2E5-F119-5B99-B828-3CB53F49BB16}"/>
          </ac:picMkLst>
        </pc:picChg>
        <pc:picChg chg="add del mod">
          <ac:chgData name="Sudipta Nayak" userId="be8cc85ae2d2bd79" providerId="LiveId" clId="{3CE5DC1D-0348-4C39-90CD-6ED3B0569DB5}" dt="2023-07-15T11:03:03.116" v="5353"/>
          <ac:picMkLst>
            <pc:docMk/>
            <pc:sldMk cId="916768622" sldId="258"/>
            <ac:picMk id="11" creationId="{44B541E0-E2F7-2263-C301-8534F91260A6}"/>
          </ac:picMkLst>
        </pc:picChg>
        <pc:picChg chg="add del mod ord">
          <ac:chgData name="Sudipta Nayak" userId="be8cc85ae2d2bd79" providerId="LiveId" clId="{3CE5DC1D-0348-4C39-90CD-6ED3B0569DB5}" dt="2023-07-15T11:25:20.752" v="5362" actId="478"/>
          <ac:picMkLst>
            <pc:docMk/>
            <pc:sldMk cId="916768622" sldId="258"/>
            <ac:picMk id="21" creationId="{9325B1FC-260C-894F-38D5-0B5C136D8246}"/>
          </ac:picMkLst>
        </pc:picChg>
        <pc:picChg chg="add mod">
          <ac:chgData name="Sudipta Nayak" userId="be8cc85ae2d2bd79" providerId="LiveId" clId="{3CE5DC1D-0348-4C39-90CD-6ED3B0569DB5}" dt="2023-07-15T11:24:51.949" v="5358"/>
          <ac:picMkLst>
            <pc:docMk/>
            <pc:sldMk cId="916768622" sldId="258"/>
            <ac:picMk id="22" creationId="{BF976811-3167-4A1C-CD02-B6F773465788}"/>
          </ac:picMkLst>
        </pc:picChg>
        <pc:cxnChg chg="del">
          <ac:chgData name="Sudipta Nayak" userId="be8cc85ae2d2bd79" providerId="LiveId" clId="{3CE5DC1D-0348-4C39-90CD-6ED3B0569DB5}" dt="2023-07-15T11:26:42.269" v="5363" actId="26606"/>
          <ac:cxnSpMkLst>
            <pc:docMk/>
            <pc:sldMk cId="916768622" sldId="258"/>
            <ac:cxnSpMk id="9" creationId="{1503BFE4-729B-D9D0-C17B-501E6AF1127A}"/>
          </ac:cxnSpMkLst>
        </pc:cxnChg>
      </pc:sldChg>
      <pc:sldChg chg="addSp modSp modTransition modAnim">
        <pc:chgData name="Sudipta Nayak" userId="be8cc85ae2d2bd79" providerId="LiveId" clId="{3CE5DC1D-0348-4C39-90CD-6ED3B0569DB5}" dt="2023-07-15T11:25:04.583" v="5360"/>
        <pc:sldMkLst>
          <pc:docMk/>
          <pc:sldMk cId="1521332479" sldId="259"/>
        </pc:sldMkLst>
        <pc:picChg chg="add mod">
          <ac:chgData name="Sudipta Nayak" userId="be8cc85ae2d2bd79" providerId="LiveId" clId="{3CE5DC1D-0348-4C39-90CD-6ED3B0569DB5}" dt="2023-07-15T11:24:51.949" v="5358"/>
          <ac:picMkLst>
            <pc:docMk/>
            <pc:sldMk cId="1521332479" sldId="259"/>
            <ac:picMk id="5" creationId="{05255066-E2EF-D20E-B3FB-F2ACDBDA3164}"/>
          </ac:picMkLst>
        </pc:picChg>
      </pc:sldChg>
      <pc:sldChg chg="addSp modSp modTransition modAnim">
        <pc:chgData name="Sudipta Nayak" userId="be8cc85ae2d2bd79" providerId="LiveId" clId="{3CE5DC1D-0348-4C39-90CD-6ED3B0569DB5}" dt="2023-07-15T11:25:04.583" v="5360"/>
        <pc:sldMkLst>
          <pc:docMk/>
          <pc:sldMk cId="2365205528" sldId="260"/>
        </pc:sldMkLst>
        <pc:picChg chg="add mod">
          <ac:chgData name="Sudipta Nayak" userId="be8cc85ae2d2bd79" providerId="LiveId" clId="{3CE5DC1D-0348-4C39-90CD-6ED3B0569DB5}" dt="2023-07-15T11:24:51.949" v="5358"/>
          <ac:picMkLst>
            <pc:docMk/>
            <pc:sldMk cId="2365205528" sldId="260"/>
            <ac:picMk id="6" creationId="{E0F03E1C-285B-73A3-6847-BE9E0889EA57}"/>
          </ac:picMkLst>
        </pc:picChg>
      </pc:sldChg>
      <pc:sldChg chg="addSp modSp mod modTransition modAnim">
        <pc:chgData name="Sudipta Nayak" userId="be8cc85ae2d2bd79" providerId="LiveId" clId="{3CE5DC1D-0348-4C39-90CD-6ED3B0569DB5}" dt="2023-07-15T11:25:04.583" v="5360"/>
        <pc:sldMkLst>
          <pc:docMk/>
          <pc:sldMk cId="275503325" sldId="261"/>
        </pc:sldMkLst>
        <pc:graphicFrameChg chg="mod modGraphic">
          <ac:chgData name="Sudipta Nayak" userId="be8cc85ae2d2bd79" providerId="LiveId" clId="{3CE5DC1D-0348-4C39-90CD-6ED3B0569DB5}" dt="2023-07-11T06:26:26.766" v="36" actId="26606"/>
          <ac:graphicFrameMkLst>
            <pc:docMk/>
            <pc:sldMk cId="275503325" sldId="261"/>
            <ac:graphicFrameMk id="5" creationId="{A57B3D1D-DA81-FE8C-5849-435349727729}"/>
          </ac:graphicFrameMkLst>
        </pc:graphicFrameChg>
        <pc:picChg chg="add mod">
          <ac:chgData name="Sudipta Nayak" userId="be8cc85ae2d2bd79" providerId="LiveId" clId="{3CE5DC1D-0348-4C39-90CD-6ED3B0569DB5}" dt="2023-07-15T11:24:51.949" v="5358"/>
          <ac:picMkLst>
            <pc:docMk/>
            <pc:sldMk cId="275503325" sldId="261"/>
            <ac:picMk id="4" creationId="{AF77AB9E-3FA1-077F-47C5-8243FF5CE911}"/>
          </ac:picMkLst>
        </pc:picChg>
      </pc:sldChg>
      <pc:sldChg chg="addSp modSp modTransition modAnim">
        <pc:chgData name="Sudipta Nayak" userId="be8cc85ae2d2bd79" providerId="LiveId" clId="{3CE5DC1D-0348-4C39-90CD-6ED3B0569DB5}" dt="2023-07-15T11:25:04.583" v="5360"/>
        <pc:sldMkLst>
          <pc:docMk/>
          <pc:sldMk cId="1181885225" sldId="262"/>
        </pc:sldMkLst>
        <pc:picChg chg="add mod">
          <ac:chgData name="Sudipta Nayak" userId="be8cc85ae2d2bd79" providerId="LiveId" clId="{3CE5DC1D-0348-4C39-90CD-6ED3B0569DB5}" dt="2023-07-15T11:24:51.949" v="5358"/>
          <ac:picMkLst>
            <pc:docMk/>
            <pc:sldMk cId="1181885225" sldId="262"/>
            <ac:picMk id="5" creationId="{8E998B02-A5DD-1BA1-C485-12C97D4053C3}"/>
          </ac:picMkLst>
        </pc:picChg>
      </pc:sldChg>
      <pc:sldChg chg="addSp modSp modTransition modAnim">
        <pc:chgData name="Sudipta Nayak" userId="be8cc85ae2d2bd79" providerId="LiveId" clId="{3CE5DC1D-0348-4C39-90CD-6ED3B0569DB5}" dt="2023-07-15T11:25:04.583" v="5360"/>
        <pc:sldMkLst>
          <pc:docMk/>
          <pc:sldMk cId="949546223" sldId="263"/>
        </pc:sldMkLst>
        <pc:picChg chg="add mod">
          <ac:chgData name="Sudipta Nayak" userId="be8cc85ae2d2bd79" providerId="LiveId" clId="{3CE5DC1D-0348-4C39-90CD-6ED3B0569DB5}" dt="2023-07-15T11:24:51.949" v="5358"/>
          <ac:picMkLst>
            <pc:docMk/>
            <pc:sldMk cId="949546223" sldId="263"/>
            <ac:picMk id="6" creationId="{D1934566-FFCA-A1B2-352E-4A8FEC6FD716}"/>
          </ac:picMkLst>
        </pc:picChg>
      </pc:sldChg>
      <pc:sldChg chg="addSp delSp modSp new mod modTransition setBg modAnim">
        <pc:chgData name="Sudipta Nayak" userId="be8cc85ae2d2bd79" providerId="LiveId" clId="{3CE5DC1D-0348-4C39-90CD-6ED3B0569DB5}" dt="2023-07-15T11:25:04.583" v="5360"/>
        <pc:sldMkLst>
          <pc:docMk/>
          <pc:sldMk cId="3482997344" sldId="264"/>
        </pc:sldMkLst>
        <pc:spChg chg="mod">
          <ac:chgData name="Sudipta Nayak" userId="be8cc85ae2d2bd79" providerId="LiveId" clId="{3CE5DC1D-0348-4C39-90CD-6ED3B0569DB5}" dt="2023-07-11T06:29:21.240" v="123" actId="26606"/>
          <ac:spMkLst>
            <pc:docMk/>
            <pc:sldMk cId="3482997344" sldId="264"/>
            <ac:spMk id="2" creationId="{9C0C6025-53B3-7E0B-EC77-7704DB7B3C03}"/>
          </ac:spMkLst>
        </pc:spChg>
        <pc:spChg chg="add del mod">
          <ac:chgData name="Sudipta Nayak" userId="be8cc85ae2d2bd79" providerId="LiveId" clId="{3CE5DC1D-0348-4C39-90CD-6ED3B0569DB5}" dt="2023-07-11T06:29:21.240" v="123" actId="26606"/>
          <ac:spMkLst>
            <pc:docMk/>
            <pc:sldMk cId="3482997344" sldId="264"/>
            <ac:spMk id="3" creationId="{D97EA4AD-DFE8-91DF-5711-0A3833201A36}"/>
          </ac:spMkLst>
        </pc:spChg>
        <pc:spChg chg="add del">
          <ac:chgData name="Sudipta Nayak" userId="be8cc85ae2d2bd79" providerId="LiveId" clId="{3CE5DC1D-0348-4C39-90CD-6ED3B0569DB5}" dt="2023-07-11T06:29:10.754" v="118" actId="26606"/>
          <ac:spMkLst>
            <pc:docMk/>
            <pc:sldMk cId="3482997344" sldId="264"/>
            <ac:spMk id="9" creationId="{F13C74B1-5B17-4795-BED0-7140497B445A}"/>
          </ac:spMkLst>
        </pc:spChg>
        <pc:spChg chg="add del">
          <ac:chgData name="Sudipta Nayak" userId="be8cc85ae2d2bd79" providerId="LiveId" clId="{3CE5DC1D-0348-4C39-90CD-6ED3B0569DB5}" dt="2023-07-11T06:29:10.754" v="118" actId="26606"/>
          <ac:spMkLst>
            <pc:docMk/>
            <pc:sldMk cId="3482997344" sldId="264"/>
            <ac:spMk id="11" creationId="{D4974D33-8DC5-464E-8C6D-BE58F0669C17}"/>
          </ac:spMkLst>
        </pc:spChg>
        <pc:spChg chg="add del">
          <ac:chgData name="Sudipta Nayak" userId="be8cc85ae2d2bd79" providerId="LiveId" clId="{3CE5DC1D-0348-4C39-90CD-6ED3B0569DB5}" dt="2023-07-11T06:29:20.343" v="120" actId="26606"/>
          <ac:spMkLst>
            <pc:docMk/>
            <pc:sldMk cId="3482997344" sldId="264"/>
            <ac:spMk id="13" creationId="{55D4142C-5077-457F-A6AD-3FECFDB39685}"/>
          </ac:spMkLst>
        </pc:spChg>
        <pc:spChg chg="add del">
          <ac:chgData name="Sudipta Nayak" userId="be8cc85ae2d2bd79" providerId="LiveId" clId="{3CE5DC1D-0348-4C39-90CD-6ED3B0569DB5}" dt="2023-07-11T06:29:20.343" v="120" actId="26606"/>
          <ac:spMkLst>
            <pc:docMk/>
            <pc:sldMk cId="3482997344" sldId="264"/>
            <ac:spMk id="14" creationId="{9AA72BD9-2C5A-4EDC-931F-5AA08EACA0F3}"/>
          </ac:spMkLst>
        </pc:spChg>
        <pc:spChg chg="add del">
          <ac:chgData name="Sudipta Nayak" userId="be8cc85ae2d2bd79" providerId="LiveId" clId="{3CE5DC1D-0348-4C39-90CD-6ED3B0569DB5}" dt="2023-07-11T06:29:20.343" v="120" actId="26606"/>
          <ac:spMkLst>
            <pc:docMk/>
            <pc:sldMk cId="3482997344" sldId="264"/>
            <ac:spMk id="15" creationId="{7A5F0580-5EE9-419F-96EE-B6529EF6E7D0}"/>
          </ac:spMkLst>
        </pc:spChg>
        <pc:spChg chg="add del">
          <ac:chgData name="Sudipta Nayak" userId="be8cc85ae2d2bd79" providerId="LiveId" clId="{3CE5DC1D-0348-4C39-90CD-6ED3B0569DB5}" dt="2023-07-11T06:29:20.343" v="120" actId="26606"/>
          <ac:spMkLst>
            <pc:docMk/>
            <pc:sldMk cId="3482997344" sldId="264"/>
            <ac:spMk id="17" creationId="{DD3981AC-7B61-4947-BCF3-F7AA7FA385B9}"/>
          </ac:spMkLst>
        </pc:spChg>
        <pc:spChg chg="add del">
          <ac:chgData name="Sudipta Nayak" userId="be8cc85ae2d2bd79" providerId="LiveId" clId="{3CE5DC1D-0348-4C39-90CD-6ED3B0569DB5}" dt="2023-07-11T06:29:21.221" v="122" actId="26606"/>
          <ac:spMkLst>
            <pc:docMk/>
            <pc:sldMk cId="3482997344" sldId="264"/>
            <ac:spMk id="19" creationId="{BACC6370-2D7E-4714-9D71-7542949D7D5D}"/>
          </ac:spMkLst>
        </pc:spChg>
        <pc:spChg chg="add del">
          <ac:chgData name="Sudipta Nayak" userId="be8cc85ae2d2bd79" providerId="LiveId" clId="{3CE5DC1D-0348-4C39-90CD-6ED3B0569DB5}" dt="2023-07-11T06:29:21.221" v="122" actId="26606"/>
          <ac:spMkLst>
            <pc:docMk/>
            <pc:sldMk cId="3482997344" sldId="264"/>
            <ac:spMk id="20" creationId="{F68B3F68-107C-434F-AA38-110D5EA91B85}"/>
          </ac:spMkLst>
        </pc:spChg>
        <pc:spChg chg="add del">
          <ac:chgData name="Sudipta Nayak" userId="be8cc85ae2d2bd79" providerId="LiveId" clId="{3CE5DC1D-0348-4C39-90CD-6ED3B0569DB5}" dt="2023-07-11T06:29:21.221" v="122" actId="26606"/>
          <ac:spMkLst>
            <pc:docMk/>
            <pc:sldMk cId="3482997344" sldId="264"/>
            <ac:spMk id="21" creationId="{AAD0DBB9-1A4B-4391-81D4-CB19F9AB918A}"/>
          </ac:spMkLst>
        </pc:spChg>
        <pc:spChg chg="add del">
          <ac:chgData name="Sudipta Nayak" userId="be8cc85ae2d2bd79" providerId="LiveId" clId="{3CE5DC1D-0348-4C39-90CD-6ED3B0569DB5}" dt="2023-07-11T06:29:21.221" v="122" actId="26606"/>
          <ac:spMkLst>
            <pc:docMk/>
            <pc:sldMk cId="3482997344" sldId="264"/>
            <ac:spMk id="22" creationId="{063BBA22-50EA-4C4D-BE05-F1CE4E63AA56}"/>
          </ac:spMkLst>
        </pc:spChg>
        <pc:spChg chg="add">
          <ac:chgData name="Sudipta Nayak" userId="be8cc85ae2d2bd79" providerId="LiveId" clId="{3CE5DC1D-0348-4C39-90CD-6ED3B0569DB5}" dt="2023-07-11T06:29:21.240" v="123" actId="26606"/>
          <ac:spMkLst>
            <pc:docMk/>
            <pc:sldMk cId="3482997344" sldId="264"/>
            <ac:spMk id="25" creationId="{56E9B3E6-E277-4D68-BA48-9CB43FFBD6E2}"/>
          </ac:spMkLst>
        </pc:spChg>
        <pc:spChg chg="add">
          <ac:chgData name="Sudipta Nayak" userId="be8cc85ae2d2bd79" providerId="LiveId" clId="{3CE5DC1D-0348-4C39-90CD-6ED3B0569DB5}" dt="2023-07-11T06:29:21.240" v="123" actId="26606"/>
          <ac:spMkLst>
            <pc:docMk/>
            <pc:sldMk cId="3482997344" sldId="264"/>
            <ac:spMk id="29" creationId="{D5B0017B-2ECA-49AF-B397-DC140825DF8D}"/>
          </ac:spMkLst>
        </pc:spChg>
        <pc:grpChg chg="add">
          <ac:chgData name="Sudipta Nayak" userId="be8cc85ae2d2bd79" providerId="LiveId" clId="{3CE5DC1D-0348-4C39-90CD-6ED3B0569DB5}" dt="2023-07-11T06:29:21.240" v="123" actId="26606"/>
          <ac:grpSpMkLst>
            <pc:docMk/>
            <pc:sldMk cId="3482997344" sldId="264"/>
            <ac:grpSpMk id="26" creationId="{AE1C45F0-260A-458C-96ED-C1F6D2151219}"/>
          </ac:grpSpMkLst>
        </pc:grpChg>
        <pc:graphicFrameChg chg="add del">
          <ac:chgData name="Sudipta Nayak" userId="be8cc85ae2d2bd79" providerId="LiveId" clId="{3CE5DC1D-0348-4C39-90CD-6ED3B0569DB5}" dt="2023-07-11T06:29:21.221" v="122" actId="26606"/>
          <ac:graphicFrameMkLst>
            <pc:docMk/>
            <pc:sldMk cId="3482997344" sldId="264"/>
            <ac:graphicFrameMk id="23" creationId="{6D4282C5-2716-1935-D933-0A365D622590}"/>
          </ac:graphicFrameMkLst>
        </pc:graphicFrameChg>
        <pc:graphicFrameChg chg="add mod">
          <ac:chgData name="Sudipta Nayak" userId="be8cc85ae2d2bd79" providerId="LiveId" clId="{3CE5DC1D-0348-4C39-90CD-6ED3B0569DB5}" dt="2023-07-11T06:29:32.030" v="124" actId="33524"/>
          <ac:graphicFrameMkLst>
            <pc:docMk/>
            <pc:sldMk cId="3482997344" sldId="264"/>
            <ac:graphicFrameMk id="30" creationId="{E794FA3D-6090-E548-EFE7-FC42F68A386D}"/>
          </ac:graphicFrameMkLst>
        </pc:graphicFrameChg>
        <pc:picChg chg="add mod">
          <ac:chgData name="Sudipta Nayak" userId="be8cc85ae2d2bd79" providerId="LiveId" clId="{3CE5DC1D-0348-4C39-90CD-6ED3B0569DB5}" dt="2023-07-15T11:24:51.949" v="5358"/>
          <ac:picMkLst>
            <pc:docMk/>
            <pc:sldMk cId="3482997344" sldId="264"/>
            <ac:picMk id="4" creationId="{CDC7A2B3-5E03-80C5-9E79-5CA4751BA30E}"/>
          </ac:picMkLst>
        </pc:picChg>
        <pc:picChg chg="add del">
          <ac:chgData name="Sudipta Nayak" userId="be8cc85ae2d2bd79" providerId="LiveId" clId="{3CE5DC1D-0348-4C39-90CD-6ED3B0569DB5}" dt="2023-07-11T06:29:10.754" v="118" actId="26606"/>
          <ac:picMkLst>
            <pc:docMk/>
            <pc:sldMk cId="3482997344" sldId="264"/>
            <ac:picMk id="5" creationId="{14CA6AB7-0BDE-9064-041F-EAEEEF98D56E}"/>
          </ac:picMkLst>
        </pc:picChg>
        <pc:picChg chg="add del">
          <ac:chgData name="Sudipta Nayak" userId="be8cc85ae2d2bd79" providerId="LiveId" clId="{3CE5DC1D-0348-4C39-90CD-6ED3B0569DB5}" dt="2023-07-11T06:29:20.343" v="120" actId="26606"/>
          <ac:picMkLst>
            <pc:docMk/>
            <pc:sldMk cId="3482997344" sldId="264"/>
            <ac:picMk id="16" creationId="{7A3D6F17-4676-F9B3-2B01-E53E72CD519D}"/>
          </ac:picMkLst>
        </pc:picChg>
        <pc:cxnChg chg="add">
          <ac:chgData name="Sudipta Nayak" userId="be8cc85ae2d2bd79" providerId="LiveId" clId="{3CE5DC1D-0348-4C39-90CD-6ED3B0569DB5}" dt="2023-07-11T06:29:21.240" v="123" actId="26606"/>
          <ac:cxnSpMkLst>
            <pc:docMk/>
            <pc:sldMk cId="3482997344" sldId="264"/>
            <ac:cxnSpMk id="18" creationId="{6CF1BAF6-AD41-4082-B212-8A1F9A2E8779}"/>
          </ac:cxnSpMkLst>
        </pc:cxnChg>
      </pc:sldChg>
      <pc:sldChg chg="addSp delSp modSp new mod modTransition setBg modAnim">
        <pc:chgData name="Sudipta Nayak" userId="be8cc85ae2d2bd79" providerId="LiveId" clId="{3CE5DC1D-0348-4C39-90CD-6ED3B0569DB5}" dt="2023-07-15T11:25:04.583" v="5360"/>
        <pc:sldMkLst>
          <pc:docMk/>
          <pc:sldMk cId="4213148041" sldId="265"/>
        </pc:sldMkLst>
        <pc:spChg chg="mod">
          <ac:chgData name="Sudipta Nayak" userId="be8cc85ae2d2bd79" providerId="LiveId" clId="{3CE5DC1D-0348-4C39-90CD-6ED3B0569DB5}" dt="2023-07-11T06:32:00.678" v="257" actId="26606"/>
          <ac:spMkLst>
            <pc:docMk/>
            <pc:sldMk cId="4213148041" sldId="265"/>
            <ac:spMk id="2" creationId="{85E4669C-0828-7D29-C22F-6562567C7CF1}"/>
          </ac:spMkLst>
        </pc:spChg>
        <pc:spChg chg="mod ord">
          <ac:chgData name="Sudipta Nayak" userId="be8cc85ae2d2bd79" providerId="LiveId" clId="{3CE5DC1D-0348-4C39-90CD-6ED3B0569DB5}" dt="2023-07-11T06:32:00.678" v="257" actId="26606"/>
          <ac:spMkLst>
            <pc:docMk/>
            <pc:sldMk cId="4213148041" sldId="265"/>
            <ac:spMk id="3" creationId="{0514BBE7-C1CF-4A9C-BA55-B4BF45AEAA99}"/>
          </ac:spMkLst>
        </pc:spChg>
        <pc:spChg chg="add del">
          <ac:chgData name="Sudipta Nayak" userId="be8cc85ae2d2bd79" providerId="LiveId" clId="{3CE5DC1D-0348-4C39-90CD-6ED3B0569DB5}" dt="2023-07-11T06:31:12.850" v="244" actId="26606"/>
          <ac:spMkLst>
            <pc:docMk/>
            <pc:sldMk cId="4213148041" sldId="265"/>
            <ac:spMk id="10" creationId="{84ECDE7A-6944-466D-8FFE-149A29BA6BAE}"/>
          </ac:spMkLst>
        </pc:spChg>
        <pc:spChg chg="add del">
          <ac:chgData name="Sudipta Nayak" userId="be8cc85ae2d2bd79" providerId="LiveId" clId="{3CE5DC1D-0348-4C39-90CD-6ED3B0569DB5}" dt="2023-07-11T06:31:12.850" v="244" actId="26606"/>
          <ac:spMkLst>
            <pc:docMk/>
            <pc:sldMk cId="4213148041" sldId="265"/>
            <ac:spMk id="12" creationId="{B3420082-9415-44EC-802E-C77D71D59C57}"/>
          </ac:spMkLst>
        </pc:spChg>
        <pc:spChg chg="add del">
          <ac:chgData name="Sudipta Nayak" userId="be8cc85ae2d2bd79" providerId="LiveId" clId="{3CE5DC1D-0348-4C39-90CD-6ED3B0569DB5}" dt="2023-07-11T06:31:12.850" v="244" actId="26606"/>
          <ac:spMkLst>
            <pc:docMk/>
            <pc:sldMk cId="4213148041" sldId="265"/>
            <ac:spMk id="14" creationId="{55A52C45-1FCB-4636-A80F-2849B8226C01}"/>
          </ac:spMkLst>
        </pc:spChg>
        <pc:spChg chg="add del">
          <ac:chgData name="Sudipta Nayak" userId="be8cc85ae2d2bd79" providerId="LiveId" clId="{3CE5DC1D-0348-4C39-90CD-6ED3B0569DB5}" dt="2023-07-11T06:31:12.850" v="244" actId="26606"/>
          <ac:spMkLst>
            <pc:docMk/>
            <pc:sldMk cId="4213148041" sldId="265"/>
            <ac:spMk id="16" creationId="{768EB4DD-3704-43AD-92B3-C4E0C6EA92CB}"/>
          </ac:spMkLst>
        </pc:spChg>
        <pc:spChg chg="add del">
          <ac:chgData name="Sudipta Nayak" userId="be8cc85ae2d2bd79" providerId="LiveId" clId="{3CE5DC1D-0348-4C39-90CD-6ED3B0569DB5}" dt="2023-07-11T06:31:14.287" v="246" actId="26606"/>
          <ac:spMkLst>
            <pc:docMk/>
            <pc:sldMk cId="4213148041" sldId="265"/>
            <ac:spMk id="18" creationId="{7FF47CB7-972F-479F-A36D-9E72D26EC8DA}"/>
          </ac:spMkLst>
        </pc:spChg>
        <pc:spChg chg="add del">
          <ac:chgData name="Sudipta Nayak" userId="be8cc85ae2d2bd79" providerId="LiveId" clId="{3CE5DC1D-0348-4C39-90CD-6ED3B0569DB5}" dt="2023-07-11T06:31:14.287" v="246" actId="26606"/>
          <ac:spMkLst>
            <pc:docMk/>
            <pc:sldMk cId="4213148041" sldId="265"/>
            <ac:spMk id="19" creationId="{0D153B68-5844-490D-8E67-F616D6D721CA}"/>
          </ac:spMkLst>
        </pc:spChg>
        <pc:spChg chg="add del">
          <ac:chgData name="Sudipta Nayak" userId="be8cc85ae2d2bd79" providerId="LiveId" clId="{3CE5DC1D-0348-4C39-90CD-6ED3B0569DB5}" dt="2023-07-11T06:31:14.287" v="246" actId="26606"/>
          <ac:spMkLst>
            <pc:docMk/>
            <pc:sldMk cId="4213148041" sldId="265"/>
            <ac:spMk id="20" creationId="{9A0D773F-7A7D-4DBB-9DEA-86BB8B8F4BC8}"/>
          </ac:spMkLst>
        </pc:spChg>
        <pc:spChg chg="add del">
          <ac:chgData name="Sudipta Nayak" userId="be8cc85ae2d2bd79" providerId="LiveId" clId="{3CE5DC1D-0348-4C39-90CD-6ED3B0569DB5}" dt="2023-07-11T06:31:51.819" v="252" actId="26606"/>
          <ac:spMkLst>
            <pc:docMk/>
            <pc:sldMk cId="4213148041" sldId="265"/>
            <ac:spMk id="22" creationId="{2B97F24A-32CE-4C1C-A50D-3016B394DCFB}"/>
          </ac:spMkLst>
        </pc:spChg>
        <pc:spChg chg="add del">
          <ac:chgData name="Sudipta Nayak" userId="be8cc85ae2d2bd79" providerId="LiveId" clId="{3CE5DC1D-0348-4C39-90CD-6ED3B0569DB5}" dt="2023-07-11T06:31:51.819" v="252" actId="26606"/>
          <ac:spMkLst>
            <pc:docMk/>
            <pc:sldMk cId="4213148041" sldId="265"/>
            <ac:spMk id="23" creationId="{CD8B4F24-440B-49E9-B85D-733523DC064B}"/>
          </ac:spMkLst>
        </pc:spChg>
        <pc:spChg chg="add del">
          <ac:chgData name="Sudipta Nayak" userId="be8cc85ae2d2bd79" providerId="LiveId" clId="{3CE5DC1D-0348-4C39-90CD-6ED3B0569DB5}" dt="2023-07-11T06:31:51.803" v="251" actId="26606"/>
          <ac:spMkLst>
            <pc:docMk/>
            <pc:sldMk cId="4213148041" sldId="265"/>
            <ac:spMk id="28" creationId="{2B97F24A-32CE-4C1C-A50D-3016B394DCFB}"/>
          </ac:spMkLst>
        </pc:spChg>
        <pc:spChg chg="add del">
          <ac:chgData name="Sudipta Nayak" userId="be8cc85ae2d2bd79" providerId="LiveId" clId="{3CE5DC1D-0348-4C39-90CD-6ED3B0569DB5}" dt="2023-07-11T06:31:51.803" v="251" actId="26606"/>
          <ac:spMkLst>
            <pc:docMk/>
            <pc:sldMk cId="4213148041" sldId="265"/>
            <ac:spMk id="30" creationId="{CD8B4F24-440B-49E9-B85D-733523DC064B}"/>
          </ac:spMkLst>
        </pc:spChg>
        <pc:spChg chg="add del">
          <ac:chgData name="Sudipta Nayak" userId="be8cc85ae2d2bd79" providerId="LiveId" clId="{3CE5DC1D-0348-4C39-90CD-6ED3B0569DB5}" dt="2023-07-11T06:32:00.695" v="258" actId="26606"/>
          <ac:spMkLst>
            <pc:docMk/>
            <pc:sldMk cId="4213148041" sldId="265"/>
            <ac:spMk id="32" creationId="{2B97F24A-32CE-4C1C-A50D-3016B394DCFB}"/>
          </ac:spMkLst>
        </pc:spChg>
        <pc:spChg chg="add del">
          <ac:chgData name="Sudipta Nayak" userId="be8cc85ae2d2bd79" providerId="LiveId" clId="{3CE5DC1D-0348-4C39-90CD-6ED3B0569DB5}" dt="2023-07-11T06:32:00.695" v="258" actId="26606"/>
          <ac:spMkLst>
            <pc:docMk/>
            <pc:sldMk cId="4213148041" sldId="265"/>
            <ac:spMk id="33" creationId="{6357EC4F-235E-4222-A36F-C7878ACE37F2}"/>
          </ac:spMkLst>
        </pc:spChg>
        <pc:spChg chg="add del">
          <ac:chgData name="Sudipta Nayak" userId="be8cc85ae2d2bd79" providerId="LiveId" clId="{3CE5DC1D-0348-4C39-90CD-6ED3B0569DB5}" dt="2023-07-11T06:31:59.584" v="255" actId="26606"/>
          <ac:spMkLst>
            <pc:docMk/>
            <pc:sldMk cId="4213148041" sldId="265"/>
            <ac:spMk id="38" creationId="{2B97F24A-32CE-4C1C-A50D-3016B394DCFB}"/>
          </ac:spMkLst>
        </pc:spChg>
        <pc:spChg chg="add del">
          <ac:chgData name="Sudipta Nayak" userId="be8cc85ae2d2bd79" providerId="LiveId" clId="{3CE5DC1D-0348-4C39-90CD-6ED3B0569DB5}" dt="2023-07-11T06:31:59.584" v="255" actId="26606"/>
          <ac:spMkLst>
            <pc:docMk/>
            <pc:sldMk cId="4213148041" sldId="265"/>
            <ac:spMk id="40" creationId="{6357EC4F-235E-4222-A36F-C7878ACE37F2}"/>
          </ac:spMkLst>
        </pc:spChg>
        <pc:spChg chg="add del">
          <ac:chgData name="Sudipta Nayak" userId="be8cc85ae2d2bd79" providerId="LiveId" clId="{3CE5DC1D-0348-4C39-90CD-6ED3B0569DB5}" dt="2023-07-11T06:32:00.678" v="257" actId="26606"/>
          <ac:spMkLst>
            <pc:docMk/>
            <pc:sldMk cId="4213148041" sldId="265"/>
            <ac:spMk id="42" creationId="{743AA782-23D1-4521-8CAD-47662984AA08}"/>
          </ac:spMkLst>
        </pc:spChg>
        <pc:spChg chg="add del">
          <ac:chgData name="Sudipta Nayak" userId="be8cc85ae2d2bd79" providerId="LiveId" clId="{3CE5DC1D-0348-4C39-90CD-6ED3B0569DB5}" dt="2023-07-11T06:32:00.678" v="257" actId="26606"/>
          <ac:spMkLst>
            <pc:docMk/>
            <pc:sldMk cId="4213148041" sldId="265"/>
            <ac:spMk id="43" creationId="{71877DBC-BB60-40F0-AC93-2ACDBAAE60CE}"/>
          </ac:spMkLst>
        </pc:spChg>
        <pc:spChg chg="add">
          <ac:chgData name="Sudipta Nayak" userId="be8cc85ae2d2bd79" providerId="LiveId" clId="{3CE5DC1D-0348-4C39-90CD-6ED3B0569DB5}" dt="2023-07-11T06:32:00.695" v="258" actId="26606"/>
          <ac:spMkLst>
            <pc:docMk/>
            <pc:sldMk cId="4213148041" sldId="265"/>
            <ac:spMk id="45" creationId="{2B97F24A-32CE-4C1C-A50D-3016B394DCFB}"/>
          </ac:spMkLst>
        </pc:spChg>
        <pc:spChg chg="add">
          <ac:chgData name="Sudipta Nayak" userId="be8cc85ae2d2bd79" providerId="LiveId" clId="{3CE5DC1D-0348-4C39-90CD-6ED3B0569DB5}" dt="2023-07-11T06:32:00.695" v="258" actId="26606"/>
          <ac:spMkLst>
            <pc:docMk/>
            <pc:sldMk cId="4213148041" sldId="265"/>
            <ac:spMk id="46" creationId="{6357EC4F-235E-4222-A36F-C7878ACE37F2}"/>
          </ac:spMkLst>
        </pc:spChg>
        <pc:picChg chg="add mod">
          <ac:chgData name="Sudipta Nayak" userId="be8cc85ae2d2bd79" providerId="LiveId" clId="{3CE5DC1D-0348-4C39-90CD-6ED3B0569DB5}" dt="2023-07-15T11:24:51.949" v="5358"/>
          <ac:picMkLst>
            <pc:docMk/>
            <pc:sldMk cId="4213148041" sldId="265"/>
            <ac:picMk id="5" creationId="{61C64F84-AD57-4EA5-ECF6-7E77FA60C656}"/>
          </ac:picMkLst>
        </pc:picChg>
        <pc:picChg chg="add del mod">
          <ac:chgData name="Sudipta Nayak" userId="be8cc85ae2d2bd79" providerId="LiveId" clId="{3CE5DC1D-0348-4C39-90CD-6ED3B0569DB5}" dt="2023-07-11T06:31:26.991" v="248" actId="478"/>
          <ac:picMkLst>
            <pc:docMk/>
            <pc:sldMk cId="4213148041" sldId="265"/>
            <ac:picMk id="5" creationId="{6FD80E84-B234-7BBD-74A4-769CC286FE4B}"/>
          </ac:picMkLst>
        </pc:picChg>
        <pc:picChg chg="add mod">
          <ac:chgData name="Sudipta Nayak" userId="be8cc85ae2d2bd79" providerId="LiveId" clId="{3CE5DC1D-0348-4C39-90CD-6ED3B0569DB5}" dt="2023-07-11T06:32:00.695" v="258" actId="26606"/>
          <ac:picMkLst>
            <pc:docMk/>
            <pc:sldMk cId="4213148041" sldId="265"/>
            <ac:picMk id="7" creationId="{B7808870-EA5E-76E2-B281-14BD79F15DB7}"/>
          </ac:picMkLst>
        </pc:picChg>
      </pc:sldChg>
      <pc:sldChg chg="addSp delSp modSp new mod modTransition setBg modAnim">
        <pc:chgData name="Sudipta Nayak" userId="be8cc85ae2d2bd79" providerId="LiveId" clId="{3CE5DC1D-0348-4C39-90CD-6ED3B0569DB5}" dt="2023-07-15T11:25:04.583" v="5360"/>
        <pc:sldMkLst>
          <pc:docMk/>
          <pc:sldMk cId="2574742043" sldId="266"/>
        </pc:sldMkLst>
        <pc:spChg chg="mod">
          <ac:chgData name="Sudipta Nayak" userId="be8cc85ae2d2bd79" providerId="LiveId" clId="{3CE5DC1D-0348-4C39-90CD-6ED3B0569DB5}" dt="2023-07-11T10:03:06.970" v="2058" actId="26606"/>
          <ac:spMkLst>
            <pc:docMk/>
            <pc:sldMk cId="2574742043" sldId="266"/>
            <ac:spMk id="2" creationId="{6E211AF0-7F7A-E61F-1DEC-C4567325B997}"/>
          </ac:spMkLst>
        </pc:spChg>
        <pc:spChg chg="mod">
          <ac:chgData name="Sudipta Nayak" userId="be8cc85ae2d2bd79" providerId="LiveId" clId="{3CE5DC1D-0348-4C39-90CD-6ED3B0569DB5}" dt="2023-07-11T10:03:06.970" v="2058" actId="26606"/>
          <ac:spMkLst>
            <pc:docMk/>
            <pc:sldMk cId="2574742043" sldId="266"/>
            <ac:spMk id="3" creationId="{3F7E0D52-2158-B31F-21C8-6CBEE047A4E6}"/>
          </ac:spMkLst>
        </pc:spChg>
        <pc:spChg chg="add del">
          <ac:chgData name="Sudipta Nayak" userId="be8cc85ae2d2bd79" providerId="LiveId" clId="{3CE5DC1D-0348-4C39-90CD-6ED3B0569DB5}" dt="2023-07-11T06:44:34.345" v="430" actId="26606"/>
          <ac:spMkLst>
            <pc:docMk/>
            <pc:sldMk cId="2574742043" sldId="266"/>
            <ac:spMk id="10" creationId="{68AF5748-FED8-45BA-8631-26D1D10F3246}"/>
          </ac:spMkLst>
        </pc:spChg>
        <pc:spChg chg="add del">
          <ac:chgData name="Sudipta Nayak" userId="be8cc85ae2d2bd79" providerId="LiveId" clId="{3CE5DC1D-0348-4C39-90CD-6ED3B0569DB5}" dt="2023-07-11T06:44:34.345" v="430" actId="26606"/>
          <ac:spMkLst>
            <pc:docMk/>
            <pc:sldMk cId="2574742043" sldId="266"/>
            <ac:spMk id="12" creationId="{AF2F604E-43BE-4DC3-B983-E071523364F8}"/>
          </ac:spMkLst>
        </pc:spChg>
        <pc:spChg chg="add del">
          <ac:chgData name="Sudipta Nayak" userId="be8cc85ae2d2bd79" providerId="LiveId" clId="{3CE5DC1D-0348-4C39-90CD-6ED3B0569DB5}" dt="2023-07-11T06:44:34.345" v="430" actId="26606"/>
          <ac:spMkLst>
            <pc:docMk/>
            <pc:sldMk cId="2574742043" sldId="266"/>
            <ac:spMk id="14" creationId="{08C9B587-E65E-4B52-B37C-ABEBB6E87928}"/>
          </ac:spMkLst>
        </pc:spChg>
        <pc:spChg chg="add del">
          <ac:chgData name="Sudipta Nayak" userId="be8cc85ae2d2bd79" providerId="LiveId" clId="{3CE5DC1D-0348-4C39-90CD-6ED3B0569DB5}" dt="2023-07-11T06:44:39.493" v="432" actId="26606"/>
          <ac:spMkLst>
            <pc:docMk/>
            <pc:sldMk cId="2574742043" sldId="266"/>
            <ac:spMk id="16" creationId="{F0DCC097-1DB8-4B6D-85D0-6FBA0E1CA4BA}"/>
          </ac:spMkLst>
        </pc:spChg>
        <pc:spChg chg="add del">
          <ac:chgData name="Sudipta Nayak" userId="be8cc85ae2d2bd79" providerId="LiveId" clId="{3CE5DC1D-0348-4C39-90CD-6ED3B0569DB5}" dt="2023-07-11T06:44:39.493" v="432" actId="26606"/>
          <ac:spMkLst>
            <pc:docMk/>
            <pc:sldMk cId="2574742043" sldId="266"/>
            <ac:spMk id="17" creationId="{E0B58608-23C8-4441-994D-C6823EEE1DB7}"/>
          </ac:spMkLst>
        </pc:spChg>
        <pc:spChg chg="add del">
          <ac:chgData name="Sudipta Nayak" userId="be8cc85ae2d2bd79" providerId="LiveId" clId="{3CE5DC1D-0348-4C39-90CD-6ED3B0569DB5}" dt="2023-07-11T06:44:47.207" v="437" actId="26606"/>
          <ac:spMkLst>
            <pc:docMk/>
            <pc:sldMk cId="2574742043" sldId="266"/>
            <ac:spMk id="21" creationId="{68AF5748-FED8-45BA-8631-26D1D10F3246}"/>
          </ac:spMkLst>
        </pc:spChg>
        <pc:spChg chg="add del">
          <ac:chgData name="Sudipta Nayak" userId="be8cc85ae2d2bd79" providerId="LiveId" clId="{3CE5DC1D-0348-4C39-90CD-6ED3B0569DB5}" dt="2023-07-11T06:44:47.207" v="437" actId="26606"/>
          <ac:spMkLst>
            <pc:docMk/>
            <pc:sldMk cId="2574742043" sldId="266"/>
            <ac:spMk id="22" creationId="{AF2F604E-43BE-4DC3-B983-E071523364F8}"/>
          </ac:spMkLst>
        </pc:spChg>
        <pc:spChg chg="add del">
          <ac:chgData name="Sudipta Nayak" userId="be8cc85ae2d2bd79" providerId="LiveId" clId="{3CE5DC1D-0348-4C39-90CD-6ED3B0569DB5}" dt="2023-07-11T06:44:47.207" v="437" actId="26606"/>
          <ac:spMkLst>
            <pc:docMk/>
            <pc:sldMk cId="2574742043" sldId="266"/>
            <ac:spMk id="23" creationId="{08C9B587-E65E-4B52-B37C-ABEBB6E87928}"/>
          </ac:spMkLst>
        </pc:spChg>
        <pc:spChg chg="add del">
          <ac:chgData name="Sudipta Nayak" userId="be8cc85ae2d2bd79" providerId="LiveId" clId="{3CE5DC1D-0348-4C39-90CD-6ED3B0569DB5}" dt="2023-07-11T09:55:30.636" v="1600" actId="26606"/>
          <ac:spMkLst>
            <pc:docMk/>
            <pc:sldMk cId="2574742043" sldId="266"/>
            <ac:spMk id="28" creationId="{68AF5748-FED8-45BA-8631-26D1D10F3246}"/>
          </ac:spMkLst>
        </pc:spChg>
        <pc:spChg chg="add del">
          <ac:chgData name="Sudipta Nayak" userId="be8cc85ae2d2bd79" providerId="LiveId" clId="{3CE5DC1D-0348-4C39-90CD-6ED3B0569DB5}" dt="2023-07-11T09:55:30.636" v="1600" actId="26606"/>
          <ac:spMkLst>
            <pc:docMk/>
            <pc:sldMk cId="2574742043" sldId="266"/>
            <ac:spMk id="30" creationId="{AF2F604E-43BE-4DC3-B983-E071523364F8}"/>
          </ac:spMkLst>
        </pc:spChg>
        <pc:spChg chg="add del">
          <ac:chgData name="Sudipta Nayak" userId="be8cc85ae2d2bd79" providerId="LiveId" clId="{3CE5DC1D-0348-4C39-90CD-6ED3B0569DB5}" dt="2023-07-11T09:55:30.636" v="1600" actId="26606"/>
          <ac:spMkLst>
            <pc:docMk/>
            <pc:sldMk cId="2574742043" sldId="266"/>
            <ac:spMk id="32" creationId="{08C9B587-E65E-4B52-B37C-ABEBB6E87928}"/>
          </ac:spMkLst>
        </pc:spChg>
        <pc:spChg chg="add del">
          <ac:chgData name="Sudipta Nayak" userId="be8cc85ae2d2bd79" providerId="LiveId" clId="{3CE5DC1D-0348-4C39-90CD-6ED3B0569DB5}" dt="2023-07-11T09:55:27.930" v="1595" actId="26606"/>
          <ac:spMkLst>
            <pc:docMk/>
            <pc:sldMk cId="2574742043" sldId="266"/>
            <ac:spMk id="37" creationId="{665DBBEF-238B-476B-96AB-8AAC3224ECEA}"/>
          </ac:spMkLst>
        </pc:spChg>
        <pc:spChg chg="add del">
          <ac:chgData name="Sudipta Nayak" userId="be8cc85ae2d2bd79" providerId="LiveId" clId="{3CE5DC1D-0348-4C39-90CD-6ED3B0569DB5}" dt="2023-07-11T09:55:27.930" v="1595" actId="26606"/>
          <ac:spMkLst>
            <pc:docMk/>
            <pc:sldMk cId="2574742043" sldId="266"/>
            <ac:spMk id="39" creationId="{3FCFB1DE-0B7E-48CC-BA90-B2AB0889F9D6}"/>
          </ac:spMkLst>
        </pc:spChg>
        <pc:spChg chg="add del">
          <ac:chgData name="Sudipta Nayak" userId="be8cc85ae2d2bd79" providerId="LiveId" clId="{3CE5DC1D-0348-4C39-90CD-6ED3B0569DB5}" dt="2023-07-11T09:55:29.556" v="1597" actId="26606"/>
          <ac:spMkLst>
            <pc:docMk/>
            <pc:sldMk cId="2574742043" sldId="266"/>
            <ac:spMk id="41" creationId="{08C9B587-E65E-4B52-B37C-ABEBB6E87928}"/>
          </ac:spMkLst>
        </pc:spChg>
        <pc:spChg chg="add del">
          <ac:chgData name="Sudipta Nayak" userId="be8cc85ae2d2bd79" providerId="LiveId" clId="{3CE5DC1D-0348-4C39-90CD-6ED3B0569DB5}" dt="2023-07-11T09:55:29.556" v="1597" actId="26606"/>
          <ac:spMkLst>
            <pc:docMk/>
            <pc:sldMk cId="2574742043" sldId="266"/>
            <ac:spMk id="42" creationId="{68AF5748-FED8-45BA-8631-26D1D10F3246}"/>
          </ac:spMkLst>
        </pc:spChg>
        <pc:spChg chg="add del">
          <ac:chgData name="Sudipta Nayak" userId="be8cc85ae2d2bd79" providerId="LiveId" clId="{3CE5DC1D-0348-4C39-90CD-6ED3B0569DB5}" dt="2023-07-11T09:55:29.556" v="1597" actId="26606"/>
          <ac:spMkLst>
            <pc:docMk/>
            <pc:sldMk cId="2574742043" sldId="266"/>
            <ac:spMk id="43" creationId="{AF2F604E-43BE-4DC3-B983-E071523364F8}"/>
          </ac:spMkLst>
        </pc:spChg>
        <pc:spChg chg="add del">
          <ac:chgData name="Sudipta Nayak" userId="be8cc85ae2d2bd79" providerId="LiveId" clId="{3CE5DC1D-0348-4C39-90CD-6ED3B0569DB5}" dt="2023-07-11T09:55:30.632" v="1599" actId="26606"/>
          <ac:spMkLst>
            <pc:docMk/>
            <pc:sldMk cId="2574742043" sldId="266"/>
            <ac:spMk id="45" creationId="{3C54F4CE-85F0-46ED-80DA-9518C9251AD1}"/>
          </ac:spMkLst>
        </pc:spChg>
        <pc:spChg chg="add del">
          <ac:chgData name="Sudipta Nayak" userId="be8cc85ae2d2bd79" providerId="LiveId" clId="{3CE5DC1D-0348-4C39-90CD-6ED3B0569DB5}" dt="2023-07-11T09:55:30.632" v="1599" actId="26606"/>
          <ac:spMkLst>
            <pc:docMk/>
            <pc:sldMk cId="2574742043" sldId="266"/>
            <ac:spMk id="46" creationId="{DADD1FCA-8ACB-4958-81DD-4CDD6D3E1921}"/>
          </ac:spMkLst>
        </pc:spChg>
        <pc:spChg chg="add del">
          <ac:chgData name="Sudipta Nayak" userId="be8cc85ae2d2bd79" providerId="LiveId" clId="{3CE5DC1D-0348-4C39-90CD-6ED3B0569DB5}" dt="2023-07-11T10:03:06.970" v="2058" actId="26606"/>
          <ac:spMkLst>
            <pc:docMk/>
            <pc:sldMk cId="2574742043" sldId="266"/>
            <ac:spMk id="48" creationId="{665DBBEF-238B-476B-96AB-8AAC3224ECEA}"/>
          </ac:spMkLst>
        </pc:spChg>
        <pc:spChg chg="add del">
          <ac:chgData name="Sudipta Nayak" userId="be8cc85ae2d2bd79" providerId="LiveId" clId="{3CE5DC1D-0348-4C39-90CD-6ED3B0569DB5}" dt="2023-07-11T10:03:06.970" v="2058" actId="26606"/>
          <ac:spMkLst>
            <pc:docMk/>
            <pc:sldMk cId="2574742043" sldId="266"/>
            <ac:spMk id="49" creationId="{3FCFB1DE-0B7E-48CC-BA90-B2AB0889F9D6}"/>
          </ac:spMkLst>
        </pc:spChg>
        <pc:spChg chg="add del">
          <ac:chgData name="Sudipta Nayak" userId="be8cc85ae2d2bd79" providerId="LiveId" clId="{3CE5DC1D-0348-4C39-90CD-6ED3B0569DB5}" dt="2023-07-11T10:02:55.415" v="2049" actId="26606"/>
          <ac:spMkLst>
            <pc:docMk/>
            <pc:sldMk cId="2574742043" sldId="266"/>
            <ac:spMk id="54" creationId="{0288C6B4-AFC3-407F-A595-EFFD38D4CCAF}"/>
          </ac:spMkLst>
        </pc:spChg>
        <pc:spChg chg="add del">
          <ac:chgData name="Sudipta Nayak" userId="be8cc85ae2d2bd79" providerId="LiveId" clId="{3CE5DC1D-0348-4C39-90CD-6ED3B0569DB5}" dt="2023-07-11T10:02:55.415" v="2049" actId="26606"/>
          <ac:spMkLst>
            <pc:docMk/>
            <pc:sldMk cId="2574742043" sldId="266"/>
            <ac:spMk id="56" creationId="{CF236821-17FE-429B-8D2C-08E13A64EA40}"/>
          </ac:spMkLst>
        </pc:spChg>
        <pc:spChg chg="add del">
          <ac:chgData name="Sudipta Nayak" userId="be8cc85ae2d2bd79" providerId="LiveId" clId="{3CE5DC1D-0348-4C39-90CD-6ED3B0569DB5}" dt="2023-07-11T10:02:55.415" v="2049" actId="26606"/>
          <ac:spMkLst>
            <pc:docMk/>
            <pc:sldMk cId="2574742043" sldId="266"/>
            <ac:spMk id="58" creationId="{C0BDBCD2-E081-43AB-9119-C55465E59757}"/>
          </ac:spMkLst>
        </pc:spChg>
        <pc:spChg chg="add del">
          <ac:chgData name="Sudipta Nayak" userId="be8cc85ae2d2bd79" providerId="LiveId" clId="{3CE5DC1D-0348-4C39-90CD-6ED3B0569DB5}" dt="2023-07-11T10:02:55.415" v="2049" actId="26606"/>
          <ac:spMkLst>
            <pc:docMk/>
            <pc:sldMk cId="2574742043" sldId="266"/>
            <ac:spMk id="60" creationId="{98E79BE4-34FE-485A-98A5-92CE8F7C4743}"/>
          </ac:spMkLst>
        </pc:spChg>
        <pc:spChg chg="add del">
          <ac:chgData name="Sudipta Nayak" userId="be8cc85ae2d2bd79" providerId="LiveId" clId="{3CE5DC1D-0348-4C39-90CD-6ED3B0569DB5}" dt="2023-07-11T10:02:55.415" v="2049" actId="26606"/>
          <ac:spMkLst>
            <pc:docMk/>
            <pc:sldMk cId="2574742043" sldId="266"/>
            <ac:spMk id="62" creationId="{7A5F0580-5EE9-419F-96EE-B6529EF6E7D0}"/>
          </ac:spMkLst>
        </pc:spChg>
        <pc:spChg chg="add del">
          <ac:chgData name="Sudipta Nayak" userId="be8cc85ae2d2bd79" providerId="LiveId" clId="{3CE5DC1D-0348-4C39-90CD-6ED3B0569DB5}" dt="2023-07-11T10:02:56.486" v="2051" actId="26606"/>
          <ac:spMkLst>
            <pc:docMk/>
            <pc:sldMk cId="2574742043" sldId="266"/>
            <ac:spMk id="64" creationId="{2B97F24A-32CE-4C1C-A50D-3016B394DCFB}"/>
          </ac:spMkLst>
        </pc:spChg>
        <pc:spChg chg="add del">
          <ac:chgData name="Sudipta Nayak" userId="be8cc85ae2d2bd79" providerId="LiveId" clId="{3CE5DC1D-0348-4C39-90CD-6ED3B0569DB5}" dt="2023-07-11T10:02:56.486" v="2051" actId="26606"/>
          <ac:spMkLst>
            <pc:docMk/>
            <pc:sldMk cId="2574742043" sldId="266"/>
            <ac:spMk id="65" creationId="{6357EC4F-235E-4222-A36F-C7878ACE37F2}"/>
          </ac:spMkLst>
        </pc:spChg>
        <pc:spChg chg="add del">
          <ac:chgData name="Sudipta Nayak" userId="be8cc85ae2d2bd79" providerId="LiveId" clId="{3CE5DC1D-0348-4C39-90CD-6ED3B0569DB5}" dt="2023-07-11T10:03:00.135" v="2053" actId="26606"/>
          <ac:spMkLst>
            <pc:docMk/>
            <pc:sldMk cId="2574742043" sldId="266"/>
            <ac:spMk id="67" creationId="{0288C6B4-AFC3-407F-A595-EFFD38D4CCAF}"/>
          </ac:spMkLst>
        </pc:spChg>
        <pc:spChg chg="add del">
          <ac:chgData name="Sudipta Nayak" userId="be8cc85ae2d2bd79" providerId="LiveId" clId="{3CE5DC1D-0348-4C39-90CD-6ED3B0569DB5}" dt="2023-07-11T10:03:00.135" v="2053" actId="26606"/>
          <ac:spMkLst>
            <pc:docMk/>
            <pc:sldMk cId="2574742043" sldId="266"/>
            <ac:spMk id="68" creationId="{CF236821-17FE-429B-8D2C-08E13A64EA40}"/>
          </ac:spMkLst>
        </pc:spChg>
        <pc:spChg chg="add del">
          <ac:chgData name="Sudipta Nayak" userId="be8cc85ae2d2bd79" providerId="LiveId" clId="{3CE5DC1D-0348-4C39-90CD-6ED3B0569DB5}" dt="2023-07-11T10:03:00.135" v="2053" actId="26606"/>
          <ac:spMkLst>
            <pc:docMk/>
            <pc:sldMk cId="2574742043" sldId="266"/>
            <ac:spMk id="69" creationId="{C0BDBCD2-E081-43AB-9119-C55465E59757}"/>
          </ac:spMkLst>
        </pc:spChg>
        <pc:spChg chg="add del">
          <ac:chgData name="Sudipta Nayak" userId="be8cc85ae2d2bd79" providerId="LiveId" clId="{3CE5DC1D-0348-4C39-90CD-6ED3B0569DB5}" dt="2023-07-11T10:03:00.135" v="2053" actId="26606"/>
          <ac:spMkLst>
            <pc:docMk/>
            <pc:sldMk cId="2574742043" sldId="266"/>
            <ac:spMk id="70" creationId="{98E79BE4-34FE-485A-98A5-92CE8F7C4743}"/>
          </ac:spMkLst>
        </pc:spChg>
        <pc:spChg chg="add del">
          <ac:chgData name="Sudipta Nayak" userId="be8cc85ae2d2bd79" providerId="LiveId" clId="{3CE5DC1D-0348-4C39-90CD-6ED3B0569DB5}" dt="2023-07-11T10:03:00.135" v="2053" actId="26606"/>
          <ac:spMkLst>
            <pc:docMk/>
            <pc:sldMk cId="2574742043" sldId="266"/>
            <ac:spMk id="71" creationId="{7A5F0580-5EE9-419F-96EE-B6529EF6E7D0}"/>
          </ac:spMkLst>
        </pc:spChg>
        <pc:spChg chg="add del">
          <ac:chgData name="Sudipta Nayak" userId="be8cc85ae2d2bd79" providerId="LiveId" clId="{3CE5DC1D-0348-4C39-90CD-6ED3B0569DB5}" dt="2023-07-11T10:03:04.165" v="2055" actId="26606"/>
          <ac:spMkLst>
            <pc:docMk/>
            <pc:sldMk cId="2574742043" sldId="266"/>
            <ac:spMk id="73" creationId="{2B97F24A-32CE-4C1C-A50D-3016B394DCFB}"/>
          </ac:spMkLst>
        </pc:spChg>
        <pc:spChg chg="add del">
          <ac:chgData name="Sudipta Nayak" userId="be8cc85ae2d2bd79" providerId="LiveId" clId="{3CE5DC1D-0348-4C39-90CD-6ED3B0569DB5}" dt="2023-07-11T10:03:04.165" v="2055" actId="26606"/>
          <ac:spMkLst>
            <pc:docMk/>
            <pc:sldMk cId="2574742043" sldId="266"/>
            <ac:spMk id="74" creationId="{6357EC4F-235E-4222-A36F-C7878ACE37F2}"/>
          </ac:spMkLst>
        </pc:spChg>
        <pc:spChg chg="add del">
          <ac:chgData name="Sudipta Nayak" userId="be8cc85ae2d2bd79" providerId="LiveId" clId="{3CE5DC1D-0348-4C39-90CD-6ED3B0569DB5}" dt="2023-07-11T10:03:06.955" v="2057" actId="26606"/>
          <ac:spMkLst>
            <pc:docMk/>
            <pc:sldMk cId="2574742043" sldId="266"/>
            <ac:spMk id="76" creationId="{73C994B4-9721-4148-9EEC-6793CECDE8DD}"/>
          </ac:spMkLst>
        </pc:spChg>
        <pc:spChg chg="add del">
          <ac:chgData name="Sudipta Nayak" userId="be8cc85ae2d2bd79" providerId="LiveId" clId="{3CE5DC1D-0348-4C39-90CD-6ED3B0569DB5}" dt="2023-07-11T10:03:06.955" v="2057" actId="26606"/>
          <ac:spMkLst>
            <pc:docMk/>
            <pc:sldMk cId="2574742043" sldId="266"/>
            <ac:spMk id="77" creationId="{F9D95E49-763A-4886-B038-82F734740554}"/>
          </ac:spMkLst>
        </pc:spChg>
        <pc:spChg chg="add del">
          <ac:chgData name="Sudipta Nayak" userId="be8cc85ae2d2bd79" providerId="LiveId" clId="{3CE5DC1D-0348-4C39-90CD-6ED3B0569DB5}" dt="2023-07-11T10:03:06.955" v="2057" actId="26606"/>
          <ac:spMkLst>
            <pc:docMk/>
            <pc:sldMk cId="2574742043" sldId="266"/>
            <ac:spMk id="78" creationId="{B28EC6A1-D299-4AFF-AD16-9ADC9A31F2F1}"/>
          </ac:spMkLst>
        </pc:spChg>
        <pc:spChg chg="add del">
          <ac:chgData name="Sudipta Nayak" userId="be8cc85ae2d2bd79" providerId="LiveId" clId="{3CE5DC1D-0348-4C39-90CD-6ED3B0569DB5}" dt="2023-07-11T10:03:06.955" v="2057" actId="26606"/>
          <ac:spMkLst>
            <pc:docMk/>
            <pc:sldMk cId="2574742043" sldId="266"/>
            <ac:spMk id="79" creationId="{285EE6CD-C61E-4F22-9787-1ADF1D3EB25E}"/>
          </ac:spMkLst>
        </pc:spChg>
        <pc:spChg chg="add">
          <ac:chgData name="Sudipta Nayak" userId="be8cc85ae2d2bd79" providerId="LiveId" clId="{3CE5DC1D-0348-4C39-90CD-6ED3B0569DB5}" dt="2023-07-11T10:03:06.970" v="2058" actId="26606"/>
          <ac:spMkLst>
            <pc:docMk/>
            <pc:sldMk cId="2574742043" sldId="266"/>
            <ac:spMk id="83" creationId="{2B97F24A-32CE-4C1C-A50D-3016B394DCFB}"/>
          </ac:spMkLst>
        </pc:spChg>
        <pc:spChg chg="add">
          <ac:chgData name="Sudipta Nayak" userId="be8cc85ae2d2bd79" providerId="LiveId" clId="{3CE5DC1D-0348-4C39-90CD-6ED3B0569DB5}" dt="2023-07-11T10:03:06.970" v="2058" actId="26606"/>
          <ac:spMkLst>
            <pc:docMk/>
            <pc:sldMk cId="2574742043" sldId="266"/>
            <ac:spMk id="84" creationId="{6357EC4F-235E-4222-A36F-C7878ACE37F2}"/>
          </ac:spMkLst>
        </pc:spChg>
        <pc:picChg chg="add del mod">
          <ac:chgData name="Sudipta Nayak" userId="be8cc85ae2d2bd79" providerId="LiveId" clId="{3CE5DC1D-0348-4C39-90CD-6ED3B0569DB5}" dt="2023-07-11T09:55:02.378" v="1592" actId="478"/>
          <ac:picMkLst>
            <pc:docMk/>
            <pc:sldMk cId="2574742043" sldId="266"/>
            <ac:picMk id="5" creationId="{10736419-4D1E-541D-B6A1-2A3687025751}"/>
          </ac:picMkLst>
        </pc:picChg>
        <pc:picChg chg="add mod">
          <ac:chgData name="Sudipta Nayak" userId="be8cc85ae2d2bd79" providerId="LiveId" clId="{3CE5DC1D-0348-4C39-90CD-6ED3B0569DB5}" dt="2023-07-15T11:24:51.949" v="5358"/>
          <ac:picMkLst>
            <pc:docMk/>
            <pc:sldMk cId="2574742043" sldId="266"/>
            <ac:picMk id="5" creationId="{3AEFC96C-DACA-70CA-C7D6-7B33617E0129}"/>
          </ac:picMkLst>
        </pc:picChg>
        <pc:picChg chg="add del mod">
          <ac:chgData name="Sudipta Nayak" userId="be8cc85ae2d2bd79" providerId="LiveId" clId="{3CE5DC1D-0348-4C39-90CD-6ED3B0569DB5}" dt="2023-07-11T10:02:50.783" v="2047" actId="478"/>
          <ac:picMkLst>
            <pc:docMk/>
            <pc:sldMk cId="2574742043" sldId="266"/>
            <ac:picMk id="7" creationId="{35F566CD-8BF7-E71B-2A03-8FEFC695F446}"/>
          </ac:picMkLst>
        </pc:picChg>
        <pc:picChg chg="add mod">
          <ac:chgData name="Sudipta Nayak" userId="be8cc85ae2d2bd79" providerId="LiveId" clId="{3CE5DC1D-0348-4C39-90CD-6ED3B0569DB5}" dt="2023-07-11T10:03:06.970" v="2058" actId="26606"/>
          <ac:picMkLst>
            <pc:docMk/>
            <pc:sldMk cId="2574742043" sldId="266"/>
            <ac:picMk id="9" creationId="{ED589120-43FB-161D-ACF5-3315B1DCE77A}"/>
          </ac:picMkLst>
        </pc:picChg>
        <pc:cxnChg chg="add del">
          <ac:chgData name="Sudipta Nayak" userId="be8cc85ae2d2bd79" providerId="LiveId" clId="{3CE5DC1D-0348-4C39-90CD-6ED3B0569DB5}" dt="2023-07-11T06:44:40.971" v="434" actId="26606"/>
          <ac:cxnSpMkLst>
            <pc:docMk/>
            <pc:sldMk cId="2574742043" sldId="266"/>
            <ac:cxnSpMk id="19" creationId="{FC23E3B9-5ABF-58B3-E2B0-E9A5DAA90037}"/>
          </ac:cxnSpMkLst>
        </pc:cxnChg>
        <pc:cxnChg chg="add del">
          <ac:chgData name="Sudipta Nayak" userId="be8cc85ae2d2bd79" providerId="LiveId" clId="{3CE5DC1D-0348-4C39-90CD-6ED3B0569DB5}" dt="2023-07-11T10:03:06.955" v="2057" actId="26606"/>
          <ac:cxnSpMkLst>
            <pc:docMk/>
            <pc:sldMk cId="2574742043" sldId="266"/>
            <ac:cxnSpMk id="80" creationId="{5D28AB17-F6FA-4C53-B3E3-D0A39D4A33C0}"/>
          </ac:cxnSpMkLst>
        </pc:cxnChg>
        <pc:cxnChg chg="add del">
          <ac:chgData name="Sudipta Nayak" userId="be8cc85ae2d2bd79" providerId="LiveId" clId="{3CE5DC1D-0348-4C39-90CD-6ED3B0569DB5}" dt="2023-07-11T10:03:06.955" v="2057" actId="26606"/>
          <ac:cxnSpMkLst>
            <pc:docMk/>
            <pc:sldMk cId="2574742043" sldId="266"/>
            <ac:cxnSpMk id="81" creationId="{3EFADC67-92A1-44FB-8691-D8CD71A21EFA}"/>
          </ac:cxnSpMkLst>
        </pc:cxnChg>
      </pc:sldChg>
      <pc:sldChg chg="addSp delSp modSp new mod modTransition setBg modAnim">
        <pc:chgData name="Sudipta Nayak" userId="be8cc85ae2d2bd79" providerId="LiveId" clId="{3CE5DC1D-0348-4C39-90CD-6ED3B0569DB5}" dt="2023-07-15T11:25:04.583" v="5360"/>
        <pc:sldMkLst>
          <pc:docMk/>
          <pc:sldMk cId="722497505" sldId="267"/>
        </pc:sldMkLst>
        <pc:spChg chg="mod">
          <ac:chgData name="Sudipta Nayak" userId="be8cc85ae2d2bd79" providerId="LiveId" clId="{3CE5DC1D-0348-4C39-90CD-6ED3B0569DB5}" dt="2023-07-11T06:58:09.669" v="797" actId="26606"/>
          <ac:spMkLst>
            <pc:docMk/>
            <pc:sldMk cId="722497505" sldId="267"/>
            <ac:spMk id="2" creationId="{8D2B1F22-4AD2-52AD-BFBB-7F617C796B00}"/>
          </ac:spMkLst>
        </pc:spChg>
        <pc:spChg chg="mod">
          <ac:chgData name="Sudipta Nayak" userId="be8cc85ae2d2bd79" providerId="LiveId" clId="{3CE5DC1D-0348-4C39-90CD-6ED3B0569DB5}" dt="2023-07-11T06:58:24.396" v="802" actId="20577"/>
          <ac:spMkLst>
            <pc:docMk/>
            <pc:sldMk cId="722497505" sldId="267"/>
            <ac:spMk id="3" creationId="{C65A2FBE-EC02-7430-64F6-217BF7B51B78}"/>
          </ac:spMkLst>
        </pc:spChg>
        <pc:spChg chg="add del">
          <ac:chgData name="Sudipta Nayak" userId="be8cc85ae2d2bd79" providerId="LiveId" clId="{3CE5DC1D-0348-4C39-90CD-6ED3B0569DB5}" dt="2023-07-11T06:53:24.289" v="527" actId="26606"/>
          <ac:spMkLst>
            <pc:docMk/>
            <pc:sldMk cId="722497505" sldId="267"/>
            <ac:spMk id="10" creationId="{68AF5748-FED8-45BA-8631-26D1D10F3246}"/>
          </ac:spMkLst>
        </pc:spChg>
        <pc:spChg chg="add del">
          <ac:chgData name="Sudipta Nayak" userId="be8cc85ae2d2bd79" providerId="LiveId" clId="{3CE5DC1D-0348-4C39-90CD-6ED3B0569DB5}" dt="2023-07-11T06:53:24.289" v="527" actId="26606"/>
          <ac:spMkLst>
            <pc:docMk/>
            <pc:sldMk cId="722497505" sldId="267"/>
            <ac:spMk id="12" creationId="{AF2F604E-43BE-4DC3-B983-E071523364F8}"/>
          </ac:spMkLst>
        </pc:spChg>
        <pc:spChg chg="add del">
          <ac:chgData name="Sudipta Nayak" userId="be8cc85ae2d2bd79" providerId="LiveId" clId="{3CE5DC1D-0348-4C39-90CD-6ED3B0569DB5}" dt="2023-07-11T06:53:24.289" v="527" actId="26606"/>
          <ac:spMkLst>
            <pc:docMk/>
            <pc:sldMk cId="722497505" sldId="267"/>
            <ac:spMk id="14" creationId="{08C9B587-E65E-4B52-B37C-ABEBB6E87928}"/>
          </ac:spMkLst>
        </pc:spChg>
        <pc:spChg chg="add del">
          <ac:chgData name="Sudipta Nayak" userId="be8cc85ae2d2bd79" providerId="LiveId" clId="{3CE5DC1D-0348-4C39-90CD-6ED3B0569DB5}" dt="2023-07-11T06:58:09.669" v="797" actId="26606"/>
          <ac:spMkLst>
            <pc:docMk/>
            <pc:sldMk cId="722497505" sldId="267"/>
            <ac:spMk id="16" creationId="{2B97F24A-32CE-4C1C-A50D-3016B394DCFB}"/>
          </ac:spMkLst>
        </pc:spChg>
        <pc:spChg chg="add del">
          <ac:chgData name="Sudipta Nayak" userId="be8cc85ae2d2bd79" providerId="LiveId" clId="{3CE5DC1D-0348-4C39-90CD-6ED3B0569DB5}" dt="2023-07-11T06:58:09.669" v="797" actId="26606"/>
          <ac:spMkLst>
            <pc:docMk/>
            <pc:sldMk cId="722497505" sldId="267"/>
            <ac:spMk id="17" creationId="{6357EC4F-235E-4222-A36F-C7878ACE37F2}"/>
          </ac:spMkLst>
        </pc:spChg>
        <pc:spChg chg="add">
          <ac:chgData name="Sudipta Nayak" userId="be8cc85ae2d2bd79" providerId="LiveId" clId="{3CE5DC1D-0348-4C39-90CD-6ED3B0569DB5}" dt="2023-07-11T06:58:09.669" v="797" actId="26606"/>
          <ac:spMkLst>
            <pc:docMk/>
            <pc:sldMk cId="722497505" sldId="267"/>
            <ac:spMk id="22" creationId="{2B97F24A-32CE-4C1C-A50D-3016B394DCFB}"/>
          </ac:spMkLst>
        </pc:spChg>
        <pc:spChg chg="add">
          <ac:chgData name="Sudipta Nayak" userId="be8cc85ae2d2bd79" providerId="LiveId" clId="{3CE5DC1D-0348-4C39-90CD-6ED3B0569DB5}" dt="2023-07-11T06:58:09.669" v="797" actId="26606"/>
          <ac:spMkLst>
            <pc:docMk/>
            <pc:sldMk cId="722497505" sldId="267"/>
            <ac:spMk id="24" creationId="{CD8B4F24-440B-49E9-B85D-733523DC064B}"/>
          </ac:spMkLst>
        </pc:spChg>
        <pc:picChg chg="add mod">
          <ac:chgData name="Sudipta Nayak" userId="be8cc85ae2d2bd79" providerId="LiveId" clId="{3CE5DC1D-0348-4C39-90CD-6ED3B0569DB5}" dt="2023-07-11T06:53:24.301" v="528" actId="26606"/>
          <ac:picMkLst>
            <pc:docMk/>
            <pc:sldMk cId="722497505" sldId="267"/>
            <ac:picMk id="5" creationId="{B862952E-D826-01E9-79CF-0EEBA4EEDD65}"/>
          </ac:picMkLst>
        </pc:picChg>
        <pc:picChg chg="add mod">
          <ac:chgData name="Sudipta Nayak" userId="be8cc85ae2d2bd79" providerId="LiveId" clId="{3CE5DC1D-0348-4C39-90CD-6ED3B0569DB5}" dt="2023-07-15T11:24:51.949" v="5358"/>
          <ac:picMkLst>
            <pc:docMk/>
            <pc:sldMk cId="722497505" sldId="267"/>
            <ac:picMk id="6" creationId="{949AD840-A9A2-C1D4-CB73-6CE9579AFDD2}"/>
          </ac:picMkLst>
        </pc:picChg>
      </pc:sldChg>
      <pc:sldChg chg="addSp delSp modSp new mod modTransition setBg modAnim">
        <pc:chgData name="Sudipta Nayak" userId="be8cc85ae2d2bd79" providerId="LiveId" clId="{3CE5DC1D-0348-4C39-90CD-6ED3B0569DB5}" dt="2023-07-15T11:25:04.583" v="5360"/>
        <pc:sldMkLst>
          <pc:docMk/>
          <pc:sldMk cId="1770066868" sldId="268"/>
        </pc:sldMkLst>
        <pc:spChg chg="mod">
          <ac:chgData name="Sudipta Nayak" userId="be8cc85ae2d2bd79" providerId="LiveId" clId="{3CE5DC1D-0348-4C39-90CD-6ED3B0569DB5}" dt="2023-07-11T09:01:37.814" v="855" actId="26606"/>
          <ac:spMkLst>
            <pc:docMk/>
            <pc:sldMk cId="1770066868" sldId="268"/>
            <ac:spMk id="2" creationId="{669AF73E-3279-5220-A466-6D222DB999F6}"/>
          </ac:spMkLst>
        </pc:spChg>
        <pc:spChg chg="mod">
          <ac:chgData name="Sudipta Nayak" userId="be8cc85ae2d2bd79" providerId="LiveId" clId="{3CE5DC1D-0348-4C39-90CD-6ED3B0569DB5}" dt="2023-07-11T09:01:37.814" v="855" actId="26606"/>
          <ac:spMkLst>
            <pc:docMk/>
            <pc:sldMk cId="1770066868" sldId="268"/>
            <ac:spMk id="3" creationId="{6BF238B5-58EC-64CB-886D-104FF06F4EDD}"/>
          </ac:spMkLst>
        </pc:spChg>
        <pc:spChg chg="add del">
          <ac:chgData name="Sudipta Nayak" userId="be8cc85ae2d2bd79" providerId="LiveId" clId="{3CE5DC1D-0348-4C39-90CD-6ED3B0569DB5}" dt="2023-07-11T09:01:30.850" v="848" actId="26606"/>
          <ac:spMkLst>
            <pc:docMk/>
            <pc:sldMk cId="1770066868" sldId="268"/>
            <ac:spMk id="10" creationId="{2B97F24A-32CE-4C1C-A50D-3016B394DCFB}"/>
          </ac:spMkLst>
        </pc:spChg>
        <pc:spChg chg="add del">
          <ac:chgData name="Sudipta Nayak" userId="be8cc85ae2d2bd79" providerId="LiveId" clId="{3CE5DC1D-0348-4C39-90CD-6ED3B0569DB5}" dt="2023-07-11T09:01:30.850" v="848" actId="26606"/>
          <ac:spMkLst>
            <pc:docMk/>
            <pc:sldMk cId="1770066868" sldId="268"/>
            <ac:spMk id="12" creationId="{6357EC4F-235E-4222-A36F-C7878ACE37F2}"/>
          </ac:spMkLst>
        </pc:spChg>
        <pc:spChg chg="add del">
          <ac:chgData name="Sudipta Nayak" userId="be8cc85ae2d2bd79" providerId="LiveId" clId="{3CE5DC1D-0348-4C39-90CD-6ED3B0569DB5}" dt="2023-07-11T09:01:32.295" v="850" actId="26606"/>
          <ac:spMkLst>
            <pc:docMk/>
            <pc:sldMk cId="1770066868" sldId="268"/>
            <ac:spMk id="14" creationId="{2B97F24A-32CE-4C1C-A50D-3016B394DCFB}"/>
          </ac:spMkLst>
        </pc:spChg>
        <pc:spChg chg="add del">
          <ac:chgData name="Sudipta Nayak" userId="be8cc85ae2d2bd79" providerId="LiveId" clId="{3CE5DC1D-0348-4C39-90CD-6ED3B0569DB5}" dt="2023-07-11T09:01:32.295" v="850" actId="26606"/>
          <ac:spMkLst>
            <pc:docMk/>
            <pc:sldMk cId="1770066868" sldId="268"/>
            <ac:spMk id="15" creationId="{CD8B4F24-440B-49E9-B85D-733523DC064B}"/>
          </ac:spMkLst>
        </pc:spChg>
        <pc:spChg chg="add del">
          <ac:chgData name="Sudipta Nayak" userId="be8cc85ae2d2bd79" providerId="LiveId" clId="{3CE5DC1D-0348-4C39-90CD-6ED3B0569DB5}" dt="2023-07-11T09:01:33.917" v="852" actId="26606"/>
          <ac:spMkLst>
            <pc:docMk/>
            <pc:sldMk cId="1770066868" sldId="268"/>
            <ac:spMk id="16" creationId="{85149191-5F60-4A28-AAFF-039F96B0F3EC}"/>
          </ac:spMkLst>
        </pc:spChg>
        <pc:spChg chg="add del">
          <ac:chgData name="Sudipta Nayak" userId="be8cc85ae2d2bd79" providerId="LiveId" clId="{3CE5DC1D-0348-4C39-90CD-6ED3B0569DB5}" dt="2023-07-11T09:01:33.917" v="852" actId="26606"/>
          <ac:spMkLst>
            <pc:docMk/>
            <pc:sldMk cId="1770066868" sldId="268"/>
            <ac:spMk id="17" creationId="{A8384FB5-9ADC-4DDC-881B-597D56F5B15D}"/>
          </ac:spMkLst>
        </pc:spChg>
        <pc:spChg chg="add del">
          <ac:chgData name="Sudipta Nayak" userId="be8cc85ae2d2bd79" providerId="LiveId" clId="{3CE5DC1D-0348-4C39-90CD-6ED3B0569DB5}" dt="2023-07-11T09:01:33.917" v="852" actId="26606"/>
          <ac:spMkLst>
            <pc:docMk/>
            <pc:sldMk cId="1770066868" sldId="268"/>
            <ac:spMk id="18" creationId="{F8260ED5-17F7-4158-B241-D51DD4CF1B7E}"/>
          </ac:spMkLst>
        </pc:spChg>
        <pc:spChg chg="add del">
          <ac:chgData name="Sudipta Nayak" userId="be8cc85ae2d2bd79" providerId="LiveId" clId="{3CE5DC1D-0348-4C39-90CD-6ED3B0569DB5}" dt="2023-07-11T09:01:33.917" v="852" actId="26606"/>
          <ac:spMkLst>
            <pc:docMk/>
            <pc:sldMk cId="1770066868" sldId="268"/>
            <ac:spMk id="19" creationId="{91E5A9A7-95C6-4F4F-B00E-C82E07FE62EF}"/>
          </ac:spMkLst>
        </pc:spChg>
        <pc:spChg chg="add del">
          <ac:chgData name="Sudipta Nayak" userId="be8cc85ae2d2bd79" providerId="LiveId" clId="{3CE5DC1D-0348-4C39-90CD-6ED3B0569DB5}" dt="2023-07-11T09:01:33.917" v="852" actId="26606"/>
          <ac:spMkLst>
            <pc:docMk/>
            <pc:sldMk cId="1770066868" sldId="268"/>
            <ac:spMk id="20" creationId="{D07DD2DE-F619-49DD-B5E7-03A290FF4ED1}"/>
          </ac:spMkLst>
        </pc:spChg>
        <pc:spChg chg="add del">
          <ac:chgData name="Sudipta Nayak" userId="be8cc85ae2d2bd79" providerId="LiveId" clId="{3CE5DC1D-0348-4C39-90CD-6ED3B0569DB5}" dt="2023-07-11T09:01:37.802" v="854" actId="26606"/>
          <ac:spMkLst>
            <pc:docMk/>
            <pc:sldMk cId="1770066868" sldId="268"/>
            <ac:spMk id="22" creationId="{65C9D962-F904-4553-A140-500CF3EFC58A}"/>
          </ac:spMkLst>
        </pc:spChg>
        <pc:spChg chg="add del">
          <ac:chgData name="Sudipta Nayak" userId="be8cc85ae2d2bd79" providerId="LiveId" clId="{3CE5DC1D-0348-4C39-90CD-6ED3B0569DB5}" dt="2023-07-11T09:01:37.802" v="854" actId="26606"/>
          <ac:spMkLst>
            <pc:docMk/>
            <pc:sldMk cId="1770066868" sldId="268"/>
            <ac:spMk id="23" creationId="{02FE0FA2-B10C-4B9F-B9CC-E5D9AD400454}"/>
          </ac:spMkLst>
        </pc:spChg>
        <pc:spChg chg="add del">
          <ac:chgData name="Sudipta Nayak" userId="be8cc85ae2d2bd79" providerId="LiveId" clId="{3CE5DC1D-0348-4C39-90CD-6ED3B0569DB5}" dt="2023-07-11T09:01:37.802" v="854" actId="26606"/>
          <ac:spMkLst>
            <pc:docMk/>
            <pc:sldMk cId="1770066868" sldId="268"/>
            <ac:spMk id="24" creationId="{3389D0BC-BA1D-4360-88F9-D9ECCBDAB50E}"/>
          </ac:spMkLst>
        </pc:spChg>
        <pc:spChg chg="add">
          <ac:chgData name="Sudipta Nayak" userId="be8cc85ae2d2bd79" providerId="LiveId" clId="{3CE5DC1D-0348-4C39-90CD-6ED3B0569DB5}" dt="2023-07-11T09:01:37.814" v="855" actId="26606"/>
          <ac:spMkLst>
            <pc:docMk/>
            <pc:sldMk cId="1770066868" sldId="268"/>
            <ac:spMk id="26" creationId="{2B97F24A-32CE-4C1C-A50D-3016B394DCFB}"/>
          </ac:spMkLst>
        </pc:spChg>
        <pc:spChg chg="add">
          <ac:chgData name="Sudipta Nayak" userId="be8cc85ae2d2bd79" providerId="LiveId" clId="{3CE5DC1D-0348-4C39-90CD-6ED3B0569DB5}" dt="2023-07-11T09:01:37.814" v="855" actId="26606"/>
          <ac:spMkLst>
            <pc:docMk/>
            <pc:sldMk cId="1770066868" sldId="268"/>
            <ac:spMk id="27" creationId="{6357EC4F-235E-4222-A36F-C7878ACE37F2}"/>
          </ac:spMkLst>
        </pc:spChg>
        <pc:picChg chg="add mod">
          <ac:chgData name="Sudipta Nayak" userId="be8cc85ae2d2bd79" providerId="LiveId" clId="{3CE5DC1D-0348-4C39-90CD-6ED3B0569DB5}" dt="2023-07-11T09:01:37.814" v="855" actId="26606"/>
          <ac:picMkLst>
            <pc:docMk/>
            <pc:sldMk cId="1770066868" sldId="268"/>
            <ac:picMk id="5" creationId="{07E0B3C3-9182-8883-EAF0-9B258080641E}"/>
          </ac:picMkLst>
        </pc:picChg>
        <pc:picChg chg="add mod">
          <ac:chgData name="Sudipta Nayak" userId="be8cc85ae2d2bd79" providerId="LiveId" clId="{3CE5DC1D-0348-4C39-90CD-6ED3B0569DB5}" dt="2023-07-15T11:24:51.949" v="5358"/>
          <ac:picMkLst>
            <pc:docMk/>
            <pc:sldMk cId="1770066868" sldId="268"/>
            <ac:picMk id="6" creationId="{509E8EE2-65AA-EBF7-F8EF-4C1FD1ED5466}"/>
          </ac:picMkLst>
        </pc:picChg>
      </pc:sldChg>
      <pc:sldChg chg="addSp delSp modSp new mod modTransition setBg modAnim">
        <pc:chgData name="Sudipta Nayak" userId="be8cc85ae2d2bd79" providerId="LiveId" clId="{3CE5DC1D-0348-4C39-90CD-6ED3B0569DB5}" dt="2023-07-15T11:25:04.583" v="5360"/>
        <pc:sldMkLst>
          <pc:docMk/>
          <pc:sldMk cId="1087846221" sldId="269"/>
        </pc:sldMkLst>
        <pc:spChg chg="mod">
          <ac:chgData name="Sudipta Nayak" userId="be8cc85ae2d2bd79" providerId="LiveId" clId="{3CE5DC1D-0348-4C39-90CD-6ED3B0569DB5}" dt="2023-07-11T09:28:27.853" v="1302" actId="26606"/>
          <ac:spMkLst>
            <pc:docMk/>
            <pc:sldMk cId="1087846221" sldId="269"/>
            <ac:spMk id="2" creationId="{2C7E5C94-AD5A-9431-D9CF-CAD5AE2BBE44}"/>
          </ac:spMkLst>
        </pc:spChg>
        <pc:spChg chg="mod">
          <ac:chgData name="Sudipta Nayak" userId="be8cc85ae2d2bd79" providerId="LiveId" clId="{3CE5DC1D-0348-4C39-90CD-6ED3B0569DB5}" dt="2023-07-11T09:28:27.853" v="1302" actId="26606"/>
          <ac:spMkLst>
            <pc:docMk/>
            <pc:sldMk cId="1087846221" sldId="269"/>
            <ac:spMk id="3" creationId="{6F64ABF1-0247-5197-AD25-DDBABD63CF36}"/>
          </ac:spMkLst>
        </pc:spChg>
        <pc:spChg chg="add del">
          <ac:chgData name="Sudipta Nayak" userId="be8cc85ae2d2bd79" providerId="LiveId" clId="{3CE5DC1D-0348-4C39-90CD-6ED3B0569DB5}" dt="2023-07-11T09:28:27.861" v="1303" actId="26606"/>
          <ac:spMkLst>
            <pc:docMk/>
            <pc:sldMk cId="1087846221" sldId="269"/>
            <ac:spMk id="10" creationId="{2B97F24A-32CE-4C1C-A50D-3016B394DCFB}"/>
          </ac:spMkLst>
        </pc:spChg>
        <pc:spChg chg="add del">
          <ac:chgData name="Sudipta Nayak" userId="be8cc85ae2d2bd79" providerId="LiveId" clId="{3CE5DC1D-0348-4C39-90CD-6ED3B0569DB5}" dt="2023-07-11T09:28:27.861" v="1303" actId="26606"/>
          <ac:spMkLst>
            <pc:docMk/>
            <pc:sldMk cId="1087846221" sldId="269"/>
            <ac:spMk id="12" creationId="{6357EC4F-235E-4222-A36F-C7878ACE37F2}"/>
          </ac:spMkLst>
        </pc:spChg>
        <pc:spChg chg="add del">
          <ac:chgData name="Sudipta Nayak" userId="be8cc85ae2d2bd79" providerId="LiveId" clId="{3CE5DC1D-0348-4C39-90CD-6ED3B0569DB5}" dt="2023-07-11T09:28:27.853" v="1302" actId="26606"/>
          <ac:spMkLst>
            <pc:docMk/>
            <pc:sldMk cId="1087846221" sldId="269"/>
            <ac:spMk id="17" creationId="{68AF5748-FED8-45BA-8631-26D1D10F3246}"/>
          </ac:spMkLst>
        </pc:spChg>
        <pc:spChg chg="add del">
          <ac:chgData name="Sudipta Nayak" userId="be8cc85ae2d2bd79" providerId="LiveId" clId="{3CE5DC1D-0348-4C39-90CD-6ED3B0569DB5}" dt="2023-07-11T09:28:27.853" v="1302" actId="26606"/>
          <ac:spMkLst>
            <pc:docMk/>
            <pc:sldMk cId="1087846221" sldId="269"/>
            <ac:spMk id="19" creationId="{AF2F604E-43BE-4DC3-B983-E071523364F8}"/>
          </ac:spMkLst>
        </pc:spChg>
        <pc:spChg chg="add del">
          <ac:chgData name="Sudipta Nayak" userId="be8cc85ae2d2bd79" providerId="LiveId" clId="{3CE5DC1D-0348-4C39-90CD-6ED3B0569DB5}" dt="2023-07-11T09:28:27.853" v="1302" actId="26606"/>
          <ac:spMkLst>
            <pc:docMk/>
            <pc:sldMk cId="1087846221" sldId="269"/>
            <ac:spMk id="21" creationId="{08C9B587-E65E-4B52-B37C-ABEBB6E87928}"/>
          </ac:spMkLst>
        </pc:spChg>
        <pc:spChg chg="add">
          <ac:chgData name="Sudipta Nayak" userId="be8cc85ae2d2bd79" providerId="LiveId" clId="{3CE5DC1D-0348-4C39-90CD-6ED3B0569DB5}" dt="2023-07-11T09:28:27.861" v="1303" actId="26606"/>
          <ac:spMkLst>
            <pc:docMk/>
            <pc:sldMk cId="1087846221" sldId="269"/>
            <ac:spMk id="23" creationId="{2B97F24A-32CE-4C1C-A50D-3016B394DCFB}"/>
          </ac:spMkLst>
        </pc:spChg>
        <pc:spChg chg="add">
          <ac:chgData name="Sudipta Nayak" userId="be8cc85ae2d2bd79" providerId="LiveId" clId="{3CE5DC1D-0348-4C39-90CD-6ED3B0569DB5}" dt="2023-07-11T09:28:27.861" v="1303" actId="26606"/>
          <ac:spMkLst>
            <pc:docMk/>
            <pc:sldMk cId="1087846221" sldId="269"/>
            <ac:spMk id="24" creationId="{6357EC4F-235E-4222-A36F-C7878ACE37F2}"/>
          </ac:spMkLst>
        </pc:spChg>
        <pc:picChg chg="add del mod">
          <ac:chgData name="Sudipta Nayak" userId="be8cc85ae2d2bd79" providerId="LiveId" clId="{3CE5DC1D-0348-4C39-90CD-6ED3B0569DB5}" dt="2023-07-11T09:28:08.299" v="1299" actId="478"/>
          <ac:picMkLst>
            <pc:docMk/>
            <pc:sldMk cId="1087846221" sldId="269"/>
            <ac:picMk id="5" creationId="{37BC0829-C7BE-1081-D909-488DA8CC1DD5}"/>
          </ac:picMkLst>
        </pc:picChg>
        <pc:picChg chg="add mod">
          <ac:chgData name="Sudipta Nayak" userId="be8cc85ae2d2bd79" providerId="LiveId" clId="{3CE5DC1D-0348-4C39-90CD-6ED3B0569DB5}" dt="2023-07-15T11:24:51.949" v="5358"/>
          <ac:picMkLst>
            <pc:docMk/>
            <pc:sldMk cId="1087846221" sldId="269"/>
            <ac:picMk id="5" creationId="{AEF3498D-3D1E-F656-E09B-07B5079FE88C}"/>
          </ac:picMkLst>
        </pc:picChg>
        <pc:picChg chg="add mod">
          <ac:chgData name="Sudipta Nayak" userId="be8cc85ae2d2bd79" providerId="LiveId" clId="{3CE5DC1D-0348-4C39-90CD-6ED3B0569DB5}" dt="2023-07-11T09:28:27.861" v="1303" actId="26606"/>
          <ac:picMkLst>
            <pc:docMk/>
            <pc:sldMk cId="1087846221" sldId="269"/>
            <ac:picMk id="7" creationId="{10AF88DF-FA1C-9FAA-9B38-588C66535C09}"/>
          </ac:picMkLst>
        </pc:picChg>
      </pc:sldChg>
      <pc:sldChg chg="addSp delSp modSp new mod modTransition setBg modAnim">
        <pc:chgData name="Sudipta Nayak" userId="be8cc85ae2d2bd79" providerId="LiveId" clId="{3CE5DC1D-0348-4C39-90CD-6ED3B0569DB5}" dt="2023-07-15T11:25:04.583" v="5360"/>
        <pc:sldMkLst>
          <pc:docMk/>
          <pc:sldMk cId="2027548004" sldId="270"/>
        </pc:sldMkLst>
        <pc:spChg chg="mod ord">
          <ac:chgData name="Sudipta Nayak" userId="be8cc85ae2d2bd79" providerId="LiveId" clId="{3CE5DC1D-0348-4C39-90CD-6ED3B0569DB5}" dt="2023-07-11T09:29:28.378" v="1339" actId="26606"/>
          <ac:spMkLst>
            <pc:docMk/>
            <pc:sldMk cId="2027548004" sldId="270"/>
            <ac:spMk id="2" creationId="{EEBC66FB-FB87-D8E5-267B-97BE2697C952}"/>
          </ac:spMkLst>
        </pc:spChg>
        <pc:spChg chg="del">
          <ac:chgData name="Sudipta Nayak" userId="be8cc85ae2d2bd79" providerId="LiveId" clId="{3CE5DC1D-0348-4C39-90CD-6ED3B0569DB5}" dt="2023-07-11T09:15:23.703" v="967" actId="22"/>
          <ac:spMkLst>
            <pc:docMk/>
            <pc:sldMk cId="2027548004" sldId="270"/>
            <ac:spMk id="3" creationId="{A361C721-549F-6F99-9D25-09FE7E18BA17}"/>
          </ac:spMkLst>
        </pc:spChg>
        <pc:spChg chg="add del mod">
          <ac:chgData name="Sudipta Nayak" userId="be8cc85ae2d2bd79" providerId="LiveId" clId="{3CE5DC1D-0348-4C39-90CD-6ED3B0569DB5}" dt="2023-07-11T09:19:19.355" v="976" actId="22"/>
          <ac:spMkLst>
            <pc:docMk/>
            <pc:sldMk cId="2027548004" sldId="270"/>
            <ac:spMk id="11" creationId="{AAF17866-C9EB-DDFF-AA54-3BD014AB63C5}"/>
          </ac:spMkLst>
        </pc:spChg>
        <pc:spChg chg="add del">
          <ac:chgData name="Sudipta Nayak" userId="be8cc85ae2d2bd79" providerId="LiveId" clId="{3CE5DC1D-0348-4C39-90CD-6ED3B0569DB5}" dt="2023-07-11T09:19:26.079" v="979" actId="26606"/>
          <ac:spMkLst>
            <pc:docMk/>
            <pc:sldMk cId="2027548004" sldId="270"/>
            <ac:spMk id="14" creationId="{69D47016-023F-44BD-981C-50E7A10A6609}"/>
          </ac:spMkLst>
        </pc:spChg>
        <pc:spChg chg="add del">
          <ac:chgData name="Sudipta Nayak" userId="be8cc85ae2d2bd79" providerId="LiveId" clId="{3CE5DC1D-0348-4C39-90CD-6ED3B0569DB5}" dt="2023-07-11T09:19:26.079" v="979" actId="26606"/>
          <ac:spMkLst>
            <pc:docMk/>
            <pc:sldMk cId="2027548004" sldId="270"/>
            <ac:spMk id="16" creationId="{6D8B37B0-0682-433E-BC8D-498C04ABD9A7}"/>
          </ac:spMkLst>
        </pc:spChg>
        <pc:spChg chg="add mod">
          <ac:chgData name="Sudipta Nayak" userId="be8cc85ae2d2bd79" providerId="LiveId" clId="{3CE5DC1D-0348-4C39-90CD-6ED3B0569DB5}" dt="2023-07-11T09:29:19.836" v="1337" actId="33524"/>
          <ac:spMkLst>
            <pc:docMk/>
            <pc:sldMk cId="2027548004" sldId="270"/>
            <ac:spMk id="20" creationId="{696E9E1A-AD49-027C-9E94-0E90C6A1F2CA}"/>
          </ac:spMkLst>
        </pc:spChg>
        <pc:spChg chg="add del">
          <ac:chgData name="Sudipta Nayak" userId="be8cc85ae2d2bd79" providerId="LiveId" clId="{3CE5DC1D-0348-4C39-90CD-6ED3B0569DB5}" dt="2023-07-11T09:19:26.063" v="978" actId="26606"/>
          <ac:spMkLst>
            <pc:docMk/>
            <pc:sldMk cId="2027548004" sldId="270"/>
            <ac:spMk id="21" creationId="{3B47FC9C-2ED3-4100-A4EF-E8CDFEE106C9}"/>
          </ac:spMkLst>
        </pc:spChg>
        <pc:spChg chg="add del">
          <ac:chgData name="Sudipta Nayak" userId="be8cc85ae2d2bd79" providerId="LiveId" clId="{3CE5DC1D-0348-4C39-90CD-6ED3B0569DB5}" dt="2023-07-11T09:29:28.378" v="1339" actId="26606"/>
          <ac:spMkLst>
            <pc:docMk/>
            <pc:sldMk cId="2027548004" sldId="270"/>
            <ac:spMk id="23" creationId="{0550F5B9-399F-4FAD-AE6C-ED65F9A43A74}"/>
          </ac:spMkLst>
        </pc:spChg>
        <pc:spChg chg="add del">
          <ac:chgData name="Sudipta Nayak" userId="be8cc85ae2d2bd79" providerId="LiveId" clId="{3CE5DC1D-0348-4C39-90CD-6ED3B0569DB5}" dt="2023-07-11T09:29:28.378" v="1339" actId="26606"/>
          <ac:spMkLst>
            <pc:docMk/>
            <pc:sldMk cId="2027548004" sldId="270"/>
            <ac:spMk id="25" creationId="{C062E60F-5CD4-4268-8359-8076634680E5}"/>
          </ac:spMkLst>
        </pc:spChg>
        <pc:spChg chg="add del">
          <ac:chgData name="Sudipta Nayak" userId="be8cc85ae2d2bd79" providerId="LiveId" clId="{3CE5DC1D-0348-4C39-90CD-6ED3B0569DB5}" dt="2023-07-11T09:29:28.378" v="1339" actId="26606"/>
          <ac:spMkLst>
            <pc:docMk/>
            <pc:sldMk cId="2027548004" sldId="270"/>
            <ac:spMk id="27" creationId="{BB341EC3-1810-4D33-BA3F-E2D0AA0ECFB6}"/>
          </ac:spMkLst>
        </pc:spChg>
        <pc:spChg chg="add del">
          <ac:chgData name="Sudipta Nayak" userId="be8cc85ae2d2bd79" providerId="LiveId" clId="{3CE5DC1D-0348-4C39-90CD-6ED3B0569DB5}" dt="2023-07-11T09:29:28.378" v="1339" actId="26606"/>
          <ac:spMkLst>
            <pc:docMk/>
            <pc:sldMk cId="2027548004" sldId="270"/>
            <ac:spMk id="29" creationId="{10127CDE-2B99-47A8-BB3C-7D17519105E0}"/>
          </ac:spMkLst>
        </pc:spChg>
        <pc:spChg chg="add del">
          <ac:chgData name="Sudipta Nayak" userId="be8cc85ae2d2bd79" providerId="LiveId" clId="{3CE5DC1D-0348-4C39-90CD-6ED3B0569DB5}" dt="2023-07-11T09:29:28.378" v="1339" actId="26606"/>
          <ac:spMkLst>
            <pc:docMk/>
            <pc:sldMk cId="2027548004" sldId="270"/>
            <ac:spMk id="34" creationId="{0550F5B9-399F-4FAD-AE6C-ED65F9A43A74}"/>
          </ac:spMkLst>
        </pc:spChg>
        <pc:spChg chg="add del">
          <ac:chgData name="Sudipta Nayak" userId="be8cc85ae2d2bd79" providerId="LiveId" clId="{3CE5DC1D-0348-4C39-90CD-6ED3B0569DB5}" dt="2023-07-11T09:29:28.378" v="1339" actId="26606"/>
          <ac:spMkLst>
            <pc:docMk/>
            <pc:sldMk cId="2027548004" sldId="270"/>
            <ac:spMk id="36" creationId="{C062E60F-5CD4-4268-8359-8076634680E5}"/>
          </ac:spMkLst>
        </pc:spChg>
        <pc:spChg chg="add del">
          <ac:chgData name="Sudipta Nayak" userId="be8cc85ae2d2bd79" providerId="LiveId" clId="{3CE5DC1D-0348-4C39-90CD-6ED3B0569DB5}" dt="2023-07-11T09:29:28.378" v="1339" actId="26606"/>
          <ac:spMkLst>
            <pc:docMk/>
            <pc:sldMk cId="2027548004" sldId="270"/>
            <ac:spMk id="38" creationId="{BB341EC3-1810-4D33-BA3F-E2D0AA0ECFB6}"/>
          </ac:spMkLst>
        </pc:spChg>
        <pc:spChg chg="add del">
          <ac:chgData name="Sudipta Nayak" userId="be8cc85ae2d2bd79" providerId="LiveId" clId="{3CE5DC1D-0348-4C39-90CD-6ED3B0569DB5}" dt="2023-07-11T09:29:28.378" v="1339" actId="26606"/>
          <ac:spMkLst>
            <pc:docMk/>
            <pc:sldMk cId="2027548004" sldId="270"/>
            <ac:spMk id="40" creationId="{10127CDE-2B99-47A8-BB3C-7D17519105E0}"/>
          </ac:spMkLst>
        </pc:spChg>
        <pc:picChg chg="add mod">
          <ac:chgData name="Sudipta Nayak" userId="be8cc85ae2d2bd79" providerId="LiveId" clId="{3CE5DC1D-0348-4C39-90CD-6ED3B0569DB5}" dt="2023-07-15T11:24:51.949" v="5358"/>
          <ac:picMkLst>
            <pc:docMk/>
            <pc:sldMk cId="2027548004" sldId="270"/>
            <ac:picMk id="4" creationId="{B2E2220A-ABCD-2411-BDC7-A27C88CA11FC}"/>
          </ac:picMkLst>
        </pc:picChg>
        <pc:picChg chg="add mod ord">
          <ac:chgData name="Sudipta Nayak" userId="be8cc85ae2d2bd79" providerId="LiveId" clId="{3CE5DC1D-0348-4C39-90CD-6ED3B0569DB5}" dt="2023-07-11T09:29:28.378" v="1339" actId="26606"/>
          <ac:picMkLst>
            <pc:docMk/>
            <pc:sldMk cId="2027548004" sldId="270"/>
            <ac:picMk id="5" creationId="{79C417C7-A879-CD9D-C1CB-4177A73F3FAD}"/>
          </ac:picMkLst>
        </pc:picChg>
        <pc:picChg chg="add mod">
          <ac:chgData name="Sudipta Nayak" userId="be8cc85ae2d2bd79" providerId="LiveId" clId="{3CE5DC1D-0348-4C39-90CD-6ED3B0569DB5}" dt="2023-07-11T09:29:28.378" v="1339" actId="26606"/>
          <ac:picMkLst>
            <pc:docMk/>
            <pc:sldMk cId="2027548004" sldId="270"/>
            <ac:picMk id="7" creationId="{F665D2C0-54C2-529C-5B93-DD426E419FB2}"/>
          </ac:picMkLst>
        </pc:picChg>
        <pc:picChg chg="add mod ord">
          <ac:chgData name="Sudipta Nayak" userId="be8cc85ae2d2bd79" providerId="LiveId" clId="{3CE5DC1D-0348-4C39-90CD-6ED3B0569DB5}" dt="2023-07-11T09:29:28.378" v="1339" actId="26606"/>
          <ac:picMkLst>
            <pc:docMk/>
            <pc:sldMk cId="2027548004" sldId="270"/>
            <ac:picMk id="9" creationId="{91C9D8C9-6C8A-0916-B07C-82EFA4806803}"/>
          </ac:picMkLst>
        </pc:picChg>
      </pc:sldChg>
      <pc:sldChg chg="addSp delSp modSp new mod modTransition setBg modAnim">
        <pc:chgData name="Sudipta Nayak" userId="be8cc85ae2d2bd79" providerId="LiveId" clId="{3CE5DC1D-0348-4C39-90CD-6ED3B0569DB5}" dt="2023-07-15T11:25:04.583" v="5360"/>
        <pc:sldMkLst>
          <pc:docMk/>
          <pc:sldMk cId="1834434171" sldId="271"/>
        </pc:sldMkLst>
        <pc:spChg chg="mod">
          <ac:chgData name="Sudipta Nayak" userId="be8cc85ae2d2bd79" providerId="LiveId" clId="{3CE5DC1D-0348-4C39-90CD-6ED3B0569DB5}" dt="2023-07-11T10:04:27.055" v="2067" actId="26606"/>
          <ac:spMkLst>
            <pc:docMk/>
            <pc:sldMk cId="1834434171" sldId="271"/>
            <ac:spMk id="2" creationId="{22F59C9A-CB95-FA98-0BB1-9A22F24F4E97}"/>
          </ac:spMkLst>
        </pc:spChg>
        <pc:spChg chg="mod">
          <ac:chgData name="Sudipta Nayak" userId="be8cc85ae2d2bd79" providerId="LiveId" clId="{3CE5DC1D-0348-4C39-90CD-6ED3B0569DB5}" dt="2023-07-11T10:04:27.055" v="2067" actId="26606"/>
          <ac:spMkLst>
            <pc:docMk/>
            <pc:sldMk cId="1834434171" sldId="271"/>
            <ac:spMk id="3" creationId="{0CA92B52-844F-0EA8-5DA9-4047AD488F3B}"/>
          </ac:spMkLst>
        </pc:spChg>
        <pc:spChg chg="add del">
          <ac:chgData name="Sudipta Nayak" userId="be8cc85ae2d2bd79" providerId="LiveId" clId="{3CE5DC1D-0348-4C39-90CD-6ED3B0569DB5}" dt="2023-07-11T09:55:53.636" v="1603" actId="26606"/>
          <ac:spMkLst>
            <pc:docMk/>
            <pc:sldMk cId="1834434171" sldId="271"/>
            <ac:spMk id="10" creationId="{665DBBEF-238B-476B-96AB-8AAC3224ECEA}"/>
          </ac:spMkLst>
        </pc:spChg>
        <pc:spChg chg="add del">
          <ac:chgData name="Sudipta Nayak" userId="be8cc85ae2d2bd79" providerId="LiveId" clId="{3CE5DC1D-0348-4C39-90CD-6ED3B0569DB5}" dt="2023-07-11T09:55:53.636" v="1603" actId="26606"/>
          <ac:spMkLst>
            <pc:docMk/>
            <pc:sldMk cId="1834434171" sldId="271"/>
            <ac:spMk id="12" creationId="{3FCFB1DE-0B7E-48CC-BA90-B2AB0889F9D6}"/>
          </ac:spMkLst>
        </pc:spChg>
        <pc:spChg chg="add del">
          <ac:chgData name="Sudipta Nayak" userId="be8cc85ae2d2bd79" providerId="LiveId" clId="{3CE5DC1D-0348-4C39-90CD-6ED3B0569DB5}" dt="2023-07-11T09:55:55.047" v="1605" actId="26606"/>
          <ac:spMkLst>
            <pc:docMk/>
            <pc:sldMk cId="1834434171" sldId="271"/>
            <ac:spMk id="14" creationId="{743AA782-23D1-4521-8CAD-47662984AA08}"/>
          </ac:spMkLst>
        </pc:spChg>
        <pc:spChg chg="add del">
          <ac:chgData name="Sudipta Nayak" userId="be8cc85ae2d2bd79" providerId="LiveId" clId="{3CE5DC1D-0348-4C39-90CD-6ED3B0569DB5}" dt="2023-07-11T09:55:55.047" v="1605" actId="26606"/>
          <ac:spMkLst>
            <pc:docMk/>
            <pc:sldMk cId="1834434171" sldId="271"/>
            <ac:spMk id="15" creationId="{650D18FE-0824-4A46-B22C-A86B52E5780A}"/>
          </ac:spMkLst>
        </pc:spChg>
        <pc:spChg chg="add del">
          <ac:chgData name="Sudipta Nayak" userId="be8cc85ae2d2bd79" providerId="LiveId" clId="{3CE5DC1D-0348-4C39-90CD-6ED3B0569DB5}" dt="2023-07-11T09:55:57.573" v="1607" actId="26606"/>
          <ac:spMkLst>
            <pc:docMk/>
            <pc:sldMk cId="1834434171" sldId="271"/>
            <ac:spMk id="17" creationId="{68AF5748-FED8-45BA-8631-26D1D10F3246}"/>
          </ac:spMkLst>
        </pc:spChg>
        <pc:spChg chg="add del">
          <ac:chgData name="Sudipta Nayak" userId="be8cc85ae2d2bd79" providerId="LiveId" clId="{3CE5DC1D-0348-4C39-90CD-6ED3B0569DB5}" dt="2023-07-11T09:55:57.573" v="1607" actId="26606"/>
          <ac:spMkLst>
            <pc:docMk/>
            <pc:sldMk cId="1834434171" sldId="271"/>
            <ac:spMk id="18" creationId="{AF2F604E-43BE-4DC3-B983-E071523364F8}"/>
          </ac:spMkLst>
        </pc:spChg>
        <pc:spChg chg="add del">
          <ac:chgData name="Sudipta Nayak" userId="be8cc85ae2d2bd79" providerId="LiveId" clId="{3CE5DC1D-0348-4C39-90CD-6ED3B0569DB5}" dt="2023-07-11T09:55:57.573" v="1607" actId="26606"/>
          <ac:spMkLst>
            <pc:docMk/>
            <pc:sldMk cId="1834434171" sldId="271"/>
            <ac:spMk id="19" creationId="{08C9B587-E65E-4B52-B37C-ABEBB6E87928}"/>
          </ac:spMkLst>
        </pc:spChg>
        <pc:spChg chg="add del">
          <ac:chgData name="Sudipta Nayak" userId="be8cc85ae2d2bd79" providerId="LiveId" clId="{3CE5DC1D-0348-4C39-90CD-6ED3B0569DB5}" dt="2023-07-11T10:00:32.986" v="2016" actId="26606"/>
          <ac:spMkLst>
            <pc:docMk/>
            <pc:sldMk cId="1834434171" sldId="271"/>
            <ac:spMk id="21" creationId="{665DBBEF-238B-476B-96AB-8AAC3224ECEA}"/>
          </ac:spMkLst>
        </pc:spChg>
        <pc:spChg chg="add del">
          <ac:chgData name="Sudipta Nayak" userId="be8cc85ae2d2bd79" providerId="LiveId" clId="{3CE5DC1D-0348-4C39-90CD-6ED3B0569DB5}" dt="2023-07-11T10:00:32.986" v="2016" actId="26606"/>
          <ac:spMkLst>
            <pc:docMk/>
            <pc:sldMk cId="1834434171" sldId="271"/>
            <ac:spMk id="22" creationId="{3FCFB1DE-0B7E-48CC-BA90-B2AB0889F9D6}"/>
          </ac:spMkLst>
        </pc:spChg>
        <pc:spChg chg="add del">
          <ac:chgData name="Sudipta Nayak" userId="be8cc85ae2d2bd79" providerId="LiveId" clId="{3CE5DC1D-0348-4C39-90CD-6ED3B0569DB5}" dt="2023-07-11T10:00:28.747" v="2009" actId="26606"/>
          <ac:spMkLst>
            <pc:docMk/>
            <pc:sldMk cId="1834434171" sldId="271"/>
            <ac:spMk id="27" creationId="{743AA782-23D1-4521-8CAD-47662984AA08}"/>
          </ac:spMkLst>
        </pc:spChg>
        <pc:spChg chg="add del">
          <ac:chgData name="Sudipta Nayak" userId="be8cc85ae2d2bd79" providerId="LiveId" clId="{3CE5DC1D-0348-4C39-90CD-6ED3B0569DB5}" dt="2023-07-11T10:00:28.747" v="2009" actId="26606"/>
          <ac:spMkLst>
            <pc:docMk/>
            <pc:sldMk cId="1834434171" sldId="271"/>
            <ac:spMk id="29" creationId="{71877DBC-BB60-40F0-AC93-2ACDBAAE60CE}"/>
          </ac:spMkLst>
        </pc:spChg>
        <pc:spChg chg="add del">
          <ac:chgData name="Sudipta Nayak" userId="be8cc85ae2d2bd79" providerId="LiveId" clId="{3CE5DC1D-0348-4C39-90CD-6ED3B0569DB5}" dt="2023-07-11T10:00:30.017" v="2011" actId="26606"/>
          <ac:spMkLst>
            <pc:docMk/>
            <pc:sldMk cId="1834434171" sldId="271"/>
            <ac:spMk id="31" creationId="{743AA782-23D1-4521-8CAD-47662984AA08}"/>
          </ac:spMkLst>
        </pc:spChg>
        <pc:spChg chg="add del">
          <ac:chgData name="Sudipta Nayak" userId="be8cc85ae2d2bd79" providerId="LiveId" clId="{3CE5DC1D-0348-4C39-90CD-6ED3B0569DB5}" dt="2023-07-11T10:00:30.017" v="2011" actId="26606"/>
          <ac:spMkLst>
            <pc:docMk/>
            <pc:sldMk cId="1834434171" sldId="271"/>
            <ac:spMk id="32" creationId="{650D18FE-0824-4A46-B22C-A86B52E5780A}"/>
          </ac:spMkLst>
        </pc:spChg>
        <pc:spChg chg="add del">
          <ac:chgData name="Sudipta Nayak" userId="be8cc85ae2d2bd79" providerId="LiveId" clId="{3CE5DC1D-0348-4C39-90CD-6ED3B0569DB5}" dt="2023-07-11T10:00:31.848" v="2013" actId="26606"/>
          <ac:spMkLst>
            <pc:docMk/>
            <pc:sldMk cId="1834434171" sldId="271"/>
            <ac:spMk id="33" creationId="{98E79BE4-34FE-485A-98A5-92CE8F7C4743}"/>
          </ac:spMkLst>
        </pc:spChg>
        <pc:spChg chg="add del">
          <ac:chgData name="Sudipta Nayak" userId="be8cc85ae2d2bd79" providerId="LiveId" clId="{3CE5DC1D-0348-4C39-90CD-6ED3B0569DB5}" dt="2023-07-11T10:00:31.848" v="2013" actId="26606"/>
          <ac:spMkLst>
            <pc:docMk/>
            <pc:sldMk cId="1834434171" sldId="271"/>
            <ac:spMk id="34" creationId="{0288C6B4-AFC3-407F-A595-EFFD38D4CCAF}"/>
          </ac:spMkLst>
        </pc:spChg>
        <pc:spChg chg="add del">
          <ac:chgData name="Sudipta Nayak" userId="be8cc85ae2d2bd79" providerId="LiveId" clId="{3CE5DC1D-0348-4C39-90CD-6ED3B0569DB5}" dt="2023-07-11T10:00:31.848" v="2013" actId="26606"/>
          <ac:spMkLst>
            <pc:docMk/>
            <pc:sldMk cId="1834434171" sldId="271"/>
            <ac:spMk id="35" creationId="{7A5F0580-5EE9-419F-96EE-B6529EF6E7D0}"/>
          </ac:spMkLst>
        </pc:spChg>
        <pc:spChg chg="add del">
          <ac:chgData name="Sudipta Nayak" userId="be8cc85ae2d2bd79" providerId="LiveId" clId="{3CE5DC1D-0348-4C39-90CD-6ED3B0569DB5}" dt="2023-07-11T10:00:31.848" v="2013" actId="26606"/>
          <ac:spMkLst>
            <pc:docMk/>
            <pc:sldMk cId="1834434171" sldId="271"/>
            <ac:spMk id="36" creationId="{CF236821-17FE-429B-8D2C-08E13A64EA40}"/>
          </ac:spMkLst>
        </pc:spChg>
        <pc:spChg chg="add del">
          <ac:chgData name="Sudipta Nayak" userId="be8cc85ae2d2bd79" providerId="LiveId" clId="{3CE5DC1D-0348-4C39-90CD-6ED3B0569DB5}" dt="2023-07-11T10:00:31.848" v="2013" actId="26606"/>
          <ac:spMkLst>
            <pc:docMk/>
            <pc:sldMk cId="1834434171" sldId="271"/>
            <ac:spMk id="37" creationId="{C0BDBCD2-E081-43AB-9119-C55465E59757}"/>
          </ac:spMkLst>
        </pc:spChg>
        <pc:spChg chg="add del">
          <ac:chgData name="Sudipta Nayak" userId="be8cc85ae2d2bd79" providerId="LiveId" clId="{3CE5DC1D-0348-4C39-90CD-6ED3B0569DB5}" dt="2023-07-11T10:00:32.980" v="2015" actId="26606"/>
          <ac:spMkLst>
            <pc:docMk/>
            <pc:sldMk cId="1834434171" sldId="271"/>
            <ac:spMk id="39" creationId="{743AA782-23D1-4521-8CAD-47662984AA08}"/>
          </ac:spMkLst>
        </pc:spChg>
        <pc:spChg chg="add del">
          <ac:chgData name="Sudipta Nayak" userId="be8cc85ae2d2bd79" providerId="LiveId" clId="{3CE5DC1D-0348-4C39-90CD-6ED3B0569DB5}" dt="2023-07-11T10:00:32.980" v="2015" actId="26606"/>
          <ac:spMkLst>
            <pc:docMk/>
            <pc:sldMk cId="1834434171" sldId="271"/>
            <ac:spMk id="40" creationId="{650D18FE-0824-4A46-B22C-A86B52E5780A}"/>
          </ac:spMkLst>
        </pc:spChg>
        <pc:spChg chg="add del">
          <ac:chgData name="Sudipta Nayak" userId="be8cc85ae2d2bd79" providerId="LiveId" clId="{3CE5DC1D-0348-4C39-90CD-6ED3B0569DB5}" dt="2023-07-11T10:04:27.055" v="2067" actId="26606"/>
          <ac:spMkLst>
            <pc:docMk/>
            <pc:sldMk cId="1834434171" sldId="271"/>
            <ac:spMk id="42" creationId="{0288C6B4-AFC3-407F-A595-EFFD38D4CCAF}"/>
          </ac:spMkLst>
        </pc:spChg>
        <pc:spChg chg="add del">
          <ac:chgData name="Sudipta Nayak" userId="be8cc85ae2d2bd79" providerId="LiveId" clId="{3CE5DC1D-0348-4C39-90CD-6ED3B0569DB5}" dt="2023-07-11T10:04:27.055" v="2067" actId="26606"/>
          <ac:spMkLst>
            <pc:docMk/>
            <pc:sldMk cId="1834434171" sldId="271"/>
            <ac:spMk id="43" creationId="{CF236821-17FE-429B-8D2C-08E13A64EA40}"/>
          </ac:spMkLst>
        </pc:spChg>
        <pc:spChg chg="add del">
          <ac:chgData name="Sudipta Nayak" userId="be8cc85ae2d2bd79" providerId="LiveId" clId="{3CE5DC1D-0348-4C39-90CD-6ED3B0569DB5}" dt="2023-07-11T10:04:27.055" v="2067" actId="26606"/>
          <ac:spMkLst>
            <pc:docMk/>
            <pc:sldMk cId="1834434171" sldId="271"/>
            <ac:spMk id="44" creationId="{C0BDBCD2-E081-43AB-9119-C55465E59757}"/>
          </ac:spMkLst>
        </pc:spChg>
        <pc:spChg chg="add del">
          <ac:chgData name="Sudipta Nayak" userId="be8cc85ae2d2bd79" providerId="LiveId" clId="{3CE5DC1D-0348-4C39-90CD-6ED3B0569DB5}" dt="2023-07-11T10:04:27.055" v="2067" actId="26606"/>
          <ac:spMkLst>
            <pc:docMk/>
            <pc:sldMk cId="1834434171" sldId="271"/>
            <ac:spMk id="45" creationId="{98E79BE4-34FE-485A-98A5-92CE8F7C4743}"/>
          </ac:spMkLst>
        </pc:spChg>
        <pc:spChg chg="add del">
          <ac:chgData name="Sudipta Nayak" userId="be8cc85ae2d2bd79" providerId="LiveId" clId="{3CE5DC1D-0348-4C39-90CD-6ED3B0569DB5}" dt="2023-07-11T10:04:27.055" v="2067" actId="26606"/>
          <ac:spMkLst>
            <pc:docMk/>
            <pc:sldMk cId="1834434171" sldId="271"/>
            <ac:spMk id="46" creationId="{7A5F0580-5EE9-419F-96EE-B6529EF6E7D0}"/>
          </ac:spMkLst>
        </pc:spChg>
        <pc:spChg chg="add del">
          <ac:chgData name="Sudipta Nayak" userId="be8cc85ae2d2bd79" providerId="LiveId" clId="{3CE5DC1D-0348-4C39-90CD-6ED3B0569DB5}" dt="2023-07-11T10:04:25.911" v="2064" actId="26606"/>
          <ac:spMkLst>
            <pc:docMk/>
            <pc:sldMk cId="1834434171" sldId="271"/>
            <ac:spMk id="51" creationId="{2B97F24A-32CE-4C1C-A50D-3016B394DCFB}"/>
          </ac:spMkLst>
        </pc:spChg>
        <pc:spChg chg="add del">
          <ac:chgData name="Sudipta Nayak" userId="be8cc85ae2d2bd79" providerId="LiveId" clId="{3CE5DC1D-0348-4C39-90CD-6ED3B0569DB5}" dt="2023-07-11T10:04:25.911" v="2064" actId="26606"/>
          <ac:spMkLst>
            <pc:docMk/>
            <pc:sldMk cId="1834434171" sldId="271"/>
            <ac:spMk id="53" creationId="{6357EC4F-235E-4222-A36F-C7878ACE37F2}"/>
          </ac:spMkLst>
        </pc:spChg>
        <pc:spChg chg="add del">
          <ac:chgData name="Sudipta Nayak" userId="be8cc85ae2d2bd79" providerId="LiveId" clId="{3CE5DC1D-0348-4C39-90CD-6ED3B0569DB5}" dt="2023-07-11T10:04:27.047" v="2066" actId="26606"/>
          <ac:spMkLst>
            <pc:docMk/>
            <pc:sldMk cId="1834434171" sldId="271"/>
            <ac:spMk id="55" creationId="{743AA782-23D1-4521-8CAD-47662984AA08}"/>
          </ac:spMkLst>
        </pc:spChg>
        <pc:spChg chg="add del">
          <ac:chgData name="Sudipta Nayak" userId="be8cc85ae2d2bd79" providerId="LiveId" clId="{3CE5DC1D-0348-4C39-90CD-6ED3B0569DB5}" dt="2023-07-11T10:04:27.047" v="2066" actId="26606"/>
          <ac:spMkLst>
            <pc:docMk/>
            <pc:sldMk cId="1834434171" sldId="271"/>
            <ac:spMk id="56" creationId="{650D18FE-0824-4A46-B22C-A86B52E5780A}"/>
          </ac:spMkLst>
        </pc:spChg>
        <pc:spChg chg="add">
          <ac:chgData name="Sudipta Nayak" userId="be8cc85ae2d2bd79" providerId="LiveId" clId="{3CE5DC1D-0348-4C39-90CD-6ED3B0569DB5}" dt="2023-07-11T10:04:27.055" v="2067" actId="26606"/>
          <ac:spMkLst>
            <pc:docMk/>
            <pc:sldMk cId="1834434171" sldId="271"/>
            <ac:spMk id="58" creationId="{2B97F24A-32CE-4C1C-A50D-3016B394DCFB}"/>
          </ac:spMkLst>
        </pc:spChg>
        <pc:spChg chg="add">
          <ac:chgData name="Sudipta Nayak" userId="be8cc85ae2d2bd79" providerId="LiveId" clId="{3CE5DC1D-0348-4C39-90CD-6ED3B0569DB5}" dt="2023-07-11T10:04:27.055" v="2067" actId="26606"/>
          <ac:spMkLst>
            <pc:docMk/>
            <pc:sldMk cId="1834434171" sldId="271"/>
            <ac:spMk id="59" creationId="{6357EC4F-235E-4222-A36F-C7878ACE37F2}"/>
          </ac:spMkLst>
        </pc:spChg>
        <pc:picChg chg="add mod">
          <ac:chgData name="Sudipta Nayak" userId="be8cc85ae2d2bd79" providerId="LiveId" clId="{3CE5DC1D-0348-4C39-90CD-6ED3B0569DB5}" dt="2023-07-11T10:04:27.055" v="2067" actId="26606"/>
          <ac:picMkLst>
            <pc:docMk/>
            <pc:sldMk cId="1834434171" sldId="271"/>
            <ac:picMk id="5" creationId="{BF55FE9F-42DE-EB79-2CFD-B167082497E9}"/>
          </ac:picMkLst>
        </pc:picChg>
        <pc:picChg chg="add mod">
          <ac:chgData name="Sudipta Nayak" userId="be8cc85ae2d2bd79" providerId="LiveId" clId="{3CE5DC1D-0348-4C39-90CD-6ED3B0569DB5}" dt="2023-07-15T11:24:51.949" v="5358"/>
          <ac:picMkLst>
            <pc:docMk/>
            <pc:sldMk cId="1834434171" sldId="271"/>
            <ac:picMk id="6" creationId="{75B6F2D8-444B-C411-5F34-B513FE492991}"/>
          </ac:picMkLst>
        </pc:picChg>
      </pc:sldChg>
      <pc:sldChg chg="addSp delSp modSp new mod modTransition setBg modAnim">
        <pc:chgData name="Sudipta Nayak" userId="be8cc85ae2d2bd79" providerId="LiveId" clId="{3CE5DC1D-0348-4C39-90CD-6ED3B0569DB5}" dt="2023-07-15T11:25:04.583" v="5360"/>
        <pc:sldMkLst>
          <pc:docMk/>
          <pc:sldMk cId="162524175" sldId="272"/>
        </pc:sldMkLst>
        <pc:spChg chg="mod">
          <ac:chgData name="Sudipta Nayak" userId="be8cc85ae2d2bd79" providerId="LiveId" clId="{3CE5DC1D-0348-4C39-90CD-6ED3B0569DB5}" dt="2023-07-15T09:26:22.151" v="5302" actId="26606"/>
          <ac:spMkLst>
            <pc:docMk/>
            <pc:sldMk cId="162524175" sldId="272"/>
            <ac:spMk id="2" creationId="{11504F7C-8BC8-8CA3-85B6-13898F8510E4}"/>
          </ac:spMkLst>
        </pc:spChg>
        <pc:spChg chg="mod">
          <ac:chgData name="Sudipta Nayak" userId="be8cc85ae2d2bd79" providerId="LiveId" clId="{3CE5DC1D-0348-4C39-90CD-6ED3B0569DB5}" dt="2023-07-15T09:26:22.151" v="5302" actId="26606"/>
          <ac:spMkLst>
            <pc:docMk/>
            <pc:sldMk cId="162524175" sldId="272"/>
            <ac:spMk id="3" creationId="{97DA73CE-FCBD-BD4E-1D87-3CE78DF8D8AC}"/>
          </ac:spMkLst>
        </pc:spChg>
        <pc:spChg chg="add del mod">
          <ac:chgData name="Sudipta Nayak" userId="be8cc85ae2d2bd79" providerId="LiveId" clId="{3CE5DC1D-0348-4C39-90CD-6ED3B0569DB5}" dt="2023-07-15T09:26:32.303" v="5304" actId="21"/>
          <ac:spMkLst>
            <pc:docMk/>
            <pc:sldMk cId="162524175" sldId="272"/>
            <ac:spMk id="4" creationId="{F3991099-F5F0-D9BC-F8E0-A2526FBE4701}"/>
          </ac:spMkLst>
        </pc:spChg>
        <pc:spChg chg="add del">
          <ac:chgData name="Sudipta Nayak" userId="be8cc85ae2d2bd79" providerId="LiveId" clId="{3CE5DC1D-0348-4C39-90CD-6ED3B0569DB5}" dt="2023-07-15T09:20:18.414" v="5275" actId="26606"/>
          <ac:spMkLst>
            <pc:docMk/>
            <pc:sldMk cId="162524175" sldId="272"/>
            <ac:spMk id="8" creationId="{100EDD19-6802-4EC3-95CE-CFFAB042CFD6}"/>
          </ac:spMkLst>
        </pc:spChg>
        <pc:spChg chg="add del">
          <ac:chgData name="Sudipta Nayak" userId="be8cc85ae2d2bd79" providerId="LiveId" clId="{3CE5DC1D-0348-4C39-90CD-6ED3B0569DB5}" dt="2023-07-15T09:20:18.414" v="5275" actId="26606"/>
          <ac:spMkLst>
            <pc:docMk/>
            <pc:sldMk cId="162524175" sldId="272"/>
            <ac:spMk id="10" creationId="{DB17E863-922E-4C26-BD64-E8FD41D28661}"/>
          </ac:spMkLst>
        </pc:spChg>
        <pc:spChg chg="add del">
          <ac:chgData name="Sudipta Nayak" userId="be8cc85ae2d2bd79" providerId="LiveId" clId="{3CE5DC1D-0348-4C39-90CD-6ED3B0569DB5}" dt="2023-07-15T09:26:22.151" v="5302" actId="26606"/>
          <ac:spMkLst>
            <pc:docMk/>
            <pc:sldMk cId="162524175" sldId="272"/>
            <ac:spMk id="16" creationId="{2C61293E-6EBE-43EF-A52C-9BEBFD7679D4}"/>
          </ac:spMkLst>
        </pc:spChg>
        <pc:spChg chg="add del">
          <ac:chgData name="Sudipta Nayak" userId="be8cc85ae2d2bd79" providerId="LiveId" clId="{3CE5DC1D-0348-4C39-90CD-6ED3B0569DB5}" dt="2023-07-15T09:26:22.151" v="5302" actId="26606"/>
          <ac:spMkLst>
            <pc:docMk/>
            <pc:sldMk cId="162524175" sldId="272"/>
            <ac:spMk id="18" creationId="{21540236-BFD5-4A9D-8840-4703E7F76825}"/>
          </ac:spMkLst>
        </pc:spChg>
        <pc:spChg chg="add">
          <ac:chgData name="Sudipta Nayak" userId="be8cc85ae2d2bd79" providerId="LiveId" clId="{3CE5DC1D-0348-4C39-90CD-6ED3B0569DB5}" dt="2023-07-15T09:26:22.151" v="5302" actId="26606"/>
          <ac:spMkLst>
            <pc:docMk/>
            <pc:sldMk cId="162524175" sldId="272"/>
            <ac:spMk id="23" creationId="{45D37F4E-DDB4-456B-97E0-9937730A039F}"/>
          </ac:spMkLst>
        </pc:spChg>
        <pc:spChg chg="add">
          <ac:chgData name="Sudipta Nayak" userId="be8cc85ae2d2bd79" providerId="LiveId" clId="{3CE5DC1D-0348-4C39-90CD-6ED3B0569DB5}" dt="2023-07-15T09:26:22.151" v="5302" actId="26606"/>
          <ac:spMkLst>
            <pc:docMk/>
            <pc:sldMk cId="162524175" sldId="272"/>
            <ac:spMk id="25" creationId="{B2DD41CD-8F47-4F56-AD12-4E2FF7696987}"/>
          </ac:spMkLst>
        </pc:spChg>
        <pc:picChg chg="add mod">
          <ac:chgData name="Sudipta Nayak" userId="be8cc85ae2d2bd79" providerId="LiveId" clId="{3CE5DC1D-0348-4C39-90CD-6ED3B0569DB5}" dt="2023-07-15T11:24:51.949" v="5358"/>
          <ac:picMkLst>
            <pc:docMk/>
            <pc:sldMk cId="162524175" sldId="272"/>
            <ac:picMk id="5" creationId="{2D052637-2156-08BB-9043-1259D8D62A45}"/>
          </ac:picMkLst>
        </pc:picChg>
        <pc:picChg chg="add mod ord">
          <ac:chgData name="Sudipta Nayak" userId="be8cc85ae2d2bd79" providerId="LiveId" clId="{3CE5DC1D-0348-4C39-90CD-6ED3B0569DB5}" dt="2023-07-15T09:26:22.151" v="5302" actId="26606"/>
          <ac:picMkLst>
            <pc:docMk/>
            <pc:sldMk cId="162524175" sldId="272"/>
            <ac:picMk id="12" creationId="{3BF10927-2C30-C29E-96B3-DCC74199040E}"/>
          </ac:picMkLst>
        </pc:picChg>
      </pc:sldChg>
      <pc:sldChg chg="addSp delSp modSp new mod modTransition setBg modAnim">
        <pc:chgData name="Sudipta Nayak" userId="be8cc85ae2d2bd79" providerId="LiveId" clId="{3CE5DC1D-0348-4C39-90CD-6ED3B0569DB5}" dt="2023-07-15T11:25:04.583" v="5360"/>
        <pc:sldMkLst>
          <pc:docMk/>
          <pc:sldMk cId="2395268425" sldId="273"/>
        </pc:sldMkLst>
        <pc:spChg chg="mod">
          <ac:chgData name="Sudipta Nayak" userId="be8cc85ae2d2bd79" providerId="LiveId" clId="{3CE5DC1D-0348-4C39-90CD-6ED3B0569DB5}" dt="2023-07-15T09:28:39.865" v="5312" actId="26606"/>
          <ac:spMkLst>
            <pc:docMk/>
            <pc:sldMk cId="2395268425" sldId="273"/>
            <ac:spMk id="2" creationId="{C5C20FB3-EC69-AC0A-D6BD-5715015204F8}"/>
          </ac:spMkLst>
        </pc:spChg>
        <pc:spChg chg="mod">
          <ac:chgData name="Sudipta Nayak" userId="be8cc85ae2d2bd79" providerId="LiveId" clId="{3CE5DC1D-0348-4C39-90CD-6ED3B0569DB5}" dt="2023-07-15T09:28:39.865" v="5312" actId="26606"/>
          <ac:spMkLst>
            <pc:docMk/>
            <pc:sldMk cId="2395268425" sldId="273"/>
            <ac:spMk id="3" creationId="{81EC4032-A051-2B3F-3650-21573FC72301}"/>
          </ac:spMkLst>
        </pc:spChg>
        <pc:spChg chg="add del">
          <ac:chgData name="Sudipta Nayak" userId="be8cc85ae2d2bd79" providerId="LiveId" clId="{3CE5DC1D-0348-4C39-90CD-6ED3B0569DB5}" dt="2023-07-15T09:20:27.525" v="5276" actId="26606"/>
          <ac:spMkLst>
            <pc:docMk/>
            <pc:sldMk cId="2395268425" sldId="273"/>
            <ac:spMk id="8" creationId="{100EDD19-6802-4EC3-95CE-CFFAB042CFD6}"/>
          </ac:spMkLst>
        </pc:spChg>
        <pc:spChg chg="add del">
          <ac:chgData name="Sudipta Nayak" userId="be8cc85ae2d2bd79" providerId="LiveId" clId="{3CE5DC1D-0348-4C39-90CD-6ED3B0569DB5}" dt="2023-07-15T09:20:27.525" v="5276" actId="26606"/>
          <ac:spMkLst>
            <pc:docMk/>
            <pc:sldMk cId="2395268425" sldId="273"/>
            <ac:spMk id="10" creationId="{DB17E863-922E-4C26-BD64-E8FD41D28661}"/>
          </ac:spMkLst>
        </pc:spChg>
        <pc:spChg chg="add del">
          <ac:chgData name="Sudipta Nayak" userId="be8cc85ae2d2bd79" providerId="LiveId" clId="{3CE5DC1D-0348-4C39-90CD-6ED3B0569DB5}" dt="2023-07-15T09:28:39.865" v="5312" actId="26606"/>
          <ac:spMkLst>
            <pc:docMk/>
            <pc:sldMk cId="2395268425" sldId="273"/>
            <ac:spMk id="16" creationId="{2C61293E-6EBE-43EF-A52C-9BEBFD7679D4}"/>
          </ac:spMkLst>
        </pc:spChg>
        <pc:spChg chg="add del">
          <ac:chgData name="Sudipta Nayak" userId="be8cc85ae2d2bd79" providerId="LiveId" clId="{3CE5DC1D-0348-4C39-90CD-6ED3B0569DB5}" dt="2023-07-15T09:28:39.865" v="5312" actId="26606"/>
          <ac:spMkLst>
            <pc:docMk/>
            <pc:sldMk cId="2395268425" sldId="273"/>
            <ac:spMk id="18" creationId="{21540236-BFD5-4A9D-8840-4703E7F76825}"/>
          </ac:spMkLst>
        </pc:spChg>
        <pc:spChg chg="add del">
          <ac:chgData name="Sudipta Nayak" userId="be8cc85ae2d2bd79" providerId="LiveId" clId="{3CE5DC1D-0348-4C39-90CD-6ED3B0569DB5}" dt="2023-07-15T09:28:37.961" v="5309" actId="26606"/>
          <ac:spMkLst>
            <pc:docMk/>
            <pc:sldMk cId="2395268425" sldId="273"/>
            <ac:spMk id="23" creationId="{743AA782-23D1-4521-8CAD-47662984AA08}"/>
          </ac:spMkLst>
        </pc:spChg>
        <pc:spChg chg="add del">
          <ac:chgData name="Sudipta Nayak" userId="be8cc85ae2d2bd79" providerId="LiveId" clId="{3CE5DC1D-0348-4C39-90CD-6ED3B0569DB5}" dt="2023-07-15T09:28:37.961" v="5309" actId="26606"/>
          <ac:spMkLst>
            <pc:docMk/>
            <pc:sldMk cId="2395268425" sldId="273"/>
            <ac:spMk id="25" creationId="{71877DBC-BB60-40F0-AC93-2ACDBAAE60CE}"/>
          </ac:spMkLst>
        </pc:spChg>
        <pc:spChg chg="add del">
          <ac:chgData name="Sudipta Nayak" userId="be8cc85ae2d2bd79" providerId="LiveId" clId="{3CE5DC1D-0348-4C39-90CD-6ED3B0569DB5}" dt="2023-07-15T09:28:39.856" v="5311" actId="26606"/>
          <ac:spMkLst>
            <pc:docMk/>
            <pc:sldMk cId="2395268425" sldId="273"/>
            <ac:spMk id="27" creationId="{743AA782-23D1-4521-8CAD-47662984AA08}"/>
          </ac:spMkLst>
        </pc:spChg>
        <pc:spChg chg="add del">
          <ac:chgData name="Sudipta Nayak" userId="be8cc85ae2d2bd79" providerId="LiveId" clId="{3CE5DC1D-0348-4C39-90CD-6ED3B0569DB5}" dt="2023-07-15T09:28:39.856" v="5311" actId="26606"/>
          <ac:spMkLst>
            <pc:docMk/>
            <pc:sldMk cId="2395268425" sldId="273"/>
            <ac:spMk id="28" creationId="{650D18FE-0824-4A46-B22C-A86B52E5780A}"/>
          </ac:spMkLst>
        </pc:spChg>
        <pc:spChg chg="add">
          <ac:chgData name="Sudipta Nayak" userId="be8cc85ae2d2bd79" providerId="LiveId" clId="{3CE5DC1D-0348-4C39-90CD-6ED3B0569DB5}" dt="2023-07-15T09:28:39.865" v="5312" actId="26606"/>
          <ac:spMkLst>
            <pc:docMk/>
            <pc:sldMk cId="2395268425" sldId="273"/>
            <ac:spMk id="30" creationId="{45D37F4E-DDB4-456B-97E0-9937730A039F}"/>
          </ac:spMkLst>
        </pc:spChg>
        <pc:spChg chg="add">
          <ac:chgData name="Sudipta Nayak" userId="be8cc85ae2d2bd79" providerId="LiveId" clId="{3CE5DC1D-0348-4C39-90CD-6ED3B0569DB5}" dt="2023-07-15T09:28:39.865" v="5312" actId="26606"/>
          <ac:spMkLst>
            <pc:docMk/>
            <pc:sldMk cId="2395268425" sldId="273"/>
            <ac:spMk id="31" creationId="{B2DD41CD-8F47-4F56-AD12-4E2FF7696987}"/>
          </ac:spMkLst>
        </pc:spChg>
        <pc:picChg chg="add mod">
          <ac:chgData name="Sudipta Nayak" userId="be8cc85ae2d2bd79" providerId="LiveId" clId="{3CE5DC1D-0348-4C39-90CD-6ED3B0569DB5}" dt="2023-07-15T11:24:51.949" v="5358"/>
          <ac:picMkLst>
            <pc:docMk/>
            <pc:sldMk cId="2395268425" sldId="273"/>
            <ac:picMk id="5" creationId="{7BB8B3A4-9D3C-2C8A-984A-1F049E5175D4}"/>
          </ac:picMkLst>
        </pc:picChg>
        <pc:picChg chg="add mod ord">
          <ac:chgData name="Sudipta Nayak" userId="be8cc85ae2d2bd79" providerId="LiveId" clId="{3CE5DC1D-0348-4C39-90CD-6ED3B0569DB5}" dt="2023-07-15T09:28:39.865" v="5312" actId="26606"/>
          <ac:picMkLst>
            <pc:docMk/>
            <pc:sldMk cId="2395268425" sldId="273"/>
            <ac:picMk id="12" creationId="{B70FDB7B-443A-9C5C-6B80-A52412461344}"/>
          </ac:picMkLst>
        </pc:picChg>
      </pc:sldChg>
      <pc:sldChg chg="addSp delSp modSp new mod modTransition setBg modAnim">
        <pc:chgData name="Sudipta Nayak" userId="be8cc85ae2d2bd79" providerId="LiveId" clId="{3CE5DC1D-0348-4C39-90CD-6ED3B0569DB5}" dt="2023-07-15T11:25:04.583" v="5360"/>
        <pc:sldMkLst>
          <pc:docMk/>
          <pc:sldMk cId="2916166357" sldId="274"/>
        </pc:sldMkLst>
        <pc:spChg chg="mod">
          <ac:chgData name="Sudipta Nayak" userId="be8cc85ae2d2bd79" providerId="LiveId" clId="{3CE5DC1D-0348-4C39-90CD-6ED3B0569DB5}" dt="2023-07-15T09:25:05.262" v="5295" actId="26606"/>
          <ac:spMkLst>
            <pc:docMk/>
            <pc:sldMk cId="2916166357" sldId="274"/>
            <ac:spMk id="2" creationId="{0B43AEE8-768A-0BBF-4BD9-AC55B06744C3}"/>
          </ac:spMkLst>
        </pc:spChg>
        <pc:spChg chg="mod">
          <ac:chgData name="Sudipta Nayak" userId="be8cc85ae2d2bd79" providerId="LiveId" clId="{3CE5DC1D-0348-4C39-90CD-6ED3B0569DB5}" dt="2023-07-15T09:25:05.262" v="5295" actId="26606"/>
          <ac:spMkLst>
            <pc:docMk/>
            <pc:sldMk cId="2916166357" sldId="274"/>
            <ac:spMk id="3" creationId="{79AAEE7A-137B-FA35-F362-9F6A9666F4CD}"/>
          </ac:spMkLst>
        </pc:spChg>
        <pc:spChg chg="add del mod">
          <ac:chgData name="Sudipta Nayak" userId="be8cc85ae2d2bd79" providerId="LiveId" clId="{3CE5DC1D-0348-4C39-90CD-6ED3B0569DB5}" dt="2023-07-15T09:25:34.789" v="5300" actId="21"/>
          <ac:spMkLst>
            <pc:docMk/>
            <pc:sldMk cId="2916166357" sldId="274"/>
            <ac:spMk id="4" creationId="{475D1E76-229F-56BB-A74E-C77BA2D18439}"/>
          </ac:spMkLst>
        </pc:spChg>
        <pc:spChg chg="add del">
          <ac:chgData name="Sudipta Nayak" userId="be8cc85ae2d2bd79" providerId="LiveId" clId="{3CE5DC1D-0348-4C39-90CD-6ED3B0569DB5}" dt="2023-07-15T07:23:49.408" v="3791" actId="26606"/>
          <ac:spMkLst>
            <pc:docMk/>
            <pc:sldMk cId="2916166357" sldId="274"/>
            <ac:spMk id="8" creationId="{100EDD19-6802-4EC3-95CE-CFFAB042CFD6}"/>
          </ac:spMkLst>
        </pc:spChg>
        <pc:spChg chg="add del">
          <ac:chgData name="Sudipta Nayak" userId="be8cc85ae2d2bd79" providerId="LiveId" clId="{3CE5DC1D-0348-4C39-90CD-6ED3B0569DB5}" dt="2023-07-15T07:23:54.208" v="3793" actId="26606"/>
          <ac:spMkLst>
            <pc:docMk/>
            <pc:sldMk cId="2916166357" sldId="274"/>
            <ac:spMk id="9" creationId="{04812C46-200A-4DEB-A05E-3ED6C68C2387}"/>
          </ac:spMkLst>
        </pc:spChg>
        <pc:spChg chg="add del">
          <ac:chgData name="Sudipta Nayak" userId="be8cc85ae2d2bd79" providerId="LiveId" clId="{3CE5DC1D-0348-4C39-90CD-6ED3B0569DB5}" dt="2023-07-15T07:23:49.408" v="3791" actId="26606"/>
          <ac:spMkLst>
            <pc:docMk/>
            <pc:sldMk cId="2916166357" sldId="274"/>
            <ac:spMk id="10" creationId="{DB17E863-922E-4C26-BD64-E8FD41D28661}"/>
          </ac:spMkLst>
        </pc:spChg>
        <pc:spChg chg="add del">
          <ac:chgData name="Sudipta Nayak" userId="be8cc85ae2d2bd79" providerId="LiveId" clId="{3CE5DC1D-0348-4C39-90CD-6ED3B0569DB5}" dt="2023-07-15T07:23:54.208" v="3793" actId="26606"/>
          <ac:spMkLst>
            <pc:docMk/>
            <pc:sldMk cId="2916166357" sldId="274"/>
            <ac:spMk id="11" creationId="{D1EA859B-E555-4109-94F3-6700E046E008}"/>
          </ac:spMkLst>
        </pc:spChg>
        <pc:spChg chg="add del">
          <ac:chgData name="Sudipta Nayak" userId="be8cc85ae2d2bd79" providerId="LiveId" clId="{3CE5DC1D-0348-4C39-90CD-6ED3B0569DB5}" dt="2023-07-15T07:23:58.442" v="3797" actId="26606"/>
          <ac:spMkLst>
            <pc:docMk/>
            <pc:sldMk cId="2916166357" sldId="274"/>
            <ac:spMk id="12" creationId="{650D18FE-0824-4A46-B22C-A86B52E5780A}"/>
          </ac:spMkLst>
        </pc:spChg>
        <pc:spChg chg="add del">
          <ac:chgData name="Sudipta Nayak" userId="be8cc85ae2d2bd79" providerId="LiveId" clId="{3CE5DC1D-0348-4C39-90CD-6ED3B0569DB5}" dt="2023-07-15T07:23:55.562" v="3795" actId="26606"/>
          <ac:spMkLst>
            <pc:docMk/>
            <pc:sldMk cId="2916166357" sldId="274"/>
            <ac:spMk id="13" creationId="{100EDD19-6802-4EC3-95CE-CFFAB042CFD6}"/>
          </ac:spMkLst>
        </pc:spChg>
        <pc:spChg chg="add del">
          <ac:chgData name="Sudipta Nayak" userId="be8cc85ae2d2bd79" providerId="LiveId" clId="{3CE5DC1D-0348-4C39-90CD-6ED3B0569DB5}" dt="2023-07-15T07:23:55.562" v="3795" actId="26606"/>
          <ac:spMkLst>
            <pc:docMk/>
            <pc:sldMk cId="2916166357" sldId="274"/>
            <ac:spMk id="14" creationId="{DB17E863-922E-4C26-BD64-E8FD41D28661}"/>
          </ac:spMkLst>
        </pc:spChg>
        <pc:spChg chg="add del">
          <ac:chgData name="Sudipta Nayak" userId="be8cc85ae2d2bd79" providerId="LiveId" clId="{3CE5DC1D-0348-4C39-90CD-6ED3B0569DB5}" dt="2023-07-15T07:23:58.442" v="3797" actId="26606"/>
          <ac:spMkLst>
            <pc:docMk/>
            <pc:sldMk cId="2916166357" sldId="274"/>
            <ac:spMk id="15" creationId="{7AD09F34-67F1-AD83-2AD7-46E4E7145E69}"/>
          </ac:spMkLst>
        </pc:spChg>
        <pc:spChg chg="add del">
          <ac:chgData name="Sudipta Nayak" userId="be8cc85ae2d2bd79" providerId="LiveId" clId="{3CE5DC1D-0348-4C39-90CD-6ED3B0569DB5}" dt="2023-07-15T07:23:58.442" v="3797" actId="26606"/>
          <ac:spMkLst>
            <pc:docMk/>
            <pc:sldMk cId="2916166357" sldId="274"/>
            <ac:spMk id="16" creationId="{743AA782-23D1-4521-8CAD-47662984AA08}"/>
          </ac:spMkLst>
        </pc:spChg>
        <pc:spChg chg="add del">
          <ac:chgData name="Sudipta Nayak" userId="be8cc85ae2d2bd79" providerId="LiveId" clId="{3CE5DC1D-0348-4C39-90CD-6ED3B0569DB5}" dt="2023-07-15T07:23:58.442" v="3797" actId="26606"/>
          <ac:spMkLst>
            <pc:docMk/>
            <pc:sldMk cId="2916166357" sldId="274"/>
            <ac:spMk id="17" creationId="{3C6AD45F-176B-1652-E91D-BAA313351397}"/>
          </ac:spMkLst>
        </pc:spChg>
        <pc:spChg chg="add del">
          <ac:chgData name="Sudipta Nayak" userId="be8cc85ae2d2bd79" providerId="LiveId" clId="{3CE5DC1D-0348-4C39-90CD-6ED3B0569DB5}" dt="2023-07-15T07:23:58.442" v="3797" actId="26606"/>
          <ac:spMkLst>
            <pc:docMk/>
            <pc:sldMk cId="2916166357" sldId="274"/>
            <ac:spMk id="18" creationId="{62EE8645-B99A-36CB-C3AA-9FCE463EDEEC}"/>
          </ac:spMkLst>
        </pc:spChg>
        <pc:spChg chg="add del">
          <ac:chgData name="Sudipta Nayak" userId="be8cc85ae2d2bd79" providerId="LiveId" clId="{3CE5DC1D-0348-4C39-90CD-6ED3B0569DB5}" dt="2023-07-15T09:20:43.865" v="5279" actId="26606"/>
          <ac:spMkLst>
            <pc:docMk/>
            <pc:sldMk cId="2916166357" sldId="274"/>
            <ac:spMk id="20" creationId="{100EDD19-6802-4EC3-95CE-CFFAB042CFD6}"/>
          </ac:spMkLst>
        </pc:spChg>
        <pc:spChg chg="add del">
          <ac:chgData name="Sudipta Nayak" userId="be8cc85ae2d2bd79" providerId="LiveId" clId="{3CE5DC1D-0348-4C39-90CD-6ED3B0569DB5}" dt="2023-07-15T09:20:43.865" v="5279" actId="26606"/>
          <ac:spMkLst>
            <pc:docMk/>
            <pc:sldMk cId="2916166357" sldId="274"/>
            <ac:spMk id="21" creationId="{DB17E863-922E-4C26-BD64-E8FD41D28661}"/>
          </ac:spMkLst>
        </pc:spChg>
        <pc:spChg chg="add del">
          <ac:chgData name="Sudipta Nayak" userId="be8cc85ae2d2bd79" providerId="LiveId" clId="{3CE5DC1D-0348-4C39-90CD-6ED3B0569DB5}" dt="2023-07-15T09:25:05.262" v="5295" actId="26606"/>
          <ac:spMkLst>
            <pc:docMk/>
            <pc:sldMk cId="2916166357" sldId="274"/>
            <ac:spMk id="29" creationId="{3FCFB1DE-0B7E-48CC-BA90-B2AB0889F9D6}"/>
          </ac:spMkLst>
        </pc:spChg>
        <pc:spChg chg="add del">
          <ac:chgData name="Sudipta Nayak" userId="be8cc85ae2d2bd79" providerId="LiveId" clId="{3CE5DC1D-0348-4C39-90CD-6ED3B0569DB5}" dt="2023-07-15T09:25:05.262" v="5295" actId="26606"/>
          <ac:spMkLst>
            <pc:docMk/>
            <pc:sldMk cId="2916166357" sldId="274"/>
            <ac:spMk id="30" creationId="{2C61293E-6EBE-43EF-A52C-9BEBFD7679D4}"/>
          </ac:spMkLst>
        </pc:spChg>
        <pc:spChg chg="add del">
          <ac:chgData name="Sudipta Nayak" userId="be8cc85ae2d2bd79" providerId="LiveId" clId="{3CE5DC1D-0348-4C39-90CD-6ED3B0569DB5}" dt="2023-07-15T09:25:05.224" v="5294" actId="26606"/>
          <ac:spMkLst>
            <pc:docMk/>
            <pc:sldMk cId="2916166357" sldId="274"/>
            <ac:spMk id="36" creationId="{DB304A14-32D0-4873-B914-423ED7B8DAFD}"/>
          </ac:spMkLst>
        </pc:spChg>
        <pc:spChg chg="add del">
          <ac:chgData name="Sudipta Nayak" userId="be8cc85ae2d2bd79" providerId="LiveId" clId="{3CE5DC1D-0348-4C39-90CD-6ED3B0569DB5}" dt="2023-07-15T09:25:05.224" v="5294" actId="26606"/>
          <ac:spMkLst>
            <pc:docMk/>
            <pc:sldMk cId="2916166357" sldId="274"/>
            <ac:spMk id="38" creationId="{1D460C86-854F-4FB3-ABC2-E823D8FEB9DB}"/>
          </ac:spMkLst>
        </pc:spChg>
        <pc:spChg chg="add del">
          <ac:chgData name="Sudipta Nayak" userId="be8cc85ae2d2bd79" providerId="LiveId" clId="{3CE5DC1D-0348-4C39-90CD-6ED3B0569DB5}" dt="2023-07-15T09:25:05.224" v="5294" actId="26606"/>
          <ac:spMkLst>
            <pc:docMk/>
            <pc:sldMk cId="2916166357" sldId="274"/>
            <ac:spMk id="40" creationId="{BB48116A-278A-4CC5-89D3-9DE8E8FF1245}"/>
          </ac:spMkLst>
        </pc:spChg>
        <pc:spChg chg="add">
          <ac:chgData name="Sudipta Nayak" userId="be8cc85ae2d2bd79" providerId="LiveId" clId="{3CE5DC1D-0348-4C39-90CD-6ED3B0569DB5}" dt="2023-07-15T09:25:05.262" v="5295" actId="26606"/>
          <ac:spMkLst>
            <pc:docMk/>
            <pc:sldMk cId="2916166357" sldId="274"/>
            <ac:spMk id="42" creationId="{45D37F4E-DDB4-456B-97E0-9937730A039F}"/>
          </ac:spMkLst>
        </pc:spChg>
        <pc:spChg chg="add">
          <ac:chgData name="Sudipta Nayak" userId="be8cc85ae2d2bd79" providerId="LiveId" clId="{3CE5DC1D-0348-4C39-90CD-6ED3B0569DB5}" dt="2023-07-15T09:25:05.262" v="5295" actId="26606"/>
          <ac:spMkLst>
            <pc:docMk/>
            <pc:sldMk cId="2916166357" sldId="274"/>
            <ac:spMk id="43" creationId="{B2DD41CD-8F47-4F56-AD12-4E2FF7696987}"/>
          </ac:spMkLst>
        </pc:spChg>
        <pc:picChg chg="add mod">
          <ac:chgData name="Sudipta Nayak" userId="be8cc85ae2d2bd79" providerId="LiveId" clId="{3CE5DC1D-0348-4C39-90CD-6ED3B0569DB5}" dt="2023-07-15T11:24:51.949" v="5358"/>
          <ac:picMkLst>
            <pc:docMk/>
            <pc:sldMk cId="2916166357" sldId="274"/>
            <ac:picMk id="5" creationId="{41139582-0E85-DA1D-28C2-B28D02DBBB6F}"/>
          </ac:picMkLst>
        </pc:picChg>
        <pc:picChg chg="add del">
          <ac:chgData name="Sudipta Nayak" userId="be8cc85ae2d2bd79" providerId="LiveId" clId="{3CE5DC1D-0348-4C39-90CD-6ED3B0569DB5}" dt="2023-07-15T07:23:54.208" v="3793" actId="26606"/>
          <ac:picMkLst>
            <pc:docMk/>
            <pc:sldMk cId="2916166357" sldId="274"/>
            <ac:picMk id="5" creationId="{7C0DB85F-520E-2B3C-ACB3-9FE7295653A7}"/>
          </ac:picMkLst>
        </pc:picChg>
        <pc:picChg chg="add del">
          <ac:chgData name="Sudipta Nayak" userId="be8cc85ae2d2bd79" providerId="LiveId" clId="{3CE5DC1D-0348-4C39-90CD-6ED3B0569DB5}" dt="2023-07-15T07:23:58.442" v="3797" actId="26606"/>
          <ac:picMkLst>
            <pc:docMk/>
            <pc:sldMk cId="2916166357" sldId="274"/>
            <ac:picMk id="7" creationId="{D1C6782A-4687-5178-5E53-9FEB22DC923D}"/>
          </ac:picMkLst>
        </pc:picChg>
        <pc:picChg chg="add del">
          <ac:chgData name="Sudipta Nayak" userId="be8cc85ae2d2bd79" providerId="LiveId" clId="{3CE5DC1D-0348-4C39-90CD-6ED3B0569DB5}" dt="2023-07-15T09:20:43.841" v="5278" actId="26606"/>
          <ac:picMkLst>
            <pc:docMk/>
            <pc:sldMk cId="2916166357" sldId="274"/>
            <ac:picMk id="23" creationId="{F4B1BBF0-6779-95E6-5346-D187F03AB170}"/>
          </ac:picMkLst>
        </pc:picChg>
        <pc:picChg chg="add mod ord">
          <ac:chgData name="Sudipta Nayak" userId="be8cc85ae2d2bd79" providerId="LiveId" clId="{3CE5DC1D-0348-4C39-90CD-6ED3B0569DB5}" dt="2023-07-15T09:25:19.388" v="5297" actId="27614"/>
          <ac:picMkLst>
            <pc:docMk/>
            <pc:sldMk cId="2916166357" sldId="274"/>
            <ac:picMk id="31" creationId="{A5BCA618-CD36-6DDA-63D3-8E36F68421DB}"/>
          </ac:picMkLst>
        </pc:picChg>
        <pc:cxnChg chg="add del">
          <ac:chgData name="Sudipta Nayak" userId="be8cc85ae2d2bd79" providerId="LiveId" clId="{3CE5DC1D-0348-4C39-90CD-6ED3B0569DB5}" dt="2023-07-15T09:20:43.841" v="5278" actId="26606"/>
          <ac:cxnSpMkLst>
            <pc:docMk/>
            <pc:sldMk cId="2916166357" sldId="274"/>
            <ac:cxnSpMk id="27" creationId="{1503BFE4-729B-D9D0-C17B-501E6AF1127A}"/>
          </ac:cxnSpMkLst>
        </pc:cxnChg>
      </pc:sldChg>
      <pc:sldChg chg="addSp delSp modSp new mod modTransition setBg modAnim">
        <pc:chgData name="Sudipta Nayak" userId="be8cc85ae2d2bd79" providerId="LiveId" clId="{3CE5DC1D-0348-4C39-90CD-6ED3B0569DB5}" dt="2023-07-15T11:25:04.583" v="5360"/>
        <pc:sldMkLst>
          <pc:docMk/>
          <pc:sldMk cId="3421381863" sldId="275"/>
        </pc:sldMkLst>
        <pc:spChg chg="mod">
          <ac:chgData name="Sudipta Nayak" userId="be8cc85ae2d2bd79" providerId="LiveId" clId="{3CE5DC1D-0348-4C39-90CD-6ED3B0569DB5}" dt="2023-07-15T09:23:18.864" v="5289" actId="26606"/>
          <ac:spMkLst>
            <pc:docMk/>
            <pc:sldMk cId="3421381863" sldId="275"/>
            <ac:spMk id="2" creationId="{270B9320-85C0-FBFC-FD21-1FF9B22CBC62}"/>
          </ac:spMkLst>
        </pc:spChg>
        <pc:spChg chg="mod">
          <ac:chgData name="Sudipta Nayak" userId="be8cc85ae2d2bd79" providerId="LiveId" clId="{3CE5DC1D-0348-4C39-90CD-6ED3B0569DB5}" dt="2023-07-15T09:23:18.864" v="5289" actId="26606"/>
          <ac:spMkLst>
            <pc:docMk/>
            <pc:sldMk cId="3421381863" sldId="275"/>
            <ac:spMk id="3" creationId="{CFD8D8A1-C769-36A4-7620-D6E5A0C223D1}"/>
          </ac:spMkLst>
        </pc:spChg>
        <pc:spChg chg="add del mod">
          <ac:chgData name="Sudipta Nayak" userId="be8cc85ae2d2bd79" providerId="LiveId" clId="{3CE5DC1D-0348-4C39-90CD-6ED3B0569DB5}" dt="2023-07-15T09:26:48.298" v="5306" actId="21"/>
          <ac:spMkLst>
            <pc:docMk/>
            <pc:sldMk cId="3421381863" sldId="275"/>
            <ac:spMk id="4" creationId="{2CA9400F-E56A-22F2-546B-34FC1467C489}"/>
          </ac:spMkLst>
        </pc:spChg>
        <pc:spChg chg="add del">
          <ac:chgData name="Sudipta Nayak" userId="be8cc85ae2d2bd79" providerId="LiveId" clId="{3CE5DC1D-0348-4C39-90CD-6ED3B0569DB5}" dt="2023-07-15T09:21:16.129" v="5286" actId="26606"/>
          <ac:spMkLst>
            <pc:docMk/>
            <pc:sldMk cId="3421381863" sldId="275"/>
            <ac:spMk id="8" creationId="{100EDD19-6802-4EC3-95CE-CFFAB042CFD6}"/>
          </ac:spMkLst>
        </pc:spChg>
        <pc:spChg chg="add del">
          <ac:chgData name="Sudipta Nayak" userId="be8cc85ae2d2bd79" providerId="LiveId" clId="{3CE5DC1D-0348-4C39-90CD-6ED3B0569DB5}" dt="2023-07-15T08:20:37.898" v="4239" actId="26606"/>
          <ac:spMkLst>
            <pc:docMk/>
            <pc:sldMk cId="3421381863" sldId="275"/>
            <ac:spMk id="9" creationId="{F13C74B1-5B17-4795-BED0-7140497B445A}"/>
          </ac:spMkLst>
        </pc:spChg>
        <pc:spChg chg="add del">
          <ac:chgData name="Sudipta Nayak" userId="be8cc85ae2d2bd79" providerId="LiveId" clId="{3CE5DC1D-0348-4C39-90CD-6ED3B0569DB5}" dt="2023-07-15T09:21:16.129" v="5286" actId="26606"/>
          <ac:spMkLst>
            <pc:docMk/>
            <pc:sldMk cId="3421381863" sldId="275"/>
            <ac:spMk id="10" creationId="{DB17E863-922E-4C26-BD64-E8FD41D28661}"/>
          </ac:spMkLst>
        </pc:spChg>
        <pc:spChg chg="add del">
          <ac:chgData name="Sudipta Nayak" userId="be8cc85ae2d2bd79" providerId="LiveId" clId="{3CE5DC1D-0348-4C39-90CD-6ED3B0569DB5}" dt="2023-07-15T08:20:37.898" v="4239" actId="26606"/>
          <ac:spMkLst>
            <pc:docMk/>
            <pc:sldMk cId="3421381863" sldId="275"/>
            <ac:spMk id="11" creationId="{D4974D33-8DC5-464E-8C6D-BE58F0669C17}"/>
          </ac:spMkLst>
        </pc:spChg>
        <pc:spChg chg="add del">
          <ac:chgData name="Sudipta Nayak" userId="be8cc85ae2d2bd79" providerId="LiveId" clId="{3CE5DC1D-0348-4C39-90CD-6ED3B0569DB5}" dt="2023-07-15T09:21:02.921" v="5281" actId="26606"/>
          <ac:spMkLst>
            <pc:docMk/>
            <pc:sldMk cId="3421381863" sldId="275"/>
            <ac:spMk id="16" creationId="{04C21BAE-6866-4C7A-A7EC-C1B2E572D5BE}"/>
          </ac:spMkLst>
        </pc:spChg>
        <pc:spChg chg="add del">
          <ac:chgData name="Sudipta Nayak" userId="be8cc85ae2d2bd79" providerId="LiveId" clId="{3CE5DC1D-0348-4C39-90CD-6ED3B0569DB5}" dt="2023-07-15T09:21:02.921" v="5281" actId="26606"/>
          <ac:spMkLst>
            <pc:docMk/>
            <pc:sldMk cId="3421381863" sldId="275"/>
            <ac:spMk id="18" creationId="{7E7D0C94-08B4-48AE-8813-CC4D60294F42}"/>
          </ac:spMkLst>
        </pc:spChg>
        <pc:spChg chg="add del">
          <ac:chgData name="Sudipta Nayak" userId="be8cc85ae2d2bd79" providerId="LiveId" clId="{3CE5DC1D-0348-4C39-90CD-6ED3B0569DB5}" dt="2023-07-15T09:21:02.921" v="5281" actId="26606"/>
          <ac:spMkLst>
            <pc:docMk/>
            <pc:sldMk cId="3421381863" sldId="275"/>
            <ac:spMk id="20" creationId="{F0C518C2-0AA4-470C-87B9-9CBF428FBA25}"/>
          </ac:spMkLst>
        </pc:spChg>
        <pc:spChg chg="add del">
          <ac:chgData name="Sudipta Nayak" userId="be8cc85ae2d2bd79" providerId="LiveId" clId="{3CE5DC1D-0348-4C39-90CD-6ED3B0569DB5}" dt="2023-07-15T09:21:10.385" v="5283" actId="26606"/>
          <ac:spMkLst>
            <pc:docMk/>
            <pc:sldMk cId="3421381863" sldId="275"/>
            <ac:spMk id="22" creationId="{2C61293E-6EBE-43EF-A52C-9BEBFD7679D4}"/>
          </ac:spMkLst>
        </pc:spChg>
        <pc:spChg chg="add del">
          <ac:chgData name="Sudipta Nayak" userId="be8cc85ae2d2bd79" providerId="LiveId" clId="{3CE5DC1D-0348-4C39-90CD-6ED3B0569DB5}" dt="2023-07-15T09:21:10.385" v="5283" actId="26606"/>
          <ac:spMkLst>
            <pc:docMk/>
            <pc:sldMk cId="3421381863" sldId="275"/>
            <ac:spMk id="24" creationId="{3FCFB1DE-0B7E-48CC-BA90-B2AB0889F9D6}"/>
          </ac:spMkLst>
        </pc:spChg>
        <pc:spChg chg="add del">
          <ac:chgData name="Sudipta Nayak" userId="be8cc85ae2d2bd79" providerId="LiveId" clId="{3CE5DC1D-0348-4C39-90CD-6ED3B0569DB5}" dt="2023-07-15T09:21:16.098" v="5285" actId="26606"/>
          <ac:spMkLst>
            <pc:docMk/>
            <pc:sldMk cId="3421381863" sldId="275"/>
            <ac:spMk id="26" creationId="{F13C74B1-5B17-4795-BED0-7140497B445A}"/>
          </ac:spMkLst>
        </pc:spChg>
        <pc:spChg chg="add del">
          <ac:chgData name="Sudipta Nayak" userId="be8cc85ae2d2bd79" providerId="LiveId" clId="{3CE5DC1D-0348-4C39-90CD-6ED3B0569DB5}" dt="2023-07-15T09:21:16.098" v="5285" actId="26606"/>
          <ac:spMkLst>
            <pc:docMk/>
            <pc:sldMk cId="3421381863" sldId="275"/>
            <ac:spMk id="27" creationId="{D4974D33-8DC5-464E-8C6D-BE58F0669C17}"/>
          </ac:spMkLst>
        </pc:spChg>
        <pc:spChg chg="add del">
          <ac:chgData name="Sudipta Nayak" userId="be8cc85ae2d2bd79" providerId="LiveId" clId="{3CE5DC1D-0348-4C39-90CD-6ED3B0569DB5}" dt="2023-07-15T09:23:18.864" v="5289" actId="26606"/>
          <ac:spMkLst>
            <pc:docMk/>
            <pc:sldMk cId="3421381863" sldId="275"/>
            <ac:spMk id="30" creationId="{2C61293E-6EBE-43EF-A52C-9BEBFD7679D4}"/>
          </ac:spMkLst>
        </pc:spChg>
        <pc:spChg chg="add del">
          <ac:chgData name="Sudipta Nayak" userId="be8cc85ae2d2bd79" providerId="LiveId" clId="{3CE5DC1D-0348-4C39-90CD-6ED3B0569DB5}" dt="2023-07-15T09:23:18.864" v="5289" actId="26606"/>
          <ac:spMkLst>
            <pc:docMk/>
            <pc:sldMk cId="3421381863" sldId="275"/>
            <ac:spMk id="32" creationId="{3FCFB1DE-0B7E-48CC-BA90-B2AB0889F9D6}"/>
          </ac:spMkLst>
        </pc:spChg>
        <pc:spChg chg="add">
          <ac:chgData name="Sudipta Nayak" userId="be8cc85ae2d2bd79" providerId="LiveId" clId="{3CE5DC1D-0348-4C39-90CD-6ED3B0569DB5}" dt="2023-07-15T09:23:18.864" v="5289" actId="26606"/>
          <ac:spMkLst>
            <pc:docMk/>
            <pc:sldMk cId="3421381863" sldId="275"/>
            <ac:spMk id="37" creationId="{45D37F4E-DDB4-456B-97E0-9937730A039F}"/>
          </ac:spMkLst>
        </pc:spChg>
        <pc:spChg chg="add">
          <ac:chgData name="Sudipta Nayak" userId="be8cc85ae2d2bd79" providerId="LiveId" clId="{3CE5DC1D-0348-4C39-90CD-6ED3B0569DB5}" dt="2023-07-15T09:23:18.864" v="5289" actId="26606"/>
          <ac:spMkLst>
            <pc:docMk/>
            <pc:sldMk cId="3421381863" sldId="275"/>
            <ac:spMk id="39" creationId="{B2DD41CD-8F47-4F56-AD12-4E2FF7696987}"/>
          </ac:spMkLst>
        </pc:spChg>
        <pc:picChg chg="add del">
          <ac:chgData name="Sudipta Nayak" userId="be8cc85ae2d2bd79" providerId="LiveId" clId="{3CE5DC1D-0348-4C39-90CD-6ED3B0569DB5}" dt="2023-07-15T08:20:37.898" v="4239" actId="26606"/>
          <ac:picMkLst>
            <pc:docMk/>
            <pc:sldMk cId="3421381863" sldId="275"/>
            <ac:picMk id="5" creationId="{83B5ACB9-CD52-5BFE-1C47-3DB1B69B748A}"/>
          </ac:picMkLst>
        </pc:picChg>
        <pc:picChg chg="add mod">
          <ac:chgData name="Sudipta Nayak" userId="be8cc85ae2d2bd79" providerId="LiveId" clId="{3CE5DC1D-0348-4C39-90CD-6ED3B0569DB5}" dt="2023-07-15T11:24:51.949" v="5358"/>
          <ac:picMkLst>
            <pc:docMk/>
            <pc:sldMk cId="3421381863" sldId="275"/>
            <ac:picMk id="5" creationId="{FCAA314A-730D-EB60-B3B5-30606788AAEC}"/>
          </ac:picMkLst>
        </pc:picChg>
        <pc:picChg chg="add del">
          <ac:chgData name="Sudipta Nayak" userId="be8cc85ae2d2bd79" providerId="LiveId" clId="{3CE5DC1D-0348-4C39-90CD-6ED3B0569DB5}" dt="2023-07-15T09:21:02.921" v="5281" actId="26606"/>
          <ac:picMkLst>
            <pc:docMk/>
            <pc:sldMk cId="3421381863" sldId="275"/>
            <ac:picMk id="12" creationId="{0B0E2E5F-4DB9-963B-B7CE-3FDFC9D3CD24}"/>
          </ac:picMkLst>
        </pc:picChg>
        <pc:picChg chg="add del">
          <ac:chgData name="Sudipta Nayak" userId="be8cc85ae2d2bd79" providerId="LiveId" clId="{3CE5DC1D-0348-4C39-90CD-6ED3B0569DB5}" dt="2023-07-15T09:21:10.385" v="5283" actId="26606"/>
          <ac:picMkLst>
            <pc:docMk/>
            <pc:sldMk cId="3421381863" sldId="275"/>
            <ac:picMk id="23" creationId="{6BCB7E7B-782F-2E5E-37E1-DBFEC8455390}"/>
          </ac:picMkLst>
        </pc:picChg>
        <pc:picChg chg="add del">
          <ac:chgData name="Sudipta Nayak" userId="be8cc85ae2d2bd79" providerId="LiveId" clId="{3CE5DC1D-0348-4C39-90CD-6ED3B0569DB5}" dt="2023-07-15T09:21:16.098" v="5285" actId="26606"/>
          <ac:picMkLst>
            <pc:docMk/>
            <pc:sldMk cId="3421381863" sldId="275"/>
            <ac:picMk id="28" creationId="{6E5E5BD8-7A62-4246-A0B3-EF58B5EEA696}"/>
          </ac:picMkLst>
        </pc:picChg>
        <pc:picChg chg="add mod ord">
          <ac:chgData name="Sudipta Nayak" userId="be8cc85ae2d2bd79" providerId="LiveId" clId="{3CE5DC1D-0348-4C39-90CD-6ED3B0569DB5}" dt="2023-07-15T09:23:18.864" v="5289" actId="26606"/>
          <ac:picMkLst>
            <pc:docMk/>
            <pc:sldMk cId="3421381863" sldId="275"/>
            <ac:picMk id="31" creationId="{6BCB7E7B-782F-2E5E-37E1-DBFEC8455390}"/>
          </ac:picMkLst>
        </pc:picChg>
      </pc:sldChg>
      <pc:sldChg chg="addSp delSp modSp new mod modTransition setBg modAnim">
        <pc:chgData name="Sudipta Nayak" userId="be8cc85ae2d2bd79" providerId="LiveId" clId="{3CE5DC1D-0348-4C39-90CD-6ED3B0569DB5}" dt="2023-07-15T11:25:04.583" v="5360"/>
        <pc:sldMkLst>
          <pc:docMk/>
          <pc:sldMk cId="441172366" sldId="276"/>
        </pc:sldMkLst>
        <pc:spChg chg="mod">
          <ac:chgData name="Sudipta Nayak" userId="be8cc85ae2d2bd79" providerId="LiveId" clId="{3CE5DC1D-0348-4C39-90CD-6ED3B0569DB5}" dt="2023-07-15T09:29:04.744" v="5313" actId="26606"/>
          <ac:spMkLst>
            <pc:docMk/>
            <pc:sldMk cId="441172366" sldId="276"/>
            <ac:spMk id="2" creationId="{B82DE945-053B-AAFE-4BB5-DE89686AC4CA}"/>
          </ac:spMkLst>
        </pc:spChg>
        <pc:spChg chg="mod">
          <ac:chgData name="Sudipta Nayak" userId="be8cc85ae2d2bd79" providerId="LiveId" clId="{3CE5DC1D-0348-4C39-90CD-6ED3B0569DB5}" dt="2023-07-15T09:29:04.744" v="5313" actId="26606"/>
          <ac:spMkLst>
            <pc:docMk/>
            <pc:sldMk cId="441172366" sldId="276"/>
            <ac:spMk id="3" creationId="{93EB96C3-43DA-47EC-DAE5-9E415945A62C}"/>
          </ac:spMkLst>
        </pc:spChg>
        <pc:spChg chg="add del">
          <ac:chgData name="Sudipta Nayak" userId="be8cc85ae2d2bd79" providerId="LiveId" clId="{3CE5DC1D-0348-4C39-90CD-6ED3B0569DB5}" dt="2023-07-15T09:29:04.744" v="5313" actId="26606"/>
          <ac:spMkLst>
            <pc:docMk/>
            <pc:sldMk cId="441172366" sldId="276"/>
            <ac:spMk id="8" creationId="{100EDD19-6802-4EC3-95CE-CFFAB042CFD6}"/>
          </ac:spMkLst>
        </pc:spChg>
        <pc:spChg chg="add del">
          <ac:chgData name="Sudipta Nayak" userId="be8cc85ae2d2bd79" providerId="LiveId" clId="{3CE5DC1D-0348-4C39-90CD-6ED3B0569DB5}" dt="2023-07-15T09:29:04.744" v="5313" actId="26606"/>
          <ac:spMkLst>
            <pc:docMk/>
            <pc:sldMk cId="441172366" sldId="276"/>
            <ac:spMk id="10" creationId="{DB17E863-922E-4C26-BD64-E8FD41D28661}"/>
          </ac:spMkLst>
        </pc:spChg>
        <pc:spChg chg="add">
          <ac:chgData name="Sudipta Nayak" userId="be8cc85ae2d2bd79" providerId="LiveId" clId="{3CE5DC1D-0348-4C39-90CD-6ED3B0569DB5}" dt="2023-07-15T09:29:04.744" v="5313" actId="26606"/>
          <ac:spMkLst>
            <pc:docMk/>
            <pc:sldMk cId="441172366" sldId="276"/>
            <ac:spMk id="16" creationId="{04812C46-200A-4DEB-A05E-3ED6C68C2387}"/>
          </ac:spMkLst>
        </pc:spChg>
        <pc:spChg chg="add">
          <ac:chgData name="Sudipta Nayak" userId="be8cc85ae2d2bd79" providerId="LiveId" clId="{3CE5DC1D-0348-4C39-90CD-6ED3B0569DB5}" dt="2023-07-15T09:29:04.744" v="5313" actId="26606"/>
          <ac:spMkLst>
            <pc:docMk/>
            <pc:sldMk cId="441172366" sldId="276"/>
            <ac:spMk id="18" creationId="{D1EA859B-E555-4109-94F3-6700E046E008}"/>
          </ac:spMkLst>
        </pc:spChg>
        <pc:picChg chg="add mod">
          <ac:chgData name="Sudipta Nayak" userId="be8cc85ae2d2bd79" providerId="LiveId" clId="{3CE5DC1D-0348-4C39-90CD-6ED3B0569DB5}" dt="2023-07-15T11:24:51.949" v="5358"/>
          <ac:picMkLst>
            <pc:docMk/>
            <pc:sldMk cId="441172366" sldId="276"/>
            <ac:picMk id="5" creationId="{FAEA213F-3A93-36B3-94E9-D0CBA1F9FECA}"/>
          </ac:picMkLst>
        </pc:picChg>
        <pc:picChg chg="add">
          <ac:chgData name="Sudipta Nayak" userId="be8cc85ae2d2bd79" providerId="LiveId" clId="{3CE5DC1D-0348-4C39-90CD-6ED3B0569DB5}" dt="2023-07-15T09:29:04.744" v="5313" actId="26606"/>
          <ac:picMkLst>
            <pc:docMk/>
            <pc:sldMk cId="441172366" sldId="276"/>
            <ac:picMk id="12" creationId="{FF16D314-695F-3217-558A-A1E8CB3EAB36}"/>
          </ac:picMkLst>
        </pc:picChg>
      </pc:sldChg>
      <pc:sldChg chg="addSp delSp modSp new mod modTransition setBg modAnim setClrOvrMap">
        <pc:chgData name="Sudipta Nayak" userId="be8cc85ae2d2bd79" providerId="LiveId" clId="{3CE5DC1D-0348-4C39-90CD-6ED3B0569DB5}" dt="2023-07-15T11:25:04.583" v="5360"/>
        <pc:sldMkLst>
          <pc:docMk/>
          <pc:sldMk cId="3399124879" sldId="277"/>
        </pc:sldMkLst>
        <pc:spChg chg="mod">
          <ac:chgData name="Sudipta Nayak" userId="be8cc85ae2d2bd79" providerId="LiveId" clId="{3CE5DC1D-0348-4C39-90CD-6ED3B0569DB5}" dt="2023-07-15T09:30:14.482" v="5330" actId="26606"/>
          <ac:spMkLst>
            <pc:docMk/>
            <pc:sldMk cId="3399124879" sldId="277"/>
            <ac:spMk id="2" creationId="{D53CC348-319A-2D7D-B673-2047D9649D63}"/>
          </ac:spMkLst>
        </pc:spChg>
        <pc:spChg chg="add del">
          <ac:chgData name="Sudipta Nayak" userId="be8cc85ae2d2bd79" providerId="LiveId" clId="{3CE5DC1D-0348-4C39-90CD-6ED3B0569DB5}" dt="2023-07-15T09:30:14.482" v="5330" actId="26606"/>
          <ac:spMkLst>
            <pc:docMk/>
            <pc:sldMk cId="3399124879" sldId="277"/>
            <ac:spMk id="3" creationId="{53D31BA5-6C51-730C-C259-107A17FA2767}"/>
          </ac:spMkLst>
        </pc:spChg>
        <pc:spChg chg="add del">
          <ac:chgData name="Sudipta Nayak" userId="be8cc85ae2d2bd79" providerId="LiveId" clId="{3CE5DC1D-0348-4C39-90CD-6ED3B0569DB5}" dt="2023-07-15T09:30:06.898" v="5325" actId="26606"/>
          <ac:spMkLst>
            <pc:docMk/>
            <pc:sldMk cId="3399124879" sldId="277"/>
            <ac:spMk id="9" creationId="{71B2258F-86CA-4D4D-8270-BC05FCDEBFB3}"/>
          </ac:spMkLst>
        </pc:spChg>
        <pc:spChg chg="add del">
          <ac:chgData name="Sudipta Nayak" userId="be8cc85ae2d2bd79" providerId="LiveId" clId="{3CE5DC1D-0348-4C39-90CD-6ED3B0569DB5}" dt="2023-07-15T09:30:13.414" v="5327" actId="26606"/>
          <ac:spMkLst>
            <pc:docMk/>
            <pc:sldMk cId="3399124879" sldId="277"/>
            <ac:spMk id="10" creationId="{93245F62-CCC4-49E4-B95B-EA6C1E790510}"/>
          </ac:spMkLst>
        </pc:spChg>
        <pc:spChg chg="add del">
          <ac:chgData name="Sudipta Nayak" userId="be8cc85ae2d2bd79" providerId="LiveId" clId="{3CE5DC1D-0348-4C39-90CD-6ED3B0569DB5}" dt="2023-07-15T09:30:13.414" v="5327" actId="26606"/>
          <ac:spMkLst>
            <pc:docMk/>
            <pc:sldMk cId="3399124879" sldId="277"/>
            <ac:spMk id="12" creationId="{E6C0DD6B-6AA3-448F-9B99-8386295BC1B4}"/>
          </ac:spMkLst>
        </pc:spChg>
        <pc:spChg chg="add del">
          <ac:chgData name="Sudipta Nayak" userId="be8cc85ae2d2bd79" providerId="LiveId" clId="{3CE5DC1D-0348-4C39-90CD-6ED3B0569DB5}" dt="2023-07-15T09:30:14.462" v="5329" actId="26606"/>
          <ac:spMkLst>
            <pc:docMk/>
            <pc:sldMk cId="3399124879" sldId="277"/>
            <ac:spMk id="14" creationId="{56037404-66BD-46B5-9323-1B531319671A}"/>
          </ac:spMkLst>
        </pc:spChg>
        <pc:spChg chg="add del">
          <ac:chgData name="Sudipta Nayak" userId="be8cc85ae2d2bd79" providerId="LiveId" clId="{3CE5DC1D-0348-4C39-90CD-6ED3B0569DB5}" dt="2023-07-15T09:30:14.462" v="5329" actId="26606"/>
          <ac:spMkLst>
            <pc:docMk/>
            <pc:sldMk cId="3399124879" sldId="277"/>
            <ac:spMk id="15" creationId="{76906711-0AFB-47DD-A4B6-4E94B38B8C91}"/>
          </ac:spMkLst>
        </pc:spChg>
        <pc:spChg chg="add del">
          <ac:chgData name="Sudipta Nayak" userId="be8cc85ae2d2bd79" providerId="LiveId" clId="{3CE5DC1D-0348-4C39-90CD-6ED3B0569DB5}" dt="2023-07-15T09:30:14.462" v="5329" actId="26606"/>
          <ac:spMkLst>
            <pc:docMk/>
            <pc:sldMk cId="3399124879" sldId="277"/>
            <ac:spMk id="16" creationId="{AA91F649-894C-41F6-A21D-3D1AC558E934}"/>
          </ac:spMkLst>
        </pc:spChg>
        <pc:spChg chg="add">
          <ac:chgData name="Sudipta Nayak" userId="be8cc85ae2d2bd79" providerId="LiveId" clId="{3CE5DC1D-0348-4C39-90CD-6ED3B0569DB5}" dt="2023-07-15T09:30:14.482" v="5330" actId="26606"/>
          <ac:spMkLst>
            <pc:docMk/>
            <pc:sldMk cId="3399124879" sldId="277"/>
            <ac:spMk id="19" creationId="{93245F62-CCC4-49E4-B95B-EA6C1E790510}"/>
          </ac:spMkLst>
        </pc:spChg>
        <pc:spChg chg="add">
          <ac:chgData name="Sudipta Nayak" userId="be8cc85ae2d2bd79" providerId="LiveId" clId="{3CE5DC1D-0348-4C39-90CD-6ED3B0569DB5}" dt="2023-07-15T09:30:14.482" v="5330" actId="26606"/>
          <ac:spMkLst>
            <pc:docMk/>
            <pc:sldMk cId="3399124879" sldId="277"/>
            <ac:spMk id="21" creationId="{E6C0DD6B-6AA3-448F-9B99-8386295BC1B4}"/>
          </ac:spMkLst>
        </pc:spChg>
        <pc:picChg chg="add mod">
          <ac:chgData name="Sudipta Nayak" userId="be8cc85ae2d2bd79" providerId="LiveId" clId="{3CE5DC1D-0348-4C39-90CD-6ED3B0569DB5}" dt="2023-07-15T11:24:51.949" v="5358"/>
          <ac:picMkLst>
            <pc:docMk/>
            <pc:sldMk cId="3399124879" sldId="277"/>
            <ac:picMk id="4" creationId="{83F585E3-4A17-E83F-38AC-C2F3BADB923F}"/>
          </ac:picMkLst>
        </pc:picChg>
        <pc:picChg chg="add del">
          <ac:chgData name="Sudipta Nayak" userId="be8cc85ae2d2bd79" providerId="LiveId" clId="{3CE5DC1D-0348-4C39-90CD-6ED3B0569DB5}" dt="2023-07-15T09:30:06.898" v="5325" actId="26606"/>
          <ac:picMkLst>
            <pc:docMk/>
            <pc:sldMk cId="3399124879" sldId="277"/>
            <ac:picMk id="5" creationId="{C031711D-4311-9551-1220-643BC50EBB1F}"/>
          </ac:picMkLst>
        </pc:picChg>
        <pc:picChg chg="add del">
          <ac:chgData name="Sudipta Nayak" userId="be8cc85ae2d2bd79" providerId="LiveId" clId="{3CE5DC1D-0348-4C39-90CD-6ED3B0569DB5}" dt="2023-07-15T09:30:13.414" v="5327" actId="26606"/>
          <ac:picMkLst>
            <pc:docMk/>
            <pc:sldMk cId="3399124879" sldId="277"/>
            <ac:picMk id="7" creationId="{BE803B82-9EEA-4445-F3BE-1724A249D701}"/>
          </ac:picMkLst>
        </pc:picChg>
        <pc:picChg chg="add del">
          <ac:chgData name="Sudipta Nayak" userId="be8cc85ae2d2bd79" providerId="LiveId" clId="{3CE5DC1D-0348-4C39-90CD-6ED3B0569DB5}" dt="2023-07-15T09:30:14.462" v="5329" actId="26606"/>
          <ac:picMkLst>
            <pc:docMk/>
            <pc:sldMk cId="3399124879" sldId="277"/>
            <ac:picMk id="17" creationId="{B8F37CD0-33EA-CBD6-1EEF-C02E5ED902D2}"/>
          </ac:picMkLst>
        </pc:picChg>
        <pc:picChg chg="add">
          <ac:chgData name="Sudipta Nayak" userId="be8cc85ae2d2bd79" providerId="LiveId" clId="{3CE5DC1D-0348-4C39-90CD-6ED3B0569DB5}" dt="2023-07-15T09:30:14.482" v="5330" actId="26606"/>
          <ac:picMkLst>
            <pc:docMk/>
            <pc:sldMk cId="3399124879" sldId="277"/>
            <ac:picMk id="20" creationId="{BE803B82-9EEA-4445-F3BE-1724A249D701}"/>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8922E4-07FD-4B55-9765-6A7DD6FC3753}" type="doc">
      <dgm:prSet loTypeId="urn:microsoft.com/office/officeart/2018/2/layout/IconCircleList" loCatId="icon" qsTypeId="urn:microsoft.com/office/officeart/2005/8/quickstyle/simple1" qsCatId="simple" csTypeId="urn:microsoft.com/office/officeart/2018/5/colors/Iconchunking_neutralbg_accent6_2" csCatId="accent6" phldr="1"/>
      <dgm:spPr/>
      <dgm:t>
        <a:bodyPr/>
        <a:lstStyle/>
        <a:p>
          <a:endParaRPr lang="en-US"/>
        </a:p>
      </dgm:t>
    </dgm:pt>
    <dgm:pt modelId="{076EDB21-ECE7-4D98-86FF-5369A8B1941B}">
      <dgm:prSet/>
      <dgm:spPr/>
      <dgm:t>
        <a:bodyPr/>
        <a:lstStyle/>
        <a:p>
          <a:pPr>
            <a:lnSpc>
              <a:spcPct val="100000"/>
            </a:lnSpc>
          </a:pPr>
          <a:r>
            <a:rPr lang="en-US" dirty="0"/>
            <a:t>Ingredient</a:t>
          </a:r>
        </a:p>
      </dgm:t>
    </dgm:pt>
    <dgm:pt modelId="{7425B50B-E9FC-4708-B9C2-BFB4A9F4DA05}" type="parTrans" cxnId="{F785B199-9743-426E-B1B5-EA11F8939552}">
      <dgm:prSet/>
      <dgm:spPr/>
      <dgm:t>
        <a:bodyPr/>
        <a:lstStyle/>
        <a:p>
          <a:endParaRPr lang="en-US"/>
        </a:p>
      </dgm:t>
    </dgm:pt>
    <dgm:pt modelId="{F760D141-91F1-4A0D-8A48-AECA35D1C147}" type="sibTrans" cxnId="{F785B199-9743-426E-B1B5-EA11F8939552}">
      <dgm:prSet/>
      <dgm:spPr/>
      <dgm:t>
        <a:bodyPr/>
        <a:lstStyle/>
        <a:p>
          <a:pPr>
            <a:lnSpc>
              <a:spcPct val="100000"/>
            </a:lnSpc>
          </a:pPr>
          <a:endParaRPr lang="en-US"/>
        </a:p>
      </dgm:t>
    </dgm:pt>
    <dgm:pt modelId="{2D206709-B806-4873-80ED-CDE87E6D1D99}">
      <dgm:prSet/>
      <dgm:spPr/>
      <dgm:t>
        <a:bodyPr/>
        <a:lstStyle/>
        <a:p>
          <a:pPr>
            <a:lnSpc>
              <a:spcPct val="100000"/>
            </a:lnSpc>
          </a:pPr>
          <a:r>
            <a:rPr lang="en-US" dirty="0"/>
            <a:t>Consumer</a:t>
          </a:r>
        </a:p>
      </dgm:t>
    </dgm:pt>
    <dgm:pt modelId="{88B27189-E500-4C68-8AE0-1C84673E0498}" type="parTrans" cxnId="{A8A9730E-61D3-455E-9323-C8A242B0B5E9}">
      <dgm:prSet/>
      <dgm:spPr/>
      <dgm:t>
        <a:bodyPr/>
        <a:lstStyle/>
        <a:p>
          <a:endParaRPr lang="en-US"/>
        </a:p>
      </dgm:t>
    </dgm:pt>
    <dgm:pt modelId="{7A5BB3CB-E50B-431A-9930-1E31ECFB3FF6}" type="sibTrans" cxnId="{A8A9730E-61D3-455E-9323-C8A242B0B5E9}">
      <dgm:prSet/>
      <dgm:spPr/>
      <dgm:t>
        <a:bodyPr/>
        <a:lstStyle/>
        <a:p>
          <a:endParaRPr lang="en-US"/>
        </a:p>
      </dgm:t>
    </dgm:pt>
    <dgm:pt modelId="{40333031-3624-4FE8-9830-DCBFB90CD895}" type="pres">
      <dgm:prSet presAssocID="{ED8922E4-07FD-4B55-9765-6A7DD6FC3753}" presName="root" presStyleCnt="0">
        <dgm:presLayoutVars>
          <dgm:dir/>
          <dgm:resizeHandles val="exact"/>
        </dgm:presLayoutVars>
      </dgm:prSet>
      <dgm:spPr/>
    </dgm:pt>
    <dgm:pt modelId="{D2C433A0-5465-412D-ACA1-7D1B074206A0}" type="pres">
      <dgm:prSet presAssocID="{ED8922E4-07FD-4B55-9765-6A7DD6FC3753}" presName="container" presStyleCnt="0">
        <dgm:presLayoutVars>
          <dgm:dir/>
          <dgm:resizeHandles val="exact"/>
        </dgm:presLayoutVars>
      </dgm:prSet>
      <dgm:spPr/>
    </dgm:pt>
    <dgm:pt modelId="{D3B399D1-053D-48E7-B3A6-6E2DB82F386D}" type="pres">
      <dgm:prSet presAssocID="{076EDB21-ECE7-4D98-86FF-5369A8B1941B}" presName="compNode" presStyleCnt="0"/>
      <dgm:spPr/>
    </dgm:pt>
    <dgm:pt modelId="{A16DBF23-FF44-4AB6-93EA-A6869BA7AD3D}" type="pres">
      <dgm:prSet presAssocID="{076EDB21-ECE7-4D98-86FF-5369A8B1941B}" presName="iconBgRect" presStyleLbl="bgShp" presStyleIdx="0" presStyleCnt="2"/>
      <dgm:spPr/>
    </dgm:pt>
    <dgm:pt modelId="{9EA8F16C-8142-48DE-A536-1B1E58985874}" type="pres">
      <dgm:prSet presAssocID="{076EDB21-ECE7-4D98-86FF-5369A8B1941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oodSafety"/>
        </a:ext>
      </dgm:extLst>
    </dgm:pt>
    <dgm:pt modelId="{0AC1873C-EA4D-45ED-BB74-9251899D0045}" type="pres">
      <dgm:prSet presAssocID="{076EDB21-ECE7-4D98-86FF-5369A8B1941B}" presName="spaceRect" presStyleCnt="0"/>
      <dgm:spPr/>
    </dgm:pt>
    <dgm:pt modelId="{19482150-0622-4CEB-A59E-0B94717BF3B9}" type="pres">
      <dgm:prSet presAssocID="{076EDB21-ECE7-4D98-86FF-5369A8B1941B}" presName="textRect" presStyleLbl="revTx" presStyleIdx="0" presStyleCnt="2">
        <dgm:presLayoutVars>
          <dgm:chMax val="1"/>
          <dgm:chPref val="1"/>
        </dgm:presLayoutVars>
      </dgm:prSet>
      <dgm:spPr/>
    </dgm:pt>
    <dgm:pt modelId="{6C37C237-6DE4-426F-847A-0B43F5448DB4}" type="pres">
      <dgm:prSet presAssocID="{F760D141-91F1-4A0D-8A48-AECA35D1C147}" presName="sibTrans" presStyleLbl="sibTrans2D1" presStyleIdx="0" presStyleCnt="0"/>
      <dgm:spPr/>
    </dgm:pt>
    <dgm:pt modelId="{3BABA484-146D-4A8F-A961-D466C7A4C266}" type="pres">
      <dgm:prSet presAssocID="{2D206709-B806-4873-80ED-CDE87E6D1D99}" presName="compNode" presStyleCnt="0"/>
      <dgm:spPr/>
    </dgm:pt>
    <dgm:pt modelId="{968B6EAA-C83F-4620-8DE8-E172A8B5597A}" type="pres">
      <dgm:prSet presAssocID="{2D206709-B806-4873-80ED-CDE87E6D1D99}" presName="iconBgRect" presStyleLbl="bgShp" presStyleIdx="1" presStyleCnt="2"/>
      <dgm:spPr/>
    </dgm:pt>
    <dgm:pt modelId="{94061E88-4C1A-4A8D-9CCC-172D4FC29165}" type="pres">
      <dgm:prSet presAssocID="{2D206709-B806-4873-80ED-CDE87E6D1D9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9C0FEAA1-2B22-4457-8FD1-E78A6EECB4BB}" type="pres">
      <dgm:prSet presAssocID="{2D206709-B806-4873-80ED-CDE87E6D1D99}" presName="spaceRect" presStyleCnt="0"/>
      <dgm:spPr/>
    </dgm:pt>
    <dgm:pt modelId="{90C1645F-79D6-4A99-B25E-8F1D9F8968FF}" type="pres">
      <dgm:prSet presAssocID="{2D206709-B806-4873-80ED-CDE87E6D1D99}" presName="textRect" presStyleLbl="revTx" presStyleIdx="1" presStyleCnt="2">
        <dgm:presLayoutVars>
          <dgm:chMax val="1"/>
          <dgm:chPref val="1"/>
        </dgm:presLayoutVars>
      </dgm:prSet>
      <dgm:spPr/>
    </dgm:pt>
  </dgm:ptLst>
  <dgm:cxnLst>
    <dgm:cxn modelId="{CB2A3900-600A-48C6-8E22-6D5C2D1F4509}" type="presOf" srcId="{2D206709-B806-4873-80ED-CDE87E6D1D99}" destId="{90C1645F-79D6-4A99-B25E-8F1D9F8968FF}" srcOrd="0" destOrd="0" presId="urn:microsoft.com/office/officeart/2018/2/layout/IconCircleList"/>
    <dgm:cxn modelId="{A8A9730E-61D3-455E-9323-C8A242B0B5E9}" srcId="{ED8922E4-07FD-4B55-9765-6A7DD6FC3753}" destId="{2D206709-B806-4873-80ED-CDE87E6D1D99}" srcOrd="1" destOrd="0" parTransId="{88B27189-E500-4C68-8AE0-1C84673E0498}" sibTransId="{7A5BB3CB-E50B-431A-9930-1E31ECFB3FF6}"/>
    <dgm:cxn modelId="{57113B4E-D9C4-438C-8959-65ED9E4D68F5}" type="presOf" srcId="{ED8922E4-07FD-4B55-9765-6A7DD6FC3753}" destId="{40333031-3624-4FE8-9830-DCBFB90CD895}" srcOrd="0" destOrd="0" presId="urn:microsoft.com/office/officeart/2018/2/layout/IconCircleList"/>
    <dgm:cxn modelId="{30C6078C-55EB-4AEF-9B8C-F78EDD1FB8FB}" type="presOf" srcId="{F760D141-91F1-4A0D-8A48-AECA35D1C147}" destId="{6C37C237-6DE4-426F-847A-0B43F5448DB4}" srcOrd="0" destOrd="0" presId="urn:microsoft.com/office/officeart/2018/2/layout/IconCircleList"/>
    <dgm:cxn modelId="{F785B199-9743-426E-B1B5-EA11F8939552}" srcId="{ED8922E4-07FD-4B55-9765-6A7DD6FC3753}" destId="{076EDB21-ECE7-4D98-86FF-5369A8B1941B}" srcOrd="0" destOrd="0" parTransId="{7425B50B-E9FC-4708-B9C2-BFB4A9F4DA05}" sibTransId="{F760D141-91F1-4A0D-8A48-AECA35D1C147}"/>
    <dgm:cxn modelId="{28F24BE8-525B-4633-A44D-C173063A6C73}" type="presOf" srcId="{076EDB21-ECE7-4D98-86FF-5369A8B1941B}" destId="{19482150-0622-4CEB-A59E-0B94717BF3B9}" srcOrd="0" destOrd="0" presId="urn:microsoft.com/office/officeart/2018/2/layout/IconCircleList"/>
    <dgm:cxn modelId="{5C41C50F-B754-420E-A7CB-FE9135F7F02A}" type="presParOf" srcId="{40333031-3624-4FE8-9830-DCBFB90CD895}" destId="{D2C433A0-5465-412D-ACA1-7D1B074206A0}" srcOrd="0" destOrd="0" presId="urn:microsoft.com/office/officeart/2018/2/layout/IconCircleList"/>
    <dgm:cxn modelId="{8F6369FC-C872-4CA5-8B05-46A02B592543}" type="presParOf" srcId="{D2C433A0-5465-412D-ACA1-7D1B074206A0}" destId="{D3B399D1-053D-48E7-B3A6-6E2DB82F386D}" srcOrd="0" destOrd="0" presId="urn:microsoft.com/office/officeart/2018/2/layout/IconCircleList"/>
    <dgm:cxn modelId="{D7B8AD08-E4EE-4C94-891F-E0FDFA070CD8}" type="presParOf" srcId="{D3B399D1-053D-48E7-B3A6-6E2DB82F386D}" destId="{A16DBF23-FF44-4AB6-93EA-A6869BA7AD3D}" srcOrd="0" destOrd="0" presId="urn:microsoft.com/office/officeart/2018/2/layout/IconCircleList"/>
    <dgm:cxn modelId="{401BBF17-84E9-4CB5-BB66-9A28A009758A}" type="presParOf" srcId="{D3B399D1-053D-48E7-B3A6-6E2DB82F386D}" destId="{9EA8F16C-8142-48DE-A536-1B1E58985874}" srcOrd="1" destOrd="0" presId="urn:microsoft.com/office/officeart/2018/2/layout/IconCircleList"/>
    <dgm:cxn modelId="{A10470A6-04DB-4750-A523-E6A219D4CECA}" type="presParOf" srcId="{D3B399D1-053D-48E7-B3A6-6E2DB82F386D}" destId="{0AC1873C-EA4D-45ED-BB74-9251899D0045}" srcOrd="2" destOrd="0" presId="urn:microsoft.com/office/officeart/2018/2/layout/IconCircleList"/>
    <dgm:cxn modelId="{4BD3DEF9-5630-4CFA-A34C-24831665B154}" type="presParOf" srcId="{D3B399D1-053D-48E7-B3A6-6E2DB82F386D}" destId="{19482150-0622-4CEB-A59E-0B94717BF3B9}" srcOrd="3" destOrd="0" presId="urn:microsoft.com/office/officeart/2018/2/layout/IconCircleList"/>
    <dgm:cxn modelId="{00A0F42D-1AA4-4CB7-9EBD-2B2E57889C30}" type="presParOf" srcId="{D2C433A0-5465-412D-ACA1-7D1B074206A0}" destId="{6C37C237-6DE4-426F-847A-0B43F5448DB4}" srcOrd="1" destOrd="0" presId="urn:microsoft.com/office/officeart/2018/2/layout/IconCircleList"/>
    <dgm:cxn modelId="{437C1BB1-F375-453E-AEDD-342C5A586BB3}" type="presParOf" srcId="{D2C433A0-5465-412D-ACA1-7D1B074206A0}" destId="{3BABA484-146D-4A8F-A961-D466C7A4C266}" srcOrd="2" destOrd="0" presId="urn:microsoft.com/office/officeart/2018/2/layout/IconCircleList"/>
    <dgm:cxn modelId="{B8A91B5D-3CE6-4508-8586-A90679E1A211}" type="presParOf" srcId="{3BABA484-146D-4A8F-A961-D466C7A4C266}" destId="{968B6EAA-C83F-4620-8DE8-E172A8B5597A}" srcOrd="0" destOrd="0" presId="urn:microsoft.com/office/officeart/2018/2/layout/IconCircleList"/>
    <dgm:cxn modelId="{4466BADC-25B6-455A-B96A-9D972B28E15D}" type="presParOf" srcId="{3BABA484-146D-4A8F-A961-D466C7A4C266}" destId="{94061E88-4C1A-4A8D-9CCC-172D4FC29165}" srcOrd="1" destOrd="0" presId="urn:microsoft.com/office/officeart/2018/2/layout/IconCircleList"/>
    <dgm:cxn modelId="{3DF02CF7-D915-40D8-9A8A-90B6032F6B34}" type="presParOf" srcId="{3BABA484-146D-4A8F-A961-D466C7A4C266}" destId="{9C0FEAA1-2B22-4457-8FD1-E78A6EECB4BB}" srcOrd="2" destOrd="0" presId="urn:microsoft.com/office/officeart/2018/2/layout/IconCircleList"/>
    <dgm:cxn modelId="{BB2AA3AF-1987-47F0-93B0-50F84E5CEFB7}" type="presParOf" srcId="{3BABA484-146D-4A8F-A961-D466C7A4C266}" destId="{90C1645F-79D6-4A99-B25E-8F1D9F8968F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AE0583-F8E2-456B-B8AE-85BF2FBDE602}"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67302D1B-2BF3-43A3-9A52-02C8AE17831E}">
      <dgm:prSet/>
      <dgm:spPr/>
      <dgm:t>
        <a:bodyPr/>
        <a:lstStyle/>
        <a:p>
          <a:r>
            <a:rPr lang="en-US"/>
            <a:t>Current Market Leaders</a:t>
          </a:r>
        </a:p>
      </dgm:t>
    </dgm:pt>
    <dgm:pt modelId="{6937EB6F-8F94-4F8F-AE5A-80AEC89FAA9C}" type="parTrans" cxnId="{D20A93AC-6045-414F-BCCB-77FF40C3A1A1}">
      <dgm:prSet/>
      <dgm:spPr/>
      <dgm:t>
        <a:bodyPr/>
        <a:lstStyle/>
        <a:p>
          <a:endParaRPr lang="en-US"/>
        </a:p>
      </dgm:t>
    </dgm:pt>
    <dgm:pt modelId="{7C5ED625-02DC-440F-BB7D-DA2A958E22E4}" type="sibTrans" cxnId="{D20A93AC-6045-414F-BCCB-77FF40C3A1A1}">
      <dgm:prSet/>
      <dgm:spPr/>
      <dgm:t>
        <a:bodyPr/>
        <a:lstStyle/>
        <a:p>
          <a:endParaRPr lang="en-US"/>
        </a:p>
      </dgm:t>
    </dgm:pt>
    <dgm:pt modelId="{D3A26DEA-8541-4B06-AF5B-E1F04197F8DB}">
      <dgm:prSet/>
      <dgm:spPr/>
      <dgm:t>
        <a:bodyPr/>
        <a:lstStyle/>
        <a:p>
          <a:r>
            <a:rPr lang="en-US" dirty="0"/>
            <a:t>Primary reasons consumers prefer those brands over us</a:t>
          </a:r>
        </a:p>
      </dgm:t>
    </dgm:pt>
    <dgm:pt modelId="{125F5430-DA64-4EB2-B10A-E097D52888FC}" type="parTrans" cxnId="{C541367F-2095-4485-8C12-64F461B59A40}">
      <dgm:prSet/>
      <dgm:spPr/>
      <dgm:t>
        <a:bodyPr/>
        <a:lstStyle/>
        <a:p>
          <a:endParaRPr lang="en-US"/>
        </a:p>
      </dgm:t>
    </dgm:pt>
    <dgm:pt modelId="{8BFC6E17-2847-4A3C-BFDD-0F56F1CD9B21}" type="sibTrans" cxnId="{C541367F-2095-4485-8C12-64F461B59A40}">
      <dgm:prSet/>
      <dgm:spPr/>
      <dgm:t>
        <a:bodyPr/>
        <a:lstStyle/>
        <a:p>
          <a:endParaRPr lang="en-US"/>
        </a:p>
      </dgm:t>
    </dgm:pt>
    <dgm:pt modelId="{5AC02B1C-96A6-416C-9F05-172278FB52C1}" type="pres">
      <dgm:prSet presAssocID="{F4AE0583-F8E2-456B-B8AE-85BF2FBDE602}" presName="root" presStyleCnt="0">
        <dgm:presLayoutVars>
          <dgm:dir/>
          <dgm:resizeHandles val="exact"/>
        </dgm:presLayoutVars>
      </dgm:prSet>
      <dgm:spPr/>
    </dgm:pt>
    <dgm:pt modelId="{D8591EAC-AC4E-494E-AEAF-3D1445131B2B}" type="pres">
      <dgm:prSet presAssocID="{F4AE0583-F8E2-456B-B8AE-85BF2FBDE602}" presName="container" presStyleCnt="0">
        <dgm:presLayoutVars>
          <dgm:dir/>
          <dgm:resizeHandles val="exact"/>
        </dgm:presLayoutVars>
      </dgm:prSet>
      <dgm:spPr/>
    </dgm:pt>
    <dgm:pt modelId="{9223FAE5-276C-48A8-937C-F729AA69431F}" type="pres">
      <dgm:prSet presAssocID="{67302D1B-2BF3-43A3-9A52-02C8AE17831E}" presName="compNode" presStyleCnt="0"/>
      <dgm:spPr/>
    </dgm:pt>
    <dgm:pt modelId="{939FDBC5-3241-4C70-AE8F-46988A03E850}" type="pres">
      <dgm:prSet presAssocID="{67302D1B-2BF3-43A3-9A52-02C8AE17831E}" presName="iconBgRect" presStyleLbl="bgShp" presStyleIdx="0" presStyleCnt="2"/>
      <dgm:spPr/>
    </dgm:pt>
    <dgm:pt modelId="{F45CCB9B-C2BA-47FA-9391-65751A14F6D5}" type="pres">
      <dgm:prSet presAssocID="{67302D1B-2BF3-43A3-9A52-02C8AE17831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2C43D1C7-9928-49F9-A6ED-6561965DFCA0}" type="pres">
      <dgm:prSet presAssocID="{67302D1B-2BF3-43A3-9A52-02C8AE17831E}" presName="spaceRect" presStyleCnt="0"/>
      <dgm:spPr/>
    </dgm:pt>
    <dgm:pt modelId="{447C31CC-B16B-496D-A467-8514B1C92BF2}" type="pres">
      <dgm:prSet presAssocID="{67302D1B-2BF3-43A3-9A52-02C8AE17831E}" presName="textRect" presStyleLbl="revTx" presStyleIdx="0" presStyleCnt="2">
        <dgm:presLayoutVars>
          <dgm:chMax val="1"/>
          <dgm:chPref val="1"/>
        </dgm:presLayoutVars>
      </dgm:prSet>
      <dgm:spPr/>
    </dgm:pt>
    <dgm:pt modelId="{C6C265DF-8B1B-4096-BBA8-8420478DE5AC}" type="pres">
      <dgm:prSet presAssocID="{7C5ED625-02DC-440F-BB7D-DA2A958E22E4}" presName="sibTrans" presStyleLbl="sibTrans2D1" presStyleIdx="0" presStyleCnt="0"/>
      <dgm:spPr/>
    </dgm:pt>
    <dgm:pt modelId="{257CEB44-5874-4DD9-9086-458760DDFC7A}" type="pres">
      <dgm:prSet presAssocID="{D3A26DEA-8541-4B06-AF5B-E1F04197F8DB}" presName="compNode" presStyleCnt="0"/>
      <dgm:spPr/>
    </dgm:pt>
    <dgm:pt modelId="{66F8F9F7-FA60-4BB5-811C-552A62E8827C}" type="pres">
      <dgm:prSet presAssocID="{D3A26DEA-8541-4B06-AF5B-E1F04197F8DB}" presName="iconBgRect" presStyleLbl="bgShp" presStyleIdx="1" presStyleCnt="2"/>
      <dgm:spPr/>
    </dgm:pt>
    <dgm:pt modelId="{469F9929-B11E-4713-A6B8-798C058D134C}" type="pres">
      <dgm:prSet presAssocID="{D3A26DEA-8541-4B06-AF5B-E1F04197F8D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D209DB45-D76A-43D6-A0D7-2B6786705768}" type="pres">
      <dgm:prSet presAssocID="{D3A26DEA-8541-4B06-AF5B-E1F04197F8DB}" presName="spaceRect" presStyleCnt="0"/>
      <dgm:spPr/>
    </dgm:pt>
    <dgm:pt modelId="{02354F40-5347-42D4-81AE-15E62FD35C24}" type="pres">
      <dgm:prSet presAssocID="{D3A26DEA-8541-4B06-AF5B-E1F04197F8DB}" presName="textRect" presStyleLbl="revTx" presStyleIdx="1" presStyleCnt="2">
        <dgm:presLayoutVars>
          <dgm:chMax val="1"/>
          <dgm:chPref val="1"/>
        </dgm:presLayoutVars>
      </dgm:prSet>
      <dgm:spPr/>
    </dgm:pt>
  </dgm:ptLst>
  <dgm:cxnLst>
    <dgm:cxn modelId="{3AAECB26-1DB7-4C82-96DA-BE4A24BDF3A7}" type="presOf" srcId="{F4AE0583-F8E2-456B-B8AE-85BF2FBDE602}" destId="{5AC02B1C-96A6-416C-9F05-172278FB52C1}" srcOrd="0" destOrd="0" presId="urn:microsoft.com/office/officeart/2018/2/layout/IconCircleList"/>
    <dgm:cxn modelId="{CC175060-0A2C-4B19-8541-ED24ADDCC795}" type="presOf" srcId="{7C5ED625-02DC-440F-BB7D-DA2A958E22E4}" destId="{C6C265DF-8B1B-4096-BBA8-8420478DE5AC}" srcOrd="0" destOrd="0" presId="urn:microsoft.com/office/officeart/2018/2/layout/IconCircleList"/>
    <dgm:cxn modelId="{C541367F-2095-4485-8C12-64F461B59A40}" srcId="{F4AE0583-F8E2-456B-B8AE-85BF2FBDE602}" destId="{D3A26DEA-8541-4B06-AF5B-E1F04197F8DB}" srcOrd="1" destOrd="0" parTransId="{125F5430-DA64-4EB2-B10A-E097D52888FC}" sibTransId="{8BFC6E17-2847-4A3C-BFDD-0F56F1CD9B21}"/>
    <dgm:cxn modelId="{D20A93AC-6045-414F-BCCB-77FF40C3A1A1}" srcId="{F4AE0583-F8E2-456B-B8AE-85BF2FBDE602}" destId="{67302D1B-2BF3-43A3-9A52-02C8AE17831E}" srcOrd="0" destOrd="0" parTransId="{6937EB6F-8F94-4F8F-AE5A-80AEC89FAA9C}" sibTransId="{7C5ED625-02DC-440F-BB7D-DA2A958E22E4}"/>
    <dgm:cxn modelId="{6FF265CD-5911-405A-A0FA-6DEA93B6D305}" type="presOf" srcId="{D3A26DEA-8541-4B06-AF5B-E1F04197F8DB}" destId="{02354F40-5347-42D4-81AE-15E62FD35C24}" srcOrd="0" destOrd="0" presId="urn:microsoft.com/office/officeart/2018/2/layout/IconCircleList"/>
    <dgm:cxn modelId="{11E730FF-B575-4EB0-84B7-7449A34F3005}" type="presOf" srcId="{67302D1B-2BF3-43A3-9A52-02C8AE17831E}" destId="{447C31CC-B16B-496D-A467-8514B1C92BF2}" srcOrd="0" destOrd="0" presId="urn:microsoft.com/office/officeart/2018/2/layout/IconCircleList"/>
    <dgm:cxn modelId="{6950EEA1-9E05-4DC4-966C-C2EC1AFE586E}" type="presParOf" srcId="{5AC02B1C-96A6-416C-9F05-172278FB52C1}" destId="{D8591EAC-AC4E-494E-AEAF-3D1445131B2B}" srcOrd="0" destOrd="0" presId="urn:microsoft.com/office/officeart/2018/2/layout/IconCircleList"/>
    <dgm:cxn modelId="{379DE9CF-FEEB-48E7-A5CA-A45B1583E101}" type="presParOf" srcId="{D8591EAC-AC4E-494E-AEAF-3D1445131B2B}" destId="{9223FAE5-276C-48A8-937C-F729AA69431F}" srcOrd="0" destOrd="0" presId="urn:microsoft.com/office/officeart/2018/2/layout/IconCircleList"/>
    <dgm:cxn modelId="{2A91D306-161D-4BEC-BA6C-397B3504E382}" type="presParOf" srcId="{9223FAE5-276C-48A8-937C-F729AA69431F}" destId="{939FDBC5-3241-4C70-AE8F-46988A03E850}" srcOrd="0" destOrd="0" presId="urn:microsoft.com/office/officeart/2018/2/layout/IconCircleList"/>
    <dgm:cxn modelId="{C2E3BC83-5118-4A85-95C5-B6AF6AB335F4}" type="presParOf" srcId="{9223FAE5-276C-48A8-937C-F729AA69431F}" destId="{F45CCB9B-C2BA-47FA-9391-65751A14F6D5}" srcOrd="1" destOrd="0" presId="urn:microsoft.com/office/officeart/2018/2/layout/IconCircleList"/>
    <dgm:cxn modelId="{88BCC5CE-49C2-480E-AACA-FA1762B29EFC}" type="presParOf" srcId="{9223FAE5-276C-48A8-937C-F729AA69431F}" destId="{2C43D1C7-9928-49F9-A6ED-6561965DFCA0}" srcOrd="2" destOrd="0" presId="urn:microsoft.com/office/officeart/2018/2/layout/IconCircleList"/>
    <dgm:cxn modelId="{2F9C310C-3306-4F08-8D71-868FEB5CCA15}" type="presParOf" srcId="{9223FAE5-276C-48A8-937C-F729AA69431F}" destId="{447C31CC-B16B-496D-A467-8514B1C92BF2}" srcOrd="3" destOrd="0" presId="urn:microsoft.com/office/officeart/2018/2/layout/IconCircleList"/>
    <dgm:cxn modelId="{9C41EAB9-BF7E-4078-B499-948C398DD89F}" type="presParOf" srcId="{D8591EAC-AC4E-494E-AEAF-3D1445131B2B}" destId="{C6C265DF-8B1B-4096-BBA8-8420478DE5AC}" srcOrd="1" destOrd="0" presId="urn:microsoft.com/office/officeart/2018/2/layout/IconCircleList"/>
    <dgm:cxn modelId="{FB8B9CBC-7C59-4E9F-89C3-41A5D2EEFCC7}" type="presParOf" srcId="{D8591EAC-AC4E-494E-AEAF-3D1445131B2B}" destId="{257CEB44-5874-4DD9-9086-458760DDFC7A}" srcOrd="2" destOrd="0" presId="urn:microsoft.com/office/officeart/2018/2/layout/IconCircleList"/>
    <dgm:cxn modelId="{736CF223-8943-4085-A7A6-C65C8D17F486}" type="presParOf" srcId="{257CEB44-5874-4DD9-9086-458760DDFC7A}" destId="{66F8F9F7-FA60-4BB5-811C-552A62E8827C}" srcOrd="0" destOrd="0" presId="urn:microsoft.com/office/officeart/2018/2/layout/IconCircleList"/>
    <dgm:cxn modelId="{7F4FDFF4-B9E5-4A0B-87BA-4AB199AA71C0}" type="presParOf" srcId="{257CEB44-5874-4DD9-9086-458760DDFC7A}" destId="{469F9929-B11E-4713-A6B8-798C058D134C}" srcOrd="1" destOrd="0" presId="urn:microsoft.com/office/officeart/2018/2/layout/IconCircleList"/>
    <dgm:cxn modelId="{5BDFB50E-5D76-4FF4-8876-12FCA448766E}" type="presParOf" srcId="{257CEB44-5874-4DD9-9086-458760DDFC7A}" destId="{D209DB45-D76A-43D6-A0D7-2B6786705768}" srcOrd="2" destOrd="0" presId="urn:microsoft.com/office/officeart/2018/2/layout/IconCircleList"/>
    <dgm:cxn modelId="{CC70C9F8-C5E3-410F-A6B2-023CA8679FD2}" type="presParOf" srcId="{257CEB44-5874-4DD9-9086-458760DDFC7A}" destId="{02354F40-5347-42D4-81AE-15E62FD35C2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DBF23-FF44-4AB6-93EA-A6869BA7AD3D}">
      <dsp:nvSpPr>
        <dsp:cNvPr id="0" name=""/>
        <dsp:cNvSpPr/>
      </dsp:nvSpPr>
      <dsp:spPr>
        <a:xfrm>
          <a:off x="1166110" y="1154820"/>
          <a:ext cx="625865" cy="62586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A8F16C-8142-48DE-A536-1B1E58985874}">
      <dsp:nvSpPr>
        <dsp:cNvPr id="0" name=""/>
        <dsp:cNvSpPr/>
      </dsp:nvSpPr>
      <dsp:spPr>
        <a:xfrm>
          <a:off x="1297541" y="1286252"/>
          <a:ext cx="363001" cy="3630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482150-0622-4CEB-A59E-0B94717BF3B9}">
      <dsp:nvSpPr>
        <dsp:cNvPr id="0" name=""/>
        <dsp:cNvSpPr/>
      </dsp:nvSpPr>
      <dsp:spPr>
        <a:xfrm>
          <a:off x="1926089" y="1154820"/>
          <a:ext cx="1475253" cy="625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Ingredient</a:t>
          </a:r>
        </a:p>
      </dsp:txBody>
      <dsp:txXfrm>
        <a:off x="1926089" y="1154820"/>
        <a:ext cx="1475253" cy="625865"/>
      </dsp:txXfrm>
    </dsp:sp>
    <dsp:sp modelId="{968B6EAA-C83F-4620-8DE8-E172A8B5597A}">
      <dsp:nvSpPr>
        <dsp:cNvPr id="0" name=""/>
        <dsp:cNvSpPr/>
      </dsp:nvSpPr>
      <dsp:spPr>
        <a:xfrm>
          <a:off x="1166110" y="2040528"/>
          <a:ext cx="625865" cy="62586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061E88-4C1A-4A8D-9CCC-172D4FC29165}">
      <dsp:nvSpPr>
        <dsp:cNvPr id="0" name=""/>
        <dsp:cNvSpPr/>
      </dsp:nvSpPr>
      <dsp:spPr>
        <a:xfrm>
          <a:off x="1297541" y="2171960"/>
          <a:ext cx="363001" cy="3630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C1645F-79D6-4A99-B25E-8F1D9F8968FF}">
      <dsp:nvSpPr>
        <dsp:cNvPr id="0" name=""/>
        <dsp:cNvSpPr/>
      </dsp:nvSpPr>
      <dsp:spPr>
        <a:xfrm>
          <a:off x="1926089" y="2040528"/>
          <a:ext cx="1475253" cy="625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Consumer</a:t>
          </a:r>
        </a:p>
      </dsp:txBody>
      <dsp:txXfrm>
        <a:off x="1926089" y="2040528"/>
        <a:ext cx="1475253" cy="6258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FDBC5-3241-4C70-AE8F-46988A03E850}">
      <dsp:nvSpPr>
        <dsp:cNvPr id="0" name=""/>
        <dsp:cNvSpPr/>
      </dsp:nvSpPr>
      <dsp:spPr>
        <a:xfrm>
          <a:off x="460676" y="978949"/>
          <a:ext cx="1252002" cy="125200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5CCB9B-C2BA-47FA-9391-65751A14F6D5}">
      <dsp:nvSpPr>
        <dsp:cNvPr id="0" name=""/>
        <dsp:cNvSpPr/>
      </dsp:nvSpPr>
      <dsp:spPr>
        <a:xfrm>
          <a:off x="723596" y="1241870"/>
          <a:ext cx="726161" cy="7261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7C31CC-B16B-496D-A467-8514B1C92BF2}">
      <dsp:nvSpPr>
        <dsp:cNvPr id="0" name=""/>
        <dsp:cNvSpPr/>
      </dsp:nvSpPr>
      <dsp:spPr>
        <a:xfrm>
          <a:off x="1980964" y="978949"/>
          <a:ext cx="2951147" cy="1252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Current Market Leaders</a:t>
          </a:r>
        </a:p>
      </dsp:txBody>
      <dsp:txXfrm>
        <a:off x="1980964" y="978949"/>
        <a:ext cx="2951147" cy="1252002"/>
      </dsp:txXfrm>
    </dsp:sp>
    <dsp:sp modelId="{66F8F9F7-FA60-4BB5-811C-552A62E8827C}">
      <dsp:nvSpPr>
        <dsp:cNvPr id="0" name=""/>
        <dsp:cNvSpPr/>
      </dsp:nvSpPr>
      <dsp:spPr>
        <a:xfrm>
          <a:off x="5446327" y="978949"/>
          <a:ext cx="1252002" cy="125200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9F9929-B11E-4713-A6B8-798C058D134C}">
      <dsp:nvSpPr>
        <dsp:cNvPr id="0" name=""/>
        <dsp:cNvSpPr/>
      </dsp:nvSpPr>
      <dsp:spPr>
        <a:xfrm>
          <a:off x="5709248" y="1241870"/>
          <a:ext cx="726161" cy="7261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354F40-5347-42D4-81AE-15E62FD35C24}">
      <dsp:nvSpPr>
        <dsp:cNvPr id="0" name=""/>
        <dsp:cNvSpPr/>
      </dsp:nvSpPr>
      <dsp:spPr>
        <a:xfrm>
          <a:off x="6966615" y="978949"/>
          <a:ext cx="2951147" cy="1252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Primary reasons consumers prefer those brands over us</a:t>
          </a:r>
        </a:p>
      </dsp:txBody>
      <dsp:txXfrm>
        <a:off x="6966615" y="978949"/>
        <a:ext cx="2951147" cy="125200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F35C-0082-C103-5CBD-04234C2C26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EFE628-9373-2666-2839-792D7892A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A35D99-3B33-0C5F-8587-01464EA1F104}"/>
              </a:ext>
            </a:extLst>
          </p:cNvPr>
          <p:cNvSpPr>
            <a:spLocks noGrp="1"/>
          </p:cNvSpPr>
          <p:nvPr>
            <p:ph type="dt" sz="half" idx="10"/>
          </p:nvPr>
        </p:nvSpPr>
        <p:spPr/>
        <p:txBody>
          <a:bodyPr/>
          <a:lstStyle/>
          <a:p>
            <a:fld id="{D4AE5839-99AB-4C30-971F-B5FCFCD259EA}" type="datetimeFigureOut">
              <a:rPr lang="en-US" smtClean="0"/>
              <a:t>7/15/2023</a:t>
            </a:fld>
            <a:endParaRPr lang="en-US"/>
          </a:p>
        </p:txBody>
      </p:sp>
      <p:sp>
        <p:nvSpPr>
          <p:cNvPr id="5" name="Footer Placeholder 4">
            <a:extLst>
              <a:ext uri="{FF2B5EF4-FFF2-40B4-BE49-F238E27FC236}">
                <a16:creationId xmlns:a16="http://schemas.microsoft.com/office/drawing/2014/main" id="{CF1908EE-06DE-2291-1C67-47CBFA1E8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1B0EF-EAE1-AD64-EE44-DBD5EC124ABA}"/>
              </a:ext>
            </a:extLst>
          </p:cNvPr>
          <p:cNvSpPr>
            <a:spLocks noGrp="1"/>
          </p:cNvSpPr>
          <p:nvPr>
            <p:ph type="sldNum" sz="quarter" idx="12"/>
          </p:nvPr>
        </p:nvSpPr>
        <p:spPr/>
        <p:txBody>
          <a:bodyPr/>
          <a:lstStyle/>
          <a:p>
            <a:fld id="{79226435-21B4-41C3-A401-6798BD5D1C16}" type="slidenum">
              <a:rPr lang="en-US" smtClean="0"/>
              <a:t>‹#›</a:t>
            </a:fld>
            <a:endParaRPr lang="en-US"/>
          </a:p>
        </p:txBody>
      </p:sp>
    </p:spTree>
    <p:extLst>
      <p:ext uri="{BB962C8B-B14F-4D97-AF65-F5344CB8AC3E}">
        <p14:creationId xmlns:p14="http://schemas.microsoft.com/office/powerpoint/2010/main" val="161095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5AD1-E800-FEE4-BD57-96D0F2BF8A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060566-C93F-8134-6A3C-5A9D1C0FD1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9181-8501-612D-0476-8372EA0A0014}"/>
              </a:ext>
            </a:extLst>
          </p:cNvPr>
          <p:cNvSpPr>
            <a:spLocks noGrp="1"/>
          </p:cNvSpPr>
          <p:nvPr>
            <p:ph type="dt" sz="half" idx="10"/>
          </p:nvPr>
        </p:nvSpPr>
        <p:spPr/>
        <p:txBody>
          <a:bodyPr/>
          <a:lstStyle/>
          <a:p>
            <a:fld id="{D4AE5839-99AB-4C30-971F-B5FCFCD259EA}" type="datetimeFigureOut">
              <a:rPr lang="en-US" smtClean="0"/>
              <a:t>7/15/2023</a:t>
            </a:fld>
            <a:endParaRPr lang="en-US"/>
          </a:p>
        </p:txBody>
      </p:sp>
      <p:sp>
        <p:nvSpPr>
          <p:cNvPr id="5" name="Footer Placeholder 4">
            <a:extLst>
              <a:ext uri="{FF2B5EF4-FFF2-40B4-BE49-F238E27FC236}">
                <a16:creationId xmlns:a16="http://schemas.microsoft.com/office/drawing/2014/main" id="{23F0463A-871B-FB8D-187F-23D8B0985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3E94B-3813-2212-3951-2B2A70B7FA0E}"/>
              </a:ext>
            </a:extLst>
          </p:cNvPr>
          <p:cNvSpPr>
            <a:spLocks noGrp="1"/>
          </p:cNvSpPr>
          <p:nvPr>
            <p:ph type="sldNum" sz="quarter" idx="12"/>
          </p:nvPr>
        </p:nvSpPr>
        <p:spPr/>
        <p:txBody>
          <a:bodyPr/>
          <a:lstStyle/>
          <a:p>
            <a:fld id="{79226435-21B4-41C3-A401-6798BD5D1C16}" type="slidenum">
              <a:rPr lang="en-US" smtClean="0"/>
              <a:t>‹#›</a:t>
            </a:fld>
            <a:endParaRPr lang="en-US"/>
          </a:p>
        </p:txBody>
      </p:sp>
    </p:spTree>
    <p:extLst>
      <p:ext uri="{BB962C8B-B14F-4D97-AF65-F5344CB8AC3E}">
        <p14:creationId xmlns:p14="http://schemas.microsoft.com/office/powerpoint/2010/main" val="2677178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18305C-9959-E589-2833-0F0D4DB333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622BC5-A790-F7F4-9F59-32254AF602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95A5E-14D3-E216-F971-6D8C1010A3BD}"/>
              </a:ext>
            </a:extLst>
          </p:cNvPr>
          <p:cNvSpPr>
            <a:spLocks noGrp="1"/>
          </p:cNvSpPr>
          <p:nvPr>
            <p:ph type="dt" sz="half" idx="10"/>
          </p:nvPr>
        </p:nvSpPr>
        <p:spPr/>
        <p:txBody>
          <a:bodyPr/>
          <a:lstStyle/>
          <a:p>
            <a:fld id="{D4AE5839-99AB-4C30-971F-B5FCFCD259EA}" type="datetimeFigureOut">
              <a:rPr lang="en-US" smtClean="0"/>
              <a:t>7/15/2023</a:t>
            </a:fld>
            <a:endParaRPr lang="en-US"/>
          </a:p>
        </p:txBody>
      </p:sp>
      <p:sp>
        <p:nvSpPr>
          <p:cNvPr id="5" name="Footer Placeholder 4">
            <a:extLst>
              <a:ext uri="{FF2B5EF4-FFF2-40B4-BE49-F238E27FC236}">
                <a16:creationId xmlns:a16="http://schemas.microsoft.com/office/drawing/2014/main" id="{5FADDBD7-A925-2EA1-47F4-3079D48E0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757C9-CCA1-82C5-39BF-614F5403BEB6}"/>
              </a:ext>
            </a:extLst>
          </p:cNvPr>
          <p:cNvSpPr>
            <a:spLocks noGrp="1"/>
          </p:cNvSpPr>
          <p:nvPr>
            <p:ph type="sldNum" sz="quarter" idx="12"/>
          </p:nvPr>
        </p:nvSpPr>
        <p:spPr/>
        <p:txBody>
          <a:bodyPr/>
          <a:lstStyle/>
          <a:p>
            <a:fld id="{79226435-21B4-41C3-A401-6798BD5D1C16}" type="slidenum">
              <a:rPr lang="en-US" smtClean="0"/>
              <a:t>‹#›</a:t>
            </a:fld>
            <a:endParaRPr lang="en-US"/>
          </a:p>
        </p:txBody>
      </p:sp>
    </p:spTree>
    <p:extLst>
      <p:ext uri="{BB962C8B-B14F-4D97-AF65-F5344CB8AC3E}">
        <p14:creationId xmlns:p14="http://schemas.microsoft.com/office/powerpoint/2010/main" val="86252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1A62-4F3F-3ACB-D90B-7E595E497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939F41-1104-9E07-DB64-AD26403D13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CF49E5-7551-A3DB-3844-16E94CA9B224}"/>
              </a:ext>
            </a:extLst>
          </p:cNvPr>
          <p:cNvSpPr>
            <a:spLocks noGrp="1"/>
          </p:cNvSpPr>
          <p:nvPr>
            <p:ph type="dt" sz="half" idx="10"/>
          </p:nvPr>
        </p:nvSpPr>
        <p:spPr/>
        <p:txBody>
          <a:bodyPr/>
          <a:lstStyle/>
          <a:p>
            <a:fld id="{D4AE5839-99AB-4C30-971F-B5FCFCD259EA}" type="datetimeFigureOut">
              <a:rPr lang="en-US" smtClean="0"/>
              <a:t>7/15/2023</a:t>
            </a:fld>
            <a:endParaRPr lang="en-US"/>
          </a:p>
        </p:txBody>
      </p:sp>
      <p:sp>
        <p:nvSpPr>
          <p:cNvPr id="5" name="Footer Placeholder 4">
            <a:extLst>
              <a:ext uri="{FF2B5EF4-FFF2-40B4-BE49-F238E27FC236}">
                <a16:creationId xmlns:a16="http://schemas.microsoft.com/office/drawing/2014/main" id="{7005CFBA-4EBF-DBD8-1FE8-E3D4C93BA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B1802-9CC6-8A10-0C39-4BB565D496D9}"/>
              </a:ext>
            </a:extLst>
          </p:cNvPr>
          <p:cNvSpPr>
            <a:spLocks noGrp="1"/>
          </p:cNvSpPr>
          <p:nvPr>
            <p:ph type="sldNum" sz="quarter" idx="12"/>
          </p:nvPr>
        </p:nvSpPr>
        <p:spPr/>
        <p:txBody>
          <a:bodyPr/>
          <a:lstStyle/>
          <a:p>
            <a:fld id="{79226435-21B4-41C3-A401-6798BD5D1C16}" type="slidenum">
              <a:rPr lang="en-US" smtClean="0"/>
              <a:t>‹#›</a:t>
            </a:fld>
            <a:endParaRPr lang="en-US"/>
          </a:p>
        </p:txBody>
      </p:sp>
    </p:spTree>
    <p:extLst>
      <p:ext uri="{BB962C8B-B14F-4D97-AF65-F5344CB8AC3E}">
        <p14:creationId xmlns:p14="http://schemas.microsoft.com/office/powerpoint/2010/main" val="1487708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0942-6A9B-DBB4-4EC3-BE79E5AB11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6B3EB-D0A2-7EF6-8964-96516B4901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51961-89F5-BBC7-7F2C-2EE1C07E528E}"/>
              </a:ext>
            </a:extLst>
          </p:cNvPr>
          <p:cNvSpPr>
            <a:spLocks noGrp="1"/>
          </p:cNvSpPr>
          <p:nvPr>
            <p:ph type="dt" sz="half" idx="10"/>
          </p:nvPr>
        </p:nvSpPr>
        <p:spPr/>
        <p:txBody>
          <a:bodyPr/>
          <a:lstStyle/>
          <a:p>
            <a:fld id="{D4AE5839-99AB-4C30-971F-B5FCFCD259EA}" type="datetimeFigureOut">
              <a:rPr lang="en-US" smtClean="0"/>
              <a:t>7/15/2023</a:t>
            </a:fld>
            <a:endParaRPr lang="en-US"/>
          </a:p>
        </p:txBody>
      </p:sp>
      <p:sp>
        <p:nvSpPr>
          <p:cNvPr id="5" name="Footer Placeholder 4">
            <a:extLst>
              <a:ext uri="{FF2B5EF4-FFF2-40B4-BE49-F238E27FC236}">
                <a16:creationId xmlns:a16="http://schemas.microsoft.com/office/drawing/2014/main" id="{95BC927D-7DC1-828C-8F47-9CCDC40A8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13C75-50A0-3E81-5EC4-6C7BDAF66BEB}"/>
              </a:ext>
            </a:extLst>
          </p:cNvPr>
          <p:cNvSpPr>
            <a:spLocks noGrp="1"/>
          </p:cNvSpPr>
          <p:nvPr>
            <p:ph type="sldNum" sz="quarter" idx="12"/>
          </p:nvPr>
        </p:nvSpPr>
        <p:spPr/>
        <p:txBody>
          <a:bodyPr/>
          <a:lstStyle/>
          <a:p>
            <a:fld id="{79226435-21B4-41C3-A401-6798BD5D1C16}" type="slidenum">
              <a:rPr lang="en-US" smtClean="0"/>
              <a:t>‹#›</a:t>
            </a:fld>
            <a:endParaRPr lang="en-US"/>
          </a:p>
        </p:txBody>
      </p:sp>
    </p:spTree>
    <p:extLst>
      <p:ext uri="{BB962C8B-B14F-4D97-AF65-F5344CB8AC3E}">
        <p14:creationId xmlns:p14="http://schemas.microsoft.com/office/powerpoint/2010/main" val="179124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260D-4F79-B039-2992-0CAE258EC1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0CB66A-F82A-2779-3167-C1C4AB7554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D27547-337F-394D-6A55-E66A313E57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12CA6D-E73A-C47E-8816-B711B835D2A5}"/>
              </a:ext>
            </a:extLst>
          </p:cNvPr>
          <p:cNvSpPr>
            <a:spLocks noGrp="1"/>
          </p:cNvSpPr>
          <p:nvPr>
            <p:ph type="dt" sz="half" idx="10"/>
          </p:nvPr>
        </p:nvSpPr>
        <p:spPr/>
        <p:txBody>
          <a:bodyPr/>
          <a:lstStyle/>
          <a:p>
            <a:fld id="{D4AE5839-99AB-4C30-971F-B5FCFCD259EA}" type="datetimeFigureOut">
              <a:rPr lang="en-US" smtClean="0"/>
              <a:t>7/15/2023</a:t>
            </a:fld>
            <a:endParaRPr lang="en-US"/>
          </a:p>
        </p:txBody>
      </p:sp>
      <p:sp>
        <p:nvSpPr>
          <p:cNvPr id="6" name="Footer Placeholder 5">
            <a:extLst>
              <a:ext uri="{FF2B5EF4-FFF2-40B4-BE49-F238E27FC236}">
                <a16:creationId xmlns:a16="http://schemas.microsoft.com/office/drawing/2014/main" id="{B9F4B17A-0EE0-19EA-84A6-0640A5C6F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81FD70-2C38-56FE-505A-DC1A6D42AB3F}"/>
              </a:ext>
            </a:extLst>
          </p:cNvPr>
          <p:cNvSpPr>
            <a:spLocks noGrp="1"/>
          </p:cNvSpPr>
          <p:nvPr>
            <p:ph type="sldNum" sz="quarter" idx="12"/>
          </p:nvPr>
        </p:nvSpPr>
        <p:spPr/>
        <p:txBody>
          <a:bodyPr/>
          <a:lstStyle/>
          <a:p>
            <a:fld id="{79226435-21B4-41C3-A401-6798BD5D1C16}" type="slidenum">
              <a:rPr lang="en-US" smtClean="0"/>
              <a:t>‹#›</a:t>
            </a:fld>
            <a:endParaRPr lang="en-US"/>
          </a:p>
        </p:txBody>
      </p:sp>
    </p:spTree>
    <p:extLst>
      <p:ext uri="{BB962C8B-B14F-4D97-AF65-F5344CB8AC3E}">
        <p14:creationId xmlns:p14="http://schemas.microsoft.com/office/powerpoint/2010/main" val="1924115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EA30-0DD5-0B5E-BC8A-184492BBB5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BC920D-5C41-4498-35BA-420F01572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A57705-AE8F-9C11-5638-E641D9D594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4BFE4E-5920-DC73-870E-1A5D2359C7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D9835B-9EED-786E-417F-6391EF98E7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739C4C-83BA-BE03-6923-070A8266BFF7}"/>
              </a:ext>
            </a:extLst>
          </p:cNvPr>
          <p:cNvSpPr>
            <a:spLocks noGrp="1"/>
          </p:cNvSpPr>
          <p:nvPr>
            <p:ph type="dt" sz="half" idx="10"/>
          </p:nvPr>
        </p:nvSpPr>
        <p:spPr/>
        <p:txBody>
          <a:bodyPr/>
          <a:lstStyle/>
          <a:p>
            <a:fld id="{D4AE5839-99AB-4C30-971F-B5FCFCD259EA}" type="datetimeFigureOut">
              <a:rPr lang="en-US" smtClean="0"/>
              <a:t>7/15/2023</a:t>
            </a:fld>
            <a:endParaRPr lang="en-US"/>
          </a:p>
        </p:txBody>
      </p:sp>
      <p:sp>
        <p:nvSpPr>
          <p:cNvPr id="8" name="Footer Placeholder 7">
            <a:extLst>
              <a:ext uri="{FF2B5EF4-FFF2-40B4-BE49-F238E27FC236}">
                <a16:creationId xmlns:a16="http://schemas.microsoft.com/office/drawing/2014/main" id="{6A4F1730-8C52-DA56-7251-4FDCA6D3A2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BA86C4-069A-F723-AA88-860EC4D9FBC2}"/>
              </a:ext>
            </a:extLst>
          </p:cNvPr>
          <p:cNvSpPr>
            <a:spLocks noGrp="1"/>
          </p:cNvSpPr>
          <p:nvPr>
            <p:ph type="sldNum" sz="quarter" idx="12"/>
          </p:nvPr>
        </p:nvSpPr>
        <p:spPr/>
        <p:txBody>
          <a:bodyPr/>
          <a:lstStyle/>
          <a:p>
            <a:fld id="{79226435-21B4-41C3-A401-6798BD5D1C16}" type="slidenum">
              <a:rPr lang="en-US" smtClean="0"/>
              <a:t>‹#›</a:t>
            </a:fld>
            <a:endParaRPr lang="en-US"/>
          </a:p>
        </p:txBody>
      </p:sp>
    </p:spTree>
    <p:extLst>
      <p:ext uri="{BB962C8B-B14F-4D97-AF65-F5344CB8AC3E}">
        <p14:creationId xmlns:p14="http://schemas.microsoft.com/office/powerpoint/2010/main" val="286237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5CA02-61B8-1A4E-99C1-42CDFEF388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68B2A4-E559-B8F2-87EA-73CD12E75FB3}"/>
              </a:ext>
            </a:extLst>
          </p:cNvPr>
          <p:cNvSpPr>
            <a:spLocks noGrp="1"/>
          </p:cNvSpPr>
          <p:nvPr>
            <p:ph type="dt" sz="half" idx="10"/>
          </p:nvPr>
        </p:nvSpPr>
        <p:spPr/>
        <p:txBody>
          <a:bodyPr/>
          <a:lstStyle/>
          <a:p>
            <a:fld id="{D4AE5839-99AB-4C30-971F-B5FCFCD259EA}" type="datetimeFigureOut">
              <a:rPr lang="en-US" smtClean="0"/>
              <a:t>7/15/2023</a:t>
            </a:fld>
            <a:endParaRPr lang="en-US"/>
          </a:p>
        </p:txBody>
      </p:sp>
      <p:sp>
        <p:nvSpPr>
          <p:cNvPr id="4" name="Footer Placeholder 3">
            <a:extLst>
              <a:ext uri="{FF2B5EF4-FFF2-40B4-BE49-F238E27FC236}">
                <a16:creationId xmlns:a16="http://schemas.microsoft.com/office/drawing/2014/main" id="{E8812105-6D2A-46EA-3CBF-450F8D2A83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5E95D5-C0C6-9E86-2603-6A0E8571671D}"/>
              </a:ext>
            </a:extLst>
          </p:cNvPr>
          <p:cNvSpPr>
            <a:spLocks noGrp="1"/>
          </p:cNvSpPr>
          <p:nvPr>
            <p:ph type="sldNum" sz="quarter" idx="12"/>
          </p:nvPr>
        </p:nvSpPr>
        <p:spPr/>
        <p:txBody>
          <a:bodyPr/>
          <a:lstStyle/>
          <a:p>
            <a:fld id="{79226435-21B4-41C3-A401-6798BD5D1C16}" type="slidenum">
              <a:rPr lang="en-US" smtClean="0"/>
              <a:t>‹#›</a:t>
            </a:fld>
            <a:endParaRPr lang="en-US"/>
          </a:p>
        </p:txBody>
      </p:sp>
    </p:spTree>
    <p:extLst>
      <p:ext uri="{BB962C8B-B14F-4D97-AF65-F5344CB8AC3E}">
        <p14:creationId xmlns:p14="http://schemas.microsoft.com/office/powerpoint/2010/main" val="4172565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DB6BBE-E3ED-6629-01D0-FE05C8980DDF}"/>
              </a:ext>
            </a:extLst>
          </p:cNvPr>
          <p:cNvSpPr>
            <a:spLocks noGrp="1"/>
          </p:cNvSpPr>
          <p:nvPr>
            <p:ph type="dt" sz="half" idx="10"/>
          </p:nvPr>
        </p:nvSpPr>
        <p:spPr/>
        <p:txBody>
          <a:bodyPr/>
          <a:lstStyle/>
          <a:p>
            <a:fld id="{D4AE5839-99AB-4C30-971F-B5FCFCD259EA}" type="datetimeFigureOut">
              <a:rPr lang="en-US" smtClean="0"/>
              <a:t>7/15/2023</a:t>
            </a:fld>
            <a:endParaRPr lang="en-US"/>
          </a:p>
        </p:txBody>
      </p:sp>
      <p:sp>
        <p:nvSpPr>
          <p:cNvPr id="3" name="Footer Placeholder 2">
            <a:extLst>
              <a:ext uri="{FF2B5EF4-FFF2-40B4-BE49-F238E27FC236}">
                <a16:creationId xmlns:a16="http://schemas.microsoft.com/office/drawing/2014/main" id="{BF773041-3318-1072-D55C-1B7965C4E6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AF2BB-0D7D-71D4-8017-44AE5D29AEB5}"/>
              </a:ext>
            </a:extLst>
          </p:cNvPr>
          <p:cNvSpPr>
            <a:spLocks noGrp="1"/>
          </p:cNvSpPr>
          <p:nvPr>
            <p:ph type="sldNum" sz="quarter" idx="12"/>
          </p:nvPr>
        </p:nvSpPr>
        <p:spPr/>
        <p:txBody>
          <a:bodyPr/>
          <a:lstStyle/>
          <a:p>
            <a:fld id="{79226435-21B4-41C3-A401-6798BD5D1C16}" type="slidenum">
              <a:rPr lang="en-US" smtClean="0"/>
              <a:t>‹#›</a:t>
            </a:fld>
            <a:endParaRPr lang="en-US"/>
          </a:p>
        </p:txBody>
      </p:sp>
    </p:spTree>
    <p:extLst>
      <p:ext uri="{BB962C8B-B14F-4D97-AF65-F5344CB8AC3E}">
        <p14:creationId xmlns:p14="http://schemas.microsoft.com/office/powerpoint/2010/main" val="2211349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76CFA-114B-2474-2CE5-FC709E08A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13A067-2FA8-6EB2-C69B-BF34B0E55E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07753D-7915-55B9-6844-1C240220C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0EB023-E634-271D-8E33-99E02820EA4B}"/>
              </a:ext>
            </a:extLst>
          </p:cNvPr>
          <p:cNvSpPr>
            <a:spLocks noGrp="1"/>
          </p:cNvSpPr>
          <p:nvPr>
            <p:ph type="dt" sz="half" idx="10"/>
          </p:nvPr>
        </p:nvSpPr>
        <p:spPr/>
        <p:txBody>
          <a:bodyPr/>
          <a:lstStyle/>
          <a:p>
            <a:fld id="{D4AE5839-99AB-4C30-971F-B5FCFCD259EA}" type="datetimeFigureOut">
              <a:rPr lang="en-US" smtClean="0"/>
              <a:t>7/15/2023</a:t>
            </a:fld>
            <a:endParaRPr lang="en-US"/>
          </a:p>
        </p:txBody>
      </p:sp>
      <p:sp>
        <p:nvSpPr>
          <p:cNvPr id="6" name="Footer Placeholder 5">
            <a:extLst>
              <a:ext uri="{FF2B5EF4-FFF2-40B4-BE49-F238E27FC236}">
                <a16:creationId xmlns:a16="http://schemas.microsoft.com/office/drawing/2014/main" id="{DCC03BC6-DD2F-373D-6E78-571769F46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D5BD90-ED19-230C-E3A4-B911E31B7247}"/>
              </a:ext>
            </a:extLst>
          </p:cNvPr>
          <p:cNvSpPr>
            <a:spLocks noGrp="1"/>
          </p:cNvSpPr>
          <p:nvPr>
            <p:ph type="sldNum" sz="quarter" idx="12"/>
          </p:nvPr>
        </p:nvSpPr>
        <p:spPr/>
        <p:txBody>
          <a:bodyPr/>
          <a:lstStyle/>
          <a:p>
            <a:fld id="{79226435-21B4-41C3-A401-6798BD5D1C16}" type="slidenum">
              <a:rPr lang="en-US" smtClean="0"/>
              <a:t>‹#›</a:t>
            </a:fld>
            <a:endParaRPr lang="en-US"/>
          </a:p>
        </p:txBody>
      </p:sp>
    </p:spTree>
    <p:extLst>
      <p:ext uri="{BB962C8B-B14F-4D97-AF65-F5344CB8AC3E}">
        <p14:creationId xmlns:p14="http://schemas.microsoft.com/office/powerpoint/2010/main" val="2284891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037B-C64E-23A0-39F9-7B4E926A6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086A2B-A0B5-63B6-8B89-EE3A6FEED2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892E25-1AED-2990-673C-12C52D35E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89AAB-6525-900A-304B-D795FA536D93}"/>
              </a:ext>
            </a:extLst>
          </p:cNvPr>
          <p:cNvSpPr>
            <a:spLocks noGrp="1"/>
          </p:cNvSpPr>
          <p:nvPr>
            <p:ph type="dt" sz="half" idx="10"/>
          </p:nvPr>
        </p:nvSpPr>
        <p:spPr/>
        <p:txBody>
          <a:bodyPr/>
          <a:lstStyle/>
          <a:p>
            <a:fld id="{D4AE5839-99AB-4C30-971F-B5FCFCD259EA}" type="datetimeFigureOut">
              <a:rPr lang="en-US" smtClean="0"/>
              <a:t>7/15/2023</a:t>
            </a:fld>
            <a:endParaRPr lang="en-US"/>
          </a:p>
        </p:txBody>
      </p:sp>
      <p:sp>
        <p:nvSpPr>
          <p:cNvPr id="6" name="Footer Placeholder 5">
            <a:extLst>
              <a:ext uri="{FF2B5EF4-FFF2-40B4-BE49-F238E27FC236}">
                <a16:creationId xmlns:a16="http://schemas.microsoft.com/office/drawing/2014/main" id="{4088F503-42BB-F24B-B76E-DD5817592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48D825-1EF6-415F-BC15-7560A648094B}"/>
              </a:ext>
            </a:extLst>
          </p:cNvPr>
          <p:cNvSpPr>
            <a:spLocks noGrp="1"/>
          </p:cNvSpPr>
          <p:nvPr>
            <p:ph type="sldNum" sz="quarter" idx="12"/>
          </p:nvPr>
        </p:nvSpPr>
        <p:spPr/>
        <p:txBody>
          <a:bodyPr/>
          <a:lstStyle/>
          <a:p>
            <a:fld id="{79226435-21B4-41C3-A401-6798BD5D1C16}" type="slidenum">
              <a:rPr lang="en-US" smtClean="0"/>
              <a:t>‹#›</a:t>
            </a:fld>
            <a:endParaRPr lang="en-US"/>
          </a:p>
        </p:txBody>
      </p:sp>
    </p:spTree>
    <p:extLst>
      <p:ext uri="{BB962C8B-B14F-4D97-AF65-F5344CB8AC3E}">
        <p14:creationId xmlns:p14="http://schemas.microsoft.com/office/powerpoint/2010/main" val="4230286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1A32A5-9074-3D83-DF15-9A43E1A8FF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E235FF-546E-F40E-9E17-E26E5C677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F967D8-C94B-EDF0-36F3-9DA803E8EB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E5839-99AB-4C30-971F-B5FCFCD259EA}" type="datetimeFigureOut">
              <a:rPr lang="en-US" smtClean="0"/>
              <a:t>7/15/2023</a:t>
            </a:fld>
            <a:endParaRPr lang="en-US"/>
          </a:p>
        </p:txBody>
      </p:sp>
      <p:sp>
        <p:nvSpPr>
          <p:cNvPr id="5" name="Footer Placeholder 4">
            <a:extLst>
              <a:ext uri="{FF2B5EF4-FFF2-40B4-BE49-F238E27FC236}">
                <a16:creationId xmlns:a16="http://schemas.microsoft.com/office/drawing/2014/main" id="{466E483C-B994-F42F-644A-99FB24B04F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D3881B-3B12-8831-A8DE-BB62033027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226435-21B4-41C3-A401-6798BD5D1C16}" type="slidenum">
              <a:rPr lang="en-US" smtClean="0"/>
              <a:t>‹#›</a:t>
            </a:fld>
            <a:endParaRPr lang="en-US"/>
          </a:p>
        </p:txBody>
      </p:sp>
    </p:spTree>
    <p:extLst>
      <p:ext uri="{BB962C8B-B14F-4D97-AF65-F5344CB8AC3E}">
        <p14:creationId xmlns:p14="http://schemas.microsoft.com/office/powerpoint/2010/main" val="1403707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hyperlink" Target="https://melaniekirkmechtel.de/kommunikation/verbraucher-fragen-das-bfr-antwortet"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peoplematters.in/article/life-at-work/should-we-trade-large-ideas-for-small-improvements-2460" TargetMode="External"/><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riceflavor.com/"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freepngimg.com/png/73080-discount-sale-label-free-hq-image"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lamorworld.com/virat-kohli-india-captain-fastest-batsman-reach-10000-odi-runs/" TargetMode="External"/><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7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BDE57D-2CDB-C0A2-30C3-B872EB874A57}"/>
              </a:ext>
            </a:extLst>
          </p:cNvPr>
          <p:cNvSpPr>
            <a:spLocks noGrp="1"/>
          </p:cNvSpPr>
          <p:nvPr>
            <p:ph type="ctrTitle"/>
          </p:nvPr>
        </p:nvSpPr>
        <p:spPr>
          <a:xfrm>
            <a:off x="638881" y="457200"/>
            <a:ext cx="10909640" cy="1368614"/>
          </a:xfrm>
        </p:spPr>
        <p:txBody>
          <a:bodyPr anchor="ctr">
            <a:normAutofit/>
          </a:bodyPr>
          <a:lstStyle/>
          <a:p>
            <a:r>
              <a:rPr lang="en-US" sz="6600" b="1"/>
              <a:t>CodeX</a:t>
            </a:r>
          </a:p>
        </p:txBody>
      </p:sp>
      <p:sp>
        <p:nvSpPr>
          <p:cNvPr id="3" name="Subtitle 2">
            <a:extLst>
              <a:ext uri="{FF2B5EF4-FFF2-40B4-BE49-F238E27FC236}">
                <a16:creationId xmlns:a16="http://schemas.microsoft.com/office/drawing/2014/main" id="{0595FC28-0E42-98CA-EC72-F1ACE1E50AB3}"/>
              </a:ext>
            </a:extLst>
          </p:cNvPr>
          <p:cNvSpPr>
            <a:spLocks noGrp="1"/>
          </p:cNvSpPr>
          <p:nvPr>
            <p:ph type="subTitle" idx="1"/>
          </p:nvPr>
        </p:nvSpPr>
        <p:spPr>
          <a:xfrm>
            <a:off x="638881" y="1922561"/>
            <a:ext cx="10909643" cy="552659"/>
          </a:xfrm>
        </p:spPr>
        <p:txBody>
          <a:bodyPr anchor="ctr">
            <a:normAutofit/>
          </a:bodyPr>
          <a:lstStyle/>
          <a:p>
            <a:r>
              <a:rPr lang="en-US" sz="1100" b="1" i="0">
                <a:effectLst/>
                <a:latin typeface="manrope"/>
              </a:rPr>
              <a:t>CodeX </a:t>
            </a:r>
            <a:r>
              <a:rPr lang="en-US" sz="1100" b="0" i="0">
                <a:effectLst/>
                <a:latin typeface="manrope"/>
              </a:rPr>
              <a:t>is a German beverage company that is aiming to make its mark in the Indian market. A few months ago, they launched their energy drink in 10 cities in India</a:t>
            </a:r>
          </a:p>
          <a:p>
            <a:r>
              <a:rPr lang="en-US" sz="1100"/>
              <a:t>My Task is to convert the survey result into a meaningful insights and represent Infront of Chief Marketing Officer</a:t>
            </a:r>
          </a:p>
        </p:txBody>
      </p:sp>
      <p:sp>
        <p:nvSpPr>
          <p:cNvPr id="8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63D2E6F-99A5-32EF-3E8B-B089FB563E16}"/>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0181" r="-1" b="15605"/>
          <a:stretch/>
        </p:blipFill>
        <p:spPr>
          <a:xfrm>
            <a:off x="320040" y="3093556"/>
            <a:ext cx="5614416" cy="2703903"/>
          </a:xfrm>
          <a:prstGeom prst="rect">
            <a:avLst/>
          </a:prstGeom>
        </p:spPr>
      </p:pic>
      <p:pic>
        <p:nvPicPr>
          <p:cNvPr id="7" name="Picture 6" descr="A blue and black logo&#10;&#10;Description automatically generated">
            <a:extLst>
              <a:ext uri="{FF2B5EF4-FFF2-40B4-BE49-F238E27FC236}">
                <a16:creationId xmlns:a16="http://schemas.microsoft.com/office/drawing/2014/main" id="{28F997DC-1BD1-96CF-3008-CBAE2D806AF7}"/>
              </a:ext>
            </a:extLst>
          </p:cNvPr>
          <p:cNvPicPr>
            <a:picLocks noChangeAspect="1"/>
          </p:cNvPicPr>
          <p:nvPr/>
        </p:nvPicPr>
        <p:blipFill rotWithShape="1">
          <a:blip r:embed="rId5"/>
          <a:srcRect t="9814" r="-2" b="-2"/>
          <a:stretch/>
        </p:blipFill>
        <p:spPr>
          <a:xfrm>
            <a:off x="6254496" y="3278933"/>
            <a:ext cx="5614416" cy="2333149"/>
          </a:xfrm>
          <a:prstGeom prst="rect">
            <a:avLst/>
          </a:prstGeom>
        </p:spPr>
      </p:pic>
    </p:spTree>
    <p:custDataLst>
      <p:tags r:id="rId1"/>
    </p:custDataLst>
    <p:extLst>
      <p:ext uri="{BB962C8B-B14F-4D97-AF65-F5344CB8AC3E}">
        <p14:creationId xmlns:p14="http://schemas.microsoft.com/office/powerpoint/2010/main" val="401153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E4669C-0828-7D29-C22F-6562567C7CF1}"/>
              </a:ext>
            </a:extLst>
          </p:cNvPr>
          <p:cNvSpPr>
            <a:spLocks noGrp="1"/>
          </p:cNvSpPr>
          <p:nvPr>
            <p:ph type="title"/>
          </p:nvPr>
        </p:nvSpPr>
        <p:spPr>
          <a:xfrm>
            <a:off x="630936" y="639520"/>
            <a:ext cx="3429000" cy="1719072"/>
          </a:xfrm>
        </p:spPr>
        <p:txBody>
          <a:bodyPr anchor="b">
            <a:normAutofit/>
          </a:bodyPr>
          <a:lstStyle/>
          <a:p>
            <a:r>
              <a:rPr lang="en-US" sz="5400"/>
              <a:t>Market Leaders</a:t>
            </a:r>
          </a:p>
        </p:txBody>
      </p:sp>
      <p:sp>
        <p:nvSpPr>
          <p:cNvPr id="4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14BBE7-C1CF-4A9C-BA55-B4BF45AEAA99}"/>
              </a:ext>
            </a:extLst>
          </p:cNvPr>
          <p:cNvSpPr>
            <a:spLocks noGrp="1"/>
          </p:cNvSpPr>
          <p:nvPr>
            <p:ph idx="1"/>
          </p:nvPr>
        </p:nvSpPr>
        <p:spPr>
          <a:xfrm>
            <a:off x="630936" y="2807208"/>
            <a:ext cx="3429000" cy="3410712"/>
          </a:xfrm>
        </p:spPr>
        <p:txBody>
          <a:bodyPr anchor="t">
            <a:normAutofit/>
          </a:bodyPr>
          <a:lstStyle/>
          <a:p>
            <a:r>
              <a:rPr lang="en-US" sz="2200"/>
              <a:t>Cola – Coca is the current market leader</a:t>
            </a:r>
          </a:p>
          <a:p>
            <a:endParaRPr lang="en-US" sz="2200" b="1"/>
          </a:p>
        </p:txBody>
      </p:sp>
      <p:pic>
        <p:nvPicPr>
          <p:cNvPr id="7" name="Picture 6">
            <a:extLst>
              <a:ext uri="{FF2B5EF4-FFF2-40B4-BE49-F238E27FC236}">
                <a16:creationId xmlns:a16="http://schemas.microsoft.com/office/drawing/2014/main" id="{B7808870-EA5E-76E2-B281-14BD79F15DB7}"/>
              </a:ext>
            </a:extLst>
          </p:cNvPr>
          <p:cNvPicPr>
            <a:picLocks noChangeAspect="1"/>
          </p:cNvPicPr>
          <p:nvPr/>
        </p:nvPicPr>
        <p:blipFill>
          <a:blip r:embed="rId2"/>
          <a:stretch>
            <a:fillRect/>
          </a:stretch>
        </p:blipFill>
        <p:spPr>
          <a:xfrm>
            <a:off x="4654296" y="1375144"/>
            <a:ext cx="6903720" cy="4107712"/>
          </a:xfrm>
          <a:prstGeom prst="rect">
            <a:avLst/>
          </a:prstGeom>
        </p:spPr>
      </p:pic>
    </p:spTree>
    <p:extLst>
      <p:ext uri="{BB962C8B-B14F-4D97-AF65-F5344CB8AC3E}">
        <p14:creationId xmlns:p14="http://schemas.microsoft.com/office/powerpoint/2010/main" val="4213148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5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11AF0-7F7A-E61F-1DEC-C4567325B99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latin typeface="+mj-lt"/>
                <a:ea typeface="+mj-ea"/>
                <a:cs typeface="+mj-cs"/>
              </a:rPr>
              <a:t>Primary reasons on brand preference</a:t>
            </a:r>
          </a:p>
        </p:txBody>
      </p:sp>
      <p:sp>
        <p:nvSpPr>
          <p:cNvPr id="8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7E0D52-2158-B31F-21C8-6CBEE047A4E6}"/>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kern="1200">
                <a:latin typeface="+mn-lt"/>
                <a:ea typeface="+mn-ea"/>
                <a:cs typeface="+mn-cs"/>
              </a:rPr>
              <a:t>Brand reputation is the most primary reason along with Taste/Flavor preference</a:t>
            </a:r>
          </a:p>
        </p:txBody>
      </p:sp>
      <p:pic>
        <p:nvPicPr>
          <p:cNvPr id="9" name="Picture 8">
            <a:extLst>
              <a:ext uri="{FF2B5EF4-FFF2-40B4-BE49-F238E27FC236}">
                <a16:creationId xmlns:a16="http://schemas.microsoft.com/office/drawing/2014/main" id="{ED589120-43FB-161D-ACF5-3315B1DCE77A}"/>
              </a:ext>
            </a:extLst>
          </p:cNvPr>
          <p:cNvPicPr>
            <a:picLocks noChangeAspect="1"/>
          </p:cNvPicPr>
          <p:nvPr/>
        </p:nvPicPr>
        <p:blipFill>
          <a:blip r:embed="rId2"/>
          <a:stretch>
            <a:fillRect/>
          </a:stretch>
        </p:blipFill>
        <p:spPr>
          <a:xfrm>
            <a:off x="4654296" y="1357885"/>
            <a:ext cx="6903720" cy="4142230"/>
          </a:xfrm>
          <a:prstGeom prst="rect">
            <a:avLst/>
          </a:prstGeom>
        </p:spPr>
      </p:pic>
    </p:spTree>
    <p:extLst>
      <p:ext uri="{BB962C8B-B14F-4D97-AF65-F5344CB8AC3E}">
        <p14:creationId xmlns:p14="http://schemas.microsoft.com/office/powerpoint/2010/main" val="2574742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B1F22-4AD2-52AD-BFBB-7F617C796B00}"/>
              </a:ext>
            </a:extLst>
          </p:cNvPr>
          <p:cNvSpPr>
            <a:spLocks noGrp="1"/>
          </p:cNvSpPr>
          <p:nvPr>
            <p:ph type="title"/>
          </p:nvPr>
        </p:nvSpPr>
        <p:spPr>
          <a:xfrm>
            <a:off x="630936" y="639520"/>
            <a:ext cx="3429000" cy="1719072"/>
          </a:xfrm>
        </p:spPr>
        <p:txBody>
          <a:bodyPr anchor="b">
            <a:normAutofit/>
          </a:bodyPr>
          <a:lstStyle/>
          <a:p>
            <a:r>
              <a:rPr lang="en-US" sz="3400"/>
              <a:t>Marketing Channels &amp; Brand Awareness</a:t>
            </a:r>
          </a:p>
        </p:txBody>
      </p:sp>
      <p:sp>
        <p:nvSpPr>
          <p:cNvPr id="2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5A2FBE-EC02-7430-64F6-217BF7B51B78}"/>
              </a:ext>
            </a:extLst>
          </p:cNvPr>
          <p:cNvSpPr>
            <a:spLocks noGrp="1"/>
          </p:cNvSpPr>
          <p:nvPr>
            <p:ph idx="1"/>
          </p:nvPr>
        </p:nvSpPr>
        <p:spPr>
          <a:xfrm>
            <a:off x="630936" y="2807208"/>
            <a:ext cx="3429000" cy="3410712"/>
          </a:xfrm>
        </p:spPr>
        <p:txBody>
          <a:bodyPr anchor="t">
            <a:normAutofit/>
          </a:bodyPr>
          <a:lstStyle/>
          <a:p>
            <a:r>
              <a:rPr lang="en-US" sz="2200" dirty="0"/>
              <a:t>Online ads are the most preferred marketing channel for branding</a:t>
            </a:r>
          </a:p>
          <a:p>
            <a:r>
              <a:rPr lang="en-US" sz="2200" dirty="0"/>
              <a:t>Currently most of youth are using smartphones Online ads are the most effective marketing strategy for better reach</a:t>
            </a:r>
          </a:p>
        </p:txBody>
      </p:sp>
      <p:pic>
        <p:nvPicPr>
          <p:cNvPr id="5" name="Picture 4">
            <a:extLst>
              <a:ext uri="{FF2B5EF4-FFF2-40B4-BE49-F238E27FC236}">
                <a16:creationId xmlns:a16="http://schemas.microsoft.com/office/drawing/2014/main" id="{B862952E-D826-01E9-79CF-0EEBA4EEDD65}"/>
              </a:ext>
            </a:extLst>
          </p:cNvPr>
          <p:cNvPicPr>
            <a:picLocks noChangeAspect="1"/>
          </p:cNvPicPr>
          <p:nvPr/>
        </p:nvPicPr>
        <p:blipFill>
          <a:blip r:embed="rId2"/>
          <a:stretch>
            <a:fillRect/>
          </a:stretch>
        </p:blipFill>
        <p:spPr>
          <a:xfrm>
            <a:off x="4654296" y="1426921"/>
            <a:ext cx="6903720" cy="4004157"/>
          </a:xfrm>
          <a:prstGeom prst="rect">
            <a:avLst/>
          </a:prstGeom>
        </p:spPr>
      </p:pic>
    </p:spTree>
    <p:extLst>
      <p:ext uri="{BB962C8B-B14F-4D97-AF65-F5344CB8AC3E}">
        <p14:creationId xmlns:p14="http://schemas.microsoft.com/office/powerpoint/2010/main" val="722497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9AF73E-3279-5220-A466-6D222DB999F6}"/>
              </a:ext>
            </a:extLst>
          </p:cNvPr>
          <p:cNvSpPr>
            <a:spLocks noGrp="1"/>
          </p:cNvSpPr>
          <p:nvPr>
            <p:ph type="title"/>
          </p:nvPr>
        </p:nvSpPr>
        <p:spPr>
          <a:xfrm>
            <a:off x="630936" y="639520"/>
            <a:ext cx="3429000" cy="1719072"/>
          </a:xfrm>
        </p:spPr>
        <p:txBody>
          <a:bodyPr anchor="b">
            <a:normAutofit/>
          </a:bodyPr>
          <a:lstStyle/>
          <a:p>
            <a:r>
              <a:rPr lang="en-US" sz="5400"/>
              <a:t>Brand Penetration</a:t>
            </a:r>
          </a:p>
        </p:txBody>
      </p:sp>
      <p:sp>
        <p:nvSpPr>
          <p:cNvPr id="2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F238B5-58EC-64CB-886D-104FF06F4EDD}"/>
              </a:ext>
            </a:extLst>
          </p:cNvPr>
          <p:cNvSpPr>
            <a:spLocks noGrp="1"/>
          </p:cNvSpPr>
          <p:nvPr>
            <p:ph idx="1"/>
          </p:nvPr>
        </p:nvSpPr>
        <p:spPr>
          <a:xfrm>
            <a:off x="630936" y="2807208"/>
            <a:ext cx="3429000" cy="3410712"/>
          </a:xfrm>
        </p:spPr>
        <p:txBody>
          <a:bodyPr anchor="t">
            <a:normAutofit/>
          </a:bodyPr>
          <a:lstStyle/>
          <a:p>
            <a:r>
              <a:rPr lang="en-US" sz="2200"/>
              <a:t>The average rating is 3.28</a:t>
            </a:r>
          </a:p>
        </p:txBody>
      </p:sp>
      <p:pic>
        <p:nvPicPr>
          <p:cNvPr id="5" name="Picture 4">
            <a:extLst>
              <a:ext uri="{FF2B5EF4-FFF2-40B4-BE49-F238E27FC236}">
                <a16:creationId xmlns:a16="http://schemas.microsoft.com/office/drawing/2014/main" id="{07E0B3C3-9182-8883-EAF0-9B258080641E}"/>
              </a:ext>
            </a:extLst>
          </p:cNvPr>
          <p:cNvPicPr>
            <a:picLocks noChangeAspect="1"/>
          </p:cNvPicPr>
          <p:nvPr/>
        </p:nvPicPr>
        <p:blipFill>
          <a:blip r:embed="rId2"/>
          <a:stretch>
            <a:fillRect/>
          </a:stretch>
        </p:blipFill>
        <p:spPr>
          <a:xfrm>
            <a:off x="4654296" y="1306105"/>
            <a:ext cx="6903720" cy="4245789"/>
          </a:xfrm>
          <a:prstGeom prst="rect">
            <a:avLst/>
          </a:prstGeom>
        </p:spPr>
      </p:pic>
    </p:spTree>
    <p:extLst>
      <p:ext uri="{BB962C8B-B14F-4D97-AF65-F5344CB8AC3E}">
        <p14:creationId xmlns:p14="http://schemas.microsoft.com/office/powerpoint/2010/main" val="177006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7E5C94-AD5A-9431-D9CF-CAD5AE2BBE44}"/>
              </a:ext>
            </a:extLst>
          </p:cNvPr>
          <p:cNvSpPr>
            <a:spLocks noGrp="1"/>
          </p:cNvSpPr>
          <p:nvPr>
            <p:ph type="title"/>
          </p:nvPr>
        </p:nvSpPr>
        <p:spPr>
          <a:xfrm>
            <a:off x="630936" y="639520"/>
            <a:ext cx="3429000" cy="1719072"/>
          </a:xfrm>
        </p:spPr>
        <p:txBody>
          <a:bodyPr anchor="b">
            <a:normAutofit/>
          </a:bodyPr>
          <a:lstStyle/>
          <a:p>
            <a:r>
              <a:rPr lang="en-US" sz="5400"/>
              <a:t>City to focus</a:t>
            </a:r>
          </a:p>
        </p:txBody>
      </p:sp>
      <p:sp>
        <p:nvSpPr>
          <p:cNvPr id="2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64ABF1-0247-5197-AD25-DDBABD63CF36}"/>
              </a:ext>
            </a:extLst>
          </p:cNvPr>
          <p:cNvSpPr>
            <a:spLocks noGrp="1"/>
          </p:cNvSpPr>
          <p:nvPr>
            <p:ph idx="1"/>
          </p:nvPr>
        </p:nvSpPr>
        <p:spPr>
          <a:xfrm>
            <a:off x="630936" y="2807208"/>
            <a:ext cx="3429000" cy="3410712"/>
          </a:xfrm>
        </p:spPr>
        <p:txBody>
          <a:bodyPr anchor="t">
            <a:normAutofit/>
          </a:bodyPr>
          <a:lstStyle/>
          <a:p>
            <a:r>
              <a:rPr lang="en-US" sz="2200"/>
              <a:t>Delhi &amp; Kolkata needs to be focused more due to large population</a:t>
            </a:r>
          </a:p>
        </p:txBody>
      </p:sp>
      <p:pic>
        <p:nvPicPr>
          <p:cNvPr id="7" name="Picture 6">
            <a:extLst>
              <a:ext uri="{FF2B5EF4-FFF2-40B4-BE49-F238E27FC236}">
                <a16:creationId xmlns:a16="http://schemas.microsoft.com/office/drawing/2014/main" id="{10AF88DF-FA1C-9FAA-9B38-588C66535C09}"/>
              </a:ext>
            </a:extLst>
          </p:cNvPr>
          <p:cNvPicPr>
            <a:picLocks noChangeAspect="1"/>
          </p:cNvPicPr>
          <p:nvPr/>
        </p:nvPicPr>
        <p:blipFill>
          <a:blip r:embed="rId2"/>
          <a:stretch>
            <a:fillRect/>
          </a:stretch>
        </p:blipFill>
        <p:spPr>
          <a:xfrm>
            <a:off x="4654296" y="874624"/>
            <a:ext cx="6903720" cy="5108751"/>
          </a:xfrm>
          <a:prstGeom prst="rect">
            <a:avLst/>
          </a:prstGeom>
        </p:spPr>
      </p:pic>
    </p:spTree>
    <p:extLst>
      <p:ext uri="{BB962C8B-B14F-4D97-AF65-F5344CB8AC3E}">
        <p14:creationId xmlns:p14="http://schemas.microsoft.com/office/powerpoint/2010/main" val="1087846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BC66FB-FB87-D8E5-267B-97BE2697C952}"/>
              </a:ext>
            </a:extLst>
          </p:cNvPr>
          <p:cNvSpPr>
            <a:spLocks noGrp="1"/>
          </p:cNvSpPr>
          <p:nvPr>
            <p:ph type="title"/>
          </p:nvPr>
        </p:nvSpPr>
        <p:spPr>
          <a:xfrm>
            <a:off x="841248" y="510047"/>
            <a:ext cx="3300984" cy="1645920"/>
          </a:xfrm>
        </p:spPr>
        <p:txBody>
          <a:bodyPr>
            <a:normAutofit/>
          </a:bodyPr>
          <a:lstStyle/>
          <a:p>
            <a:r>
              <a:rPr lang="en-US" sz="2800"/>
              <a:t>Purchase Behaviour</a:t>
            </a:r>
            <a:endParaRPr lang="en-US" sz="2800" dirty="0"/>
          </a:p>
        </p:txBody>
      </p:sp>
      <p:sp>
        <p:nvSpPr>
          <p:cNvPr id="27" name="Rectangle 26">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Content Placeholder 19">
            <a:extLst>
              <a:ext uri="{FF2B5EF4-FFF2-40B4-BE49-F238E27FC236}">
                <a16:creationId xmlns:a16="http://schemas.microsoft.com/office/drawing/2014/main" id="{696E9E1A-AD49-027C-9E94-0E90C6A1F2CA}"/>
              </a:ext>
            </a:extLst>
          </p:cNvPr>
          <p:cNvSpPr>
            <a:spLocks noGrp="1"/>
          </p:cNvSpPr>
          <p:nvPr>
            <p:ph idx="1"/>
          </p:nvPr>
        </p:nvSpPr>
        <p:spPr>
          <a:xfrm>
            <a:off x="4581144" y="510047"/>
            <a:ext cx="6858000" cy="1645920"/>
          </a:xfrm>
        </p:spPr>
        <p:txBody>
          <a:bodyPr anchor="ctr">
            <a:normAutofit/>
          </a:bodyPr>
          <a:lstStyle/>
          <a:p>
            <a:r>
              <a:rPr lang="en-US" sz="1800" dirty="0"/>
              <a:t>Supermarket is the convenient channel for the respondents</a:t>
            </a:r>
          </a:p>
          <a:p>
            <a:r>
              <a:rPr lang="en-US" sz="1800" dirty="0"/>
              <a:t>Respondents want price range between 50-99 but they don’t want Limited Edition Packaging, but 100-150 price range wants limited edition packaging</a:t>
            </a:r>
          </a:p>
          <a:p>
            <a:r>
              <a:rPr lang="en-US" sz="1800" dirty="0"/>
              <a:t>Most people used to take energy drink before Sports/Exercise</a:t>
            </a:r>
          </a:p>
        </p:txBody>
      </p:sp>
      <p:pic>
        <p:nvPicPr>
          <p:cNvPr id="5" name="Content Placeholder 4">
            <a:extLst>
              <a:ext uri="{FF2B5EF4-FFF2-40B4-BE49-F238E27FC236}">
                <a16:creationId xmlns:a16="http://schemas.microsoft.com/office/drawing/2014/main" id="{79C417C7-A879-CD9D-C1CB-4177A73F3FAD}"/>
              </a:ext>
            </a:extLst>
          </p:cNvPr>
          <p:cNvPicPr>
            <a:picLocks noChangeAspect="1"/>
          </p:cNvPicPr>
          <p:nvPr/>
        </p:nvPicPr>
        <p:blipFill>
          <a:blip r:embed="rId2"/>
          <a:stretch>
            <a:fillRect/>
          </a:stretch>
        </p:blipFill>
        <p:spPr>
          <a:xfrm>
            <a:off x="263870" y="2848581"/>
            <a:ext cx="3584448" cy="3100547"/>
          </a:xfrm>
          <a:prstGeom prst="rect">
            <a:avLst/>
          </a:prstGeom>
        </p:spPr>
      </p:pic>
      <p:pic>
        <p:nvPicPr>
          <p:cNvPr id="9" name="Content Placeholder 8">
            <a:extLst>
              <a:ext uri="{FF2B5EF4-FFF2-40B4-BE49-F238E27FC236}">
                <a16:creationId xmlns:a16="http://schemas.microsoft.com/office/drawing/2014/main" id="{91C9D8C9-6C8A-0916-B07C-82EFA4806803}"/>
              </a:ext>
            </a:extLst>
          </p:cNvPr>
          <p:cNvPicPr>
            <a:picLocks noChangeAspect="1"/>
          </p:cNvPicPr>
          <p:nvPr/>
        </p:nvPicPr>
        <p:blipFill>
          <a:blip r:embed="rId3"/>
          <a:stretch>
            <a:fillRect/>
          </a:stretch>
        </p:blipFill>
        <p:spPr>
          <a:xfrm>
            <a:off x="4054587" y="3068508"/>
            <a:ext cx="3877460" cy="2937176"/>
          </a:xfrm>
          <a:prstGeom prst="rect">
            <a:avLst/>
          </a:prstGeom>
        </p:spPr>
      </p:pic>
      <p:pic>
        <p:nvPicPr>
          <p:cNvPr id="7" name="Picture 6">
            <a:extLst>
              <a:ext uri="{FF2B5EF4-FFF2-40B4-BE49-F238E27FC236}">
                <a16:creationId xmlns:a16="http://schemas.microsoft.com/office/drawing/2014/main" id="{F665D2C0-54C2-529C-5B93-DD426E419FB2}"/>
              </a:ext>
            </a:extLst>
          </p:cNvPr>
          <p:cNvPicPr>
            <a:picLocks noChangeAspect="1"/>
          </p:cNvPicPr>
          <p:nvPr/>
        </p:nvPicPr>
        <p:blipFill>
          <a:blip r:embed="rId4"/>
          <a:stretch>
            <a:fillRect/>
          </a:stretch>
        </p:blipFill>
        <p:spPr>
          <a:xfrm>
            <a:off x="7983934" y="3328380"/>
            <a:ext cx="4163111" cy="2549905"/>
          </a:xfrm>
          <a:prstGeom prst="rect">
            <a:avLst/>
          </a:prstGeom>
        </p:spPr>
      </p:pic>
    </p:spTree>
    <p:extLst>
      <p:ext uri="{BB962C8B-B14F-4D97-AF65-F5344CB8AC3E}">
        <p14:creationId xmlns:p14="http://schemas.microsoft.com/office/powerpoint/2010/main" val="2027548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59C9A-CB95-FA98-0BB1-9A22F24F4E9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latin typeface="+mj-lt"/>
                <a:ea typeface="+mj-ea"/>
                <a:cs typeface="+mj-cs"/>
              </a:rPr>
              <a:t>Product Development</a:t>
            </a:r>
          </a:p>
        </p:txBody>
      </p:sp>
      <p:sp>
        <p:nvSpPr>
          <p:cNvPr id="5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A92B52-844F-0EA8-5DA9-4047AD488F3B}"/>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1900"/>
              <a:t>R</a:t>
            </a:r>
            <a:r>
              <a:rPr lang="en-US" sz="1900" kern="1200">
                <a:latin typeface="+mn-lt"/>
                <a:ea typeface="+mn-ea"/>
                <a:cs typeface="+mn-cs"/>
              </a:rPr>
              <a:t>espondents used to choose other brands because of brand reputation </a:t>
            </a:r>
          </a:p>
          <a:p>
            <a:r>
              <a:rPr lang="en-US" sz="1900"/>
              <a:t>We should more focus on brand reputation </a:t>
            </a:r>
          </a:p>
          <a:p>
            <a:r>
              <a:rPr lang="en-US" sz="1900" kern="1200">
                <a:latin typeface="+mn-lt"/>
                <a:ea typeface="+mn-ea"/>
                <a:cs typeface="+mn-cs"/>
              </a:rPr>
              <a:t>We can collaborate with the India's</a:t>
            </a:r>
            <a:r>
              <a:rPr lang="en-US" sz="1900"/>
              <a:t> </a:t>
            </a:r>
            <a:r>
              <a:rPr lang="en-US" sz="1900" kern="1200">
                <a:latin typeface="+mn-lt"/>
                <a:ea typeface="+mn-ea"/>
                <a:cs typeface="+mn-cs"/>
              </a:rPr>
              <a:t>Sports influencers so they can start doing branding for the CodeX</a:t>
            </a:r>
          </a:p>
          <a:p>
            <a:r>
              <a:rPr lang="en-US" sz="1900"/>
              <a:t>It will improve the brand reputation</a:t>
            </a:r>
            <a:endParaRPr lang="en-US" sz="1900" kern="1200">
              <a:latin typeface="+mn-lt"/>
              <a:ea typeface="+mn-ea"/>
              <a:cs typeface="+mn-cs"/>
            </a:endParaRPr>
          </a:p>
        </p:txBody>
      </p:sp>
      <p:pic>
        <p:nvPicPr>
          <p:cNvPr id="5" name="Picture 4">
            <a:extLst>
              <a:ext uri="{FF2B5EF4-FFF2-40B4-BE49-F238E27FC236}">
                <a16:creationId xmlns:a16="http://schemas.microsoft.com/office/drawing/2014/main" id="{BF55FE9F-42DE-EB79-2CFD-B167082497E9}"/>
              </a:ext>
            </a:extLst>
          </p:cNvPr>
          <p:cNvPicPr>
            <a:picLocks noChangeAspect="1"/>
          </p:cNvPicPr>
          <p:nvPr/>
        </p:nvPicPr>
        <p:blipFill>
          <a:blip r:embed="rId2"/>
          <a:stretch>
            <a:fillRect/>
          </a:stretch>
        </p:blipFill>
        <p:spPr>
          <a:xfrm>
            <a:off x="4654296" y="1331995"/>
            <a:ext cx="6903720" cy="4194009"/>
          </a:xfrm>
          <a:prstGeom prst="rect">
            <a:avLst/>
          </a:prstGeom>
        </p:spPr>
      </p:pic>
    </p:spTree>
    <p:extLst>
      <p:ext uri="{BB962C8B-B14F-4D97-AF65-F5344CB8AC3E}">
        <p14:creationId xmlns:p14="http://schemas.microsoft.com/office/powerpoint/2010/main" val="1834434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504F7C-8BC8-8CA3-85B6-13898F8510E4}"/>
              </a:ext>
            </a:extLst>
          </p:cNvPr>
          <p:cNvSpPr>
            <a:spLocks noGrp="1"/>
          </p:cNvSpPr>
          <p:nvPr>
            <p:ph type="title"/>
          </p:nvPr>
        </p:nvSpPr>
        <p:spPr>
          <a:xfrm>
            <a:off x="572493" y="238539"/>
            <a:ext cx="11018520" cy="1434415"/>
          </a:xfrm>
        </p:spPr>
        <p:txBody>
          <a:bodyPr anchor="b">
            <a:normAutofit/>
          </a:bodyPr>
          <a:lstStyle/>
          <a:p>
            <a:r>
              <a:rPr lang="en-US" sz="5400"/>
              <a:t>Immediate Improvements</a:t>
            </a:r>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DA73CE-FCBD-BD4E-1D87-3CE78DF8D8AC}"/>
              </a:ext>
            </a:extLst>
          </p:cNvPr>
          <p:cNvSpPr>
            <a:spLocks noGrp="1"/>
          </p:cNvSpPr>
          <p:nvPr>
            <p:ph idx="1"/>
          </p:nvPr>
        </p:nvSpPr>
        <p:spPr>
          <a:xfrm>
            <a:off x="572493" y="2071316"/>
            <a:ext cx="6713552" cy="4119172"/>
          </a:xfrm>
        </p:spPr>
        <p:txBody>
          <a:bodyPr anchor="t">
            <a:normAutofit/>
          </a:bodyPr>
          <a:lstStyle/>
          <a:p>
            <a:r>
              <a:rPr lang="en-US" sz="2000"/>
              <a:t>Cola-Coca is the current market leader in energy drink segment &amp; reason for that is brand penetration or brand trust</a:t>
            </a:r>
          </a:p>
          <a:p>
            <a:r>
              <a:rPr lang="en-US" sz="2000"/>
              <a:t>Our Primary focus needs to be campaigning and reach up to more and more youth for that we needs to start do advertising of the product with great sports fitness icons</a:t>
            </a:r>
          </a:p>
          <a:p>
            <a:r>
              <a:rPr lang="en-US" sz="2000"/>
              <a:t>Our Secondary focus needs to be reduced sugar content &amp; more natural ingredients according to survey result.</a:t>
            </a:r>
          </a:p>
          <a:p>
            <a:r>
              <a:rPr lang="en-US" sz="2000"/>
              <a:t>Large people are interested in Natural or Organic Ingredients.</a:t>
            </a:r>
          </a:p>
          <a:p>
            <a:r>
              <a:rPr lang="en-US" sz="2000"/>
              <a:t>Availability is another feedback people has given so we need to focus on that too.</a:t>
            </a:r>
          </a:p>
        </p:txBody>
      </p:sp>
      <p:pic>
        <p:nvPicPr>
          <p:cNvPr id="12" name="Picture 11">
            <a:extLst>
              <a:ext uri="{FF2B5EF4-FFF2-40B4-BE49-F238E27FC236}">
                <a16:creationId xmlns:a16="http://schemas.microsoft.com/office/drawing/2014/main" id="{3BF10927-2C30-C29E-96B3-DCC74199040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3932" r="21953" b="2"/>
          <a:stretch/>
        </p:blipFill>
        <p:spPr>
          <a:xfrm>
            <a:off x="7675658" y="2093976"/>
            <a:ext cx="3941064" cy="4096512"/>
          </a:xfrm>
          <a:prstGeom prst="rect">
            <a:avLst/>
          </a:prstGeom>
        </p:spPr>
      </p:pic>
    </p:spTree>
    <p:extLst>
      <p:ext uri="{BB962C8B-B14F-4D97-AF65-F5344CB8AC3E}">
        <p14:creationId xmlns:p14="http://schemas.microsoft.com/office/powerpoint/2010/main" val="162524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20FB3-EC69-AC0A-D6BD-5715015204F8}"/>
              </a:ext>
            </a:extLst>
          </p:cNvPr>
          <p:cNvSpPr>
            <a:spLocks noGrp="1"/>
          </p:cNvSpPr>
          <p:nvPr>
            <p:ph type="title"/>
          </p:nvPr>
        </p:nvSpPr>
        <p:spPr>
          <a:xfrm>
            <a:off x="572493" y="238539"/>
            <a:ext cx="11018520" cy="1434415"/>
          </a:xfrm>
        </p:spPr>
        <p:txBody>
          <a:bodyPr anchor="b">
            <a:normAutofit/>
          </a:bodyPr>
          <a:lstStyle/>
          <a:p>
            <a:r>
              <a:rPr lang="en-US" sz="5400"/>
              <a:t>Ideal Price Range</a:t>
            </a:r>
            <a:endParaRPr lang="en-US" sz="5400" dirty="0"/>
          </a:p>
        </p:txBody>
      </p:sp>
      <p:sp>
        <p:nvSpPr>
          <p:cNvPr id="3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EC4032-A051-2B3F-3650-21573FC72301}"/>
              </a:ext>
            </a:extLst>
          </p:cNvPr>
          <p:cNvSpPr>
            <a:spLocks noGrp="1"/>
          </p:cNvSpPr>
          <p:nvPr>
            <p:ph idx="1"/>
          </p:nvPr>
        </p:nvSpPr>
        <p:spPr>
          <a:xfrm>
            <a:off x="572493" y="2071316"/>
            <a:ext cx="6713552" cy="4119172"/>
          </a:xfrm>
        </p:spPr>
        <p:txBody>
          <a:bodyPr anchor="t">
            <a:normAutofit/>
          </a:bodyPr>
          <a:lstStyle/>
          <a:p>
            <a:r>
              <a:rPr lang="en-US" sz="2200" dirty="0"/>
              <a:t>More people prefer the price range between 50-99 so without compromising the quality we can set our price MRP on 100 if we compare with other energy drink companies. </a:t>
            </a:r>
          </a:p>
          <a:p>
            <a:r>
              <a:rPr lang="en-US" sz="2200" dirty="0"/>
              <a:t>People tends to like Limited Edition product too so we can also launch a limited-edition product with 150 price. People who tends to pay more but don’t want to compromise with taste and quality.</a:t>
            </a:r>
          </a:p>
        </p:txBody>
      </p:sp>
      <p:pic>
        <p:nvPicPr>
          <p:cNvPr id="12" name="Picture 11">
            <a:extLst>
              <a:ext uri="{FF2B5EF4-FFF2-40B4-BE49-F238E27FC236}">
                <a16:creationId xmlns:a16="http://schemas.microsoft.com/office/drawing/2014/main" id="{B70FDB7B-443A-9C5C-6B80-A5241246134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87" r="3505" b="-3"/>
          <a:stretch/>
        </p:blipFill>
        <p:spPr>
          <a:xfrm>
            <a:off x="7675658" y="2093976"/>
            <a:ext cx="3941064" cy="4096512"/>
          </a:xfrm>
          <a:prstGeom prst="rect">
            <a:avLst/>
          </a:prstGeom>
        </p:spPr>
      </p:pic>
    </p:spTree>
    <p:extLst>
      <p:ext uri="{BB962C8B-B14F-4D97-AF65-F5344CB8AC3E}">
        <p14:creationId xmlns:p14="http://schemas.microsoft.com/office/powerpoint/2010/main" val="2395268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3AEE8-768A-0BBF-4BD9-AC55B06744C3}"/>
              </a:ext>
            </a:extLst>
          </p:cNvPr>
          <p:cNvSpPr>
            <a:spLocks noGrp="1"/>
          </p:cNvSpPr>
          <p:nvPr>
            <p:ph type="title"/>
          </p:nvPr>
        </p:nvSpPr>
        <p:spPr>
          <a:xfrm>
            <a:off x="572493" y="238539"/>
            <a:ext cx="11018520" cy="1434415"/>
          </a:xfrm>
        </p:spPr>
        <p:txBody>
          <a:bodyPr anchor="b">
            <a:normAutofit/>
          </a:bodyPr>
          <a:lstStyle/>
          <a:p>
            <a:r>
              <a:rPr lang="en-US" sz="5000"/>
              <a:t>Marketing campaigns, offers &amp; discount</a:t>
            </a:r>
          </a:p>
        </p:txBody>
      </p:sp>
      <p:sp>
        <p:nvSpPr>
          <p:cNvPr id="4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AAEE7A-137B-FA35-F362-9F6A9666F4CD}"/>
              </a:ext>
            </a:extLst>
          </p:cNvPr>
          <p:cNvSpPr>
            <a:spLocks noGrp="1"/>
          </p:cNvSpPr>
          <p:nvPr>
            <p:ph idx="1"/>
          </p:nvPr>
        </p:nvSpPr>
        <p:spPr>
          <a:xfrm>
            <a:off x="572493" y="2071316"/>
            <a:ext cx="6713552" cy="4119172"/>
          </a:xfrm>
        </p:spPr>
        <p:txBody>
          <a:bodyPr anchor="t">
            <a:normAutofit/>
          </a:bodyPr>
          <a:lstStyle/>
          <a:p>
            <a:r>
              <a:rPr lang="en-US" sz="2200"/>
              <a:t>Most people buying energy drinks in Supermarket, so we need to put big posters of   Code-X for more brand visibility.</a:t>
            </a:r>
          </a:p>
          <a:p>
            <a:r>
              <a:rPr lang="en-US" sz="2200"/>
              <a:t>For increasing the sale, we can provide 10% discount for 3 months and more offers like Buy 3 GET 1 Free</a:t>
            </a:r>
          </a:p>
          <a:p>
            <a:r>
              <a:rPr lang="en-US" sz="2200"/>
              <a:t>MRP : 100 , Discounted Price : 90</a:t>
            </a:r>
          </a:p>
          <a:p>
            <a:r>
              <a:rPr lang="en-US" sz="2200"/>
              <a:t>Buy 3 get 1 free 300/4 = 75 effective price</a:t>
            </a:r>
          </a:p>
          <a:p>
            <a:r>
              <a:rPr lang="en-US" sz="2200"/>
              <a:t>We can collect the data for 3 months and analyze how it has performed and later on we can extend the offer if we need it.</a:t>
            </a:r>
          </a:p>
        </p:txBody>
      </p:sp>
      <p:pic>
        <p:nvPicPr>
          <p:cNvPr id="31" name="Picture 22" descr="A pink and white banner with white text&#10;&#10;Description automatically generated">
            <a:extLst>
              <a:ext uri="{FF2B5EF4-FFF2-40B4-BE49-F238E27FC236}">
                <a16:creationId xmlns:a16="http://schemas.microsoft.com/office/drawing/2014/main" id="{A5BCA618-CD36-6DDA-63D3-8E36F68421D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84" r="2008" b="-3"/>
          <a:stretch/>
        </p:blipFill>
        <p:spPr>
          <a:xfrm>
            <a:off x="7675658" y="2093976"/>
            <a:ext cx="3941064" cy="4096512"/>
          </a:xfrm>
          <a:prstGeom prst="rect">
            <a:avLst/>
          </a:prstGeom>
        </p:spPr>
      </p:pic>
    </p:spTree>
    <p:extLst>
      <p:ext uri="{BB962C8B-B14F-4D97-AF65-F5344CB8AC3E}">
        <p14:creationId xmlns:p14="http://schemas.microsoft.com/office/powerpoint/2010/main" val="291616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50086C-E6AE-00ED-6430-CD118469A673}"/>
              </a:ext>
            </a:extLst>
          </p:cNvPr>
          <p:cNvSpPr>
            <a:spLocks noGrp="1"/>
          </p:cNvSpPr>
          <p:nvPr>
            <p:ph type="title"/>
          </p:nvPr>
        </p:nvSpPr>
        <p:spPr>
          <a:xfrm>
            <a:off x="630936" y="640080"/>
            <a:ext cx="4818888" cy="1481328"/>
          </a:xfrm>
        </p:spPr>
        <p:txBody>
          <a:bodyPr anchor="b">
            <a:normAutofit/>
          </a:bodyPr>
          <a:lstStyle/>
          <a:p>
            <a:r>
              <a:rPr lang="en-US" sz="5000"/>
              <a:t>Demographics Insight</a:t>
            </a:r>
          </a:p>
        </p:txBody>
      </p:sp>
      <p:sp>
        <p:nvSpPr>
          <p:cNvPr id="1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56EA19-CAFC-1C70-BB9C-2960F9EA897F}"/>
              </a:ext>
            </a:extLst>
          </p:cNvPr>
          <p:cNvSpPr>
            <a:spLocks noGrp="1"/>
          </p:cNvSpPr>
          <p:nvPr>
            <p:ph idx="1"/>
          </p:nvPr>
        </p:nvSpPr>
        <p:spPr>
          <a:xfrm>
            <a:off x="630936" y="2660904"/>
            <a:ext cx="4818888" cy="3547872"/>
          </a:xfrm>
        </p:spPr>
        <p:txBody>
          <a:bodyPr anchor="t">
            <a:normAutofit/>
          </a:bodyPr>
          <a:lstStyle/>
          <a:p>
            <a:r>
              <a:rPr lang="en-US" sz="2200"/>
              <a:t>Gender Preference</a:t>
            </a:r>
          </a:p>
          <a:p>
            <a:r>
              <a:rPr lang="en-US" sz="2200"/>
              <a:t>Age Group Preference</a:t>
            </a:r>
          </a:p>
          <a:p>
            <a:r>
              <a:rPr lang="en-US" sz="2200"/>
              <a:t>Marketing Preference</a:t>
            </a:r>
          </a:p>
          <a:p>
            <a:pPr marL="0" indent="0">
              <a:buNone/>
            </a:pPr>
            <a:endParaRPr lang="en-US" sz="2200"/>
          </a:p>
        </p:txBody>
      </p:sp>
      <p:pic>
        <p:nvPicPr>
          <p:cNvPr id="5" name="Picture 4" descr="Red toy person in front of two lines of white figures">
            <a:extLst>
              <a:ext uri="{FF2B5EF4-FFF2-40B4-BE49-F238E27FC236}">
                <a16:creationId xmlns:a16="http://schemas.microsoft.com/office/drawing/2014/main" id="{5448F2E5-F119-5B99-B828-3CB53F49BB16}"/>
              </a:ext>
            </a:extLst>
          </p:cNvPr>
          <p:cNvPicPr>
            <a:picLocks noChangeAspect="1"/>
          </p:cNvPicPr>
          <p:nvPr/>
        </p:nvPicPr>
        <p:blipFill rotWithShape="1">
          <a:blip r:embed="rId2"/>
          <a:srcRect l="27235" r="23379"/>
          <a:stretch/>
        </p:blipFill>
        <p:spPr>
          <a:xfrm>
            <a:off x="6733724" y="640080"/>
            <a:ext cx="4189616" cy="5577840"/>
          </a:xfrm>
          <a:prstGeom prst="rect">
            <a:avLst/>
          </a:prstGeom>
        </p:spPr>
      </p:pic>
    </p:spTree>
    <p:extLst>
      <p:ext uri="{BB962C8B-B14F-4D97-AF65-F5344CB8AC3E}">
        <p14:creationId xmlns:p14="http://schemas.microsoft.com/office/powerpoint/2010/main" val="916768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0B9320-85C0-FBFC-FD21-1FF9B22CBC62}"/>
              </a:ext>
            </a:extLst>
          </p:cNvPr>
          <p:cNvSpPr>
            <a:spLocks noGrp="1"/>
          </p:cNvSpPr>
          <p:nvPr>
            <p:ph type="title"/>
          </p:nvPr>
        </p:nvSpPr>
        <p:spPr>
          <a:xfrm>
            <a:off x="572493" y="238539"/>
            <a:ext cx="11018520" cy="1434415"/>
          </a:xfrm>
        </p:spPr>
        <p:txBody>
          <a:bodyPr anchor="b">
            <a:normAutofit/>
          </a:bodyPr>
          <a:lstStyle/>
          <a:p>
            <a:r>
              <a:rPr lang="en-US" sz="5400"/>
              <a:t>Brand Ambassador</a:t>
            </a:r>
            <a:endParaRPr lang="en-US" sz="5400" dirty="0"/>
          </a:p>
        </p:txBody>
      </p:sp>
      <p:sp>
        <p:nvSpPr>
          <p:cNvPr id="3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D8D8A1-C769-36A4-7620-D6E5A0C223D1}"/>
              </a:ext>
            </a:extLst>
          </p:cNvPr>
          <p:cNvSpPr>
            <a:spLocks noGrp="1"/>
          </p:cNvSpPr>
          <p:nvPr>
            <p:ph idx="1"/>
          </p:nvPr>
        </p:nvSpPr>
        <p:spPr>
          <a:xfrm>
            <a:off x="572493" y="2071316"/>
            <a:ext cx="6713552" cy="4119172"/>
          </a:xfrm>
        </p:spPr>
        <p:txBody>
          <a:bodyPr anchor="t">
            <a:normAutofit/>
          </a:bodyPr>
          <a:lstStyle/>
          <a:p>
            <a:r>
              <a:rPr lang="en-US" sz="2200"/>
              <a:t>We can choose Virat Kohli as Brand Ambassador.</a:t>
            </a:r>
          </a:p>
          <a:p>
            <a:r>
              <a:rPr lang="en-US" sz="2200"/>
              <a:t>He is a great Social Media influencer &amp; fittest player on Indian Cricket team</a:t>
            </a:r>
            <a:endParaRPr lang="en-US" sz="2200" dirty="0"/>
          </a:p>
        </p:txBody>
      </p:sp>
      <p:pic>
        <p:nvPicPr>
          <p:cNvPr id="31" name="Picture 11">
            <a:extLst>
              <a:ext uri="{FF2B5EF4-FFF2-40B4-BE49-F238E27FC236}">
                <a16:creationId xmlns:a16="http://schemas.microsoft.com/office/drawing/2014/main" id="{6BCB7E7B-782F-2E5E-37E1-DBFEC845539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25"/>
          <a:stretch/>
        </p:blipFill>
        <p:spPr>
          <a:xfrm>
            <a:off x="7675658" y="2093976"/>
            <a:ext cx="3941064" cy="4096512"/>
          </a:xfrm>
          <a:prstGeom prst="rect">
            <a:avLst/>
          </a:prstGeom>
        </p:spPr>
      </p:pic>
    </p:spTree>
    <p:extLst>
      <p:ext uri="{BB962C8B-B14F-4D97-AF65-F5344CB8AC3E}">
        <p14:creationId xmlns:p14="http://schemas.microsoft.com/office/powerpoint/2010/main" val="3421381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One in a crowd">
            <a:extLst>
              <a:ext uri="{FF2B5EF4-FFF2-40B4-BE49-F238E27FC236}">
                <a16:creationId xmlns:a16="http://schemas.microsoft.com/office/drawing/2014/main" id="{FF16D314-695F-3217-558A-A1E8CB3EAB36}"/>
              </a:ext>
            </a:extLst>
          </p:cNvPr>
          <p:cNvPicPr>
            <a:picLocks noChangeAspect="1"/>
          </p:cNvPicPr>
          <p:nvPr/>
        </p:nvPicPr>
        <p:blipFill rotWithShape="1">
          <a:blip r:embed="rId2"/>
          <a:srcRect b="5436"/>
          <a:stretch/>
        </p:blipFill>
        <p:spPr>
          <a:xfrm>
            <a:off x="1" y="10"/>
            <a:ext cx="9669642"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2DE945-053B-AAFE-4BB5-DE89686AC4CA}"/>
              </a:ext>
            </a:extLst>
          </p:cNvPr>
          <p:cNvSpPr>
            <a:spLocks noGrp="1"/>
          </p:cNvSpPr>
          <p:nvPr>
            <p:ph type="title"/>
          </p:nvPr>
        </p:nvSpPr>
        <p:spPr>
          <a:xfrm>
            <a:off x="7531610" y="365125"/>
            <a:ext cx="3822189" cy="1899912"/>
          </a:xfrm>
        </p:spPr>
        <p:txBody>
          <a:bodyPr>
            <a:normAutofit/>
          </a:bodyPr>
          <a:lstStyle/>
          <a:p>
            <a:r>
              <a:rPr lang="en-US" sz="4000"/>
              <a:t>Target Audience</a:t>
            </a:r>
          </a:p>
        </p:txBody>
      </p:sp>
      <p:sp>
        <p:nvSpPr>
          <p:cNvPr id="3" name="Content Placeholder 2">
            <a:extLst>
              <a:ext uri="{FF2B5EF4-FFF2-40B4-BE49-F238E27FC236}">
                <a16:creationId xmlns:a16="http://schemas.microsoft.com/office/drawing/2014/main" id="{93EB96C3-43DA-47EC-DAE5-9E415945A62C}"/>
              </a:ext>
            </a:extLst>
          </p:cNvPr>
          <p:cNvSpPr>
            <a:spLocks noGrp="1"/>
          </p:cNvSpPr>
          <p:nvPr>
            <p:ph idx="1"/>
          </p:nvPr>
        </p:nvSpPr>
        <p:spPr>
          <a:xfrm>
            <a:off x="7531610" y="2434201"/>
            <a:ext cx="3822189" cy="3742762"/>
          </a:xfrm>
        </p:spPr>
        <p:txBody>
          <a:bodyPr>
            <a:normAutofit/>
          </a:bodyPr>
          <a:lstStyle/>
          <a:p>
            <a:r>
              <a:rPr lang="en-US" sz="2000"/>
              <a:t>19-30 age group takes more energy drink</a:t>
            </a:r>
          </a:p>
          <a:p>
            <a:r>
              <a:rPr lang="en-US" sz="2000"/>
              <a:t>We should target 19-30 more through various social media channels like Instagram, Facebook, YouTube etc</a:t>
            </a:r>
          </a:p>
          <a:p>
            <a:r>
              <a:rPr lang="en-US" sz="2000"/>
              <a:t>Online ads are the most preferred Marketing channel by youth</a:t>
            </a:r>
          </a:p>
        </p:txBody>
      </p:sp>
    </p:spTree>
    <p:extLst>
      <p:ext uri="{BB962C8B-B14F-4D97-AF65-F5344CB8AC3E}">
        <p14:creationId xmlns:p14="http://schemas.microsoft.com/office/powerpoint/2010/main" val="441172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CC348-319A-2D7D-B673-2047D9649D63}"/>
              </a:ext>
            </a:extLst>
          </p:cNvPr>
          <p:cNvSpPr>
            <a:spLocks noGrp="1"/>
          </p:cNvSpPr>
          <p:nvPr>
            <p:ph type="title"/>
          </p:nvPr>
        </p:nvSpPr>
        <p:spPr>
          <a:xfrm>
            <a:off x="638882" y="3577456"/>
            <a:ext cx="10909640" cy="1687814"/>
          </a:xfrm>
        </p:spPr>
        <p:txBody>
          <a:bodyPr vert="horz" lIns="91440" tIns="45720" rIns="91440" bIns="45720" rtlCol="0" anchor="b">
            <a:normAutofit/>
          </a:bodyPr>
          <a:lstStyle/>
          <a:p>
            <a:pPr algn="ctr"/>
            <a:r>
              <a:rPr lang="en-US" sz="6600" kern="1200">
                <a:solidFill>
                  <a:schemeClr val="tx1"/>
                </a:solidFill>
                <a:latin typeface="+mj-lt"/>
                <a:ea typeface="+mj-ea"/>
                <a:cs typeface="+mj-cs"/>
              </a:rPr>
              <a:t>Thank You</a:t>
            </a:r>
          </a:p>
        </p:txBody>
      </p:sp>
      <p:pic>
        <p:nvPicPr>
          <p:cNvPr id="20" name="Graphic 6" descr="Smiling Face with No Fill">
            <a:extLst>
              <a:ext uri="{FF2B5EF4-FFF2-40B4-BE49-F238E27FC236}">
                <a16:creationId xmlns:a16="http://schemas.microsoft.com/office/drawing/2014/main" id="{BE803B82-9EEA-4445-F3BE-1724A249D7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700" y="591670"/>
            <a:ext cx="2742004" cy="2742004"/>
          </a:xfrm>
          <a:prstGeom prst="rect">
            <a:avLst/>
          </a:prstGeom>
        </p:spPr>
      </p:pic>
      <p:sp>
        <p:nvSpPr>
          <p:cNvPr id="21"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9124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50AA3-A30F-F94A-DDD3-7AA6F66EF7A7}"/>
              </a:ext>
            </a:extLst>
          </p:cNvPr>
          <p:cNvSpPr>
            <a:spLocks noGrp="1"/>
          </p:cNvSpPr>
          <p:nvPr>
            <p:ph type="title"/>
          </p:nvPr>
        </p:nvSpPr>
        <p:spPr>
          <a:xfrm>
            <a:off x="630936" y="639520"/>
            <a:ext cx="3429000" cy="1719072"/>
          </a:xfrm>
        </p:spPr>
        <p:txBody>
          <a:bodyPr anchor="b">
            <a:normAutofit/>
          </a:bodyPr>
          <a:lstStyle/>
          <a:p>
            <a:r>
              <a:rPr lang="en-US" sz="5400" dirty="0"/>
              <a:t>Gender Preference</a:t>
            </a:r>
          </a:p>
        </p:txBody>
      </p:sp>
      <p:sp>
        <p:nvSpPr>
          <p:cNvPr id="2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95FD9CA1-7B14-1528-5F9E-EF7532333D04}"/>
              </a:ext>
            </a:extLst>
          </p:cNvPr>
          <p:cNvSpPr>
            <a:spLocks noGrp="1"/>
          </p:cNvSpPr>
          <p:nvPr>
            <p:ph idx="1"/>
          </p:nvPr>
        </p:nvSpPr>
        <p:spPr>
          <a:xfrm>
            <a:off x="630936" y="2807208"/>
            <a:ext cx="3429000" cy="3410712"/>
          </a:xfrm>
        </p:spPr>
        <p:txBody>
          <a:bodyPr anchor="t">
            <a:normAutofit/>
          </a:bodyPr>
          <a:lstStyle/>
          <a:p>
            <a:r>
              <a:rPr lang="en-US" sz="2200" dirty="0"/>
              <a:t>Out of total respondents Males prefer more energy drinks</a:t>
            </a:r>
          </a:p>
          <a:p>
            <a:endParaRPr lang="en-US" sz="2200" dirty="0"/>
          </a:p>
        </p:txBody>
      </p:sp>
      <p:pic>
        <p:nvPicPr>
          <p:cNvPr id="9" name="Picture 8" descr="A graph of a bar&#10;&#10;Description automatically generated">
            <a:extLst>
              <a:ext uri="{FF2B5EF4-FFF2-40B4-BE49-F238E27FC236}">
                <a16:creationId xmlns:a16="http://schemas.microsoft.com/office/drawing/2014/main" id="{B9166E45-C9D8-187A-71D2-76F609ACB36D}"/>
              </a:ext>
            </a:extLst>
          </p:cNvPr>
          <p:cNvPicPr>
            <a:picLocks noChangeAspect="1"/>
          </p:cNvPicPr>
          <p:nvPr/>
        </p:nvPicPr>
        <p:blipFill>
          <a:blip r:embed="rId2"/>
          <a:stretch>
            <a:fillRect/>
          </a:stretch>
        </p:blipFill>
        <p:spPr>
          <a:xfrm>
            <a:off x="4654296" y="1375144"/>
            <a:ext cx="6903720" cy="4107712"/>
          </a:xfrm>
          <a:prstGeom prst="rect">
            <a:avLst/>
          </a:prstGeom>
        </p:spPr>
      </p:pic>
    </p:spTree>
    <p:extLst>
      <p:ext uri="{BB962C8B-B14F-4D97-AF65-F5344CB8AC3E}">
        <p14:creationId xmlns:p14="http://schemas.microsoft.com/office/powerpoint/2010/main" val="3872115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136BC-D30A-2E52-249A-FACC1A13CCA9}"/>
              </a:ext>
            </a:extLst>
          </p:cNvPr>
          <p:cNvSpPr>
            <a:spLocks noGrp="1"/>
          </p:cNvSpPr>
          <p:nvPr>
            <p:ph type="title"/>
          </p:nvPr>
        </p:nvSpPr>
        <p:spPr>
          <a:xfrm>
            <a:off x="630936" y="639520"/>
            <a:ext cx="3429000" cy="1719072"/>
          </a:xfrm>
        </p:spPr>
        <p:txBody>
          <a:bodyPr anchor="b">
            <a:normAutofit/>
          </a:bodyPr>
          <a:lstStyle/>
          <a:p>
            <a:r>
              <a:rPr lang="en-US" sz="5400" dirty="0"/>
              <a:t>Age Group Preference</a:t>
            </a:r>
          </a:p>
        </p:txBody>
      </p:sp>
      <p:sp>
        <p:nvSpPr>
          <p:cNvPr id="2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7E3478-8160-388A-5CC3-B86237DF3679}"/>
              </a:ext>
            </a:extLst>
          </p:cNvPr>
          <p:cNvSpPr>
            <a:spLocks noGrp="1"/>
          </p:cNvSpPr>
          <p:nvPr>
            <p:ph idx="1"/>
          </p:nvPr>
        </p:nvSpPr>
        <p:spPr>
          <a:xfrm>
            <a:off x="630936" y="2807208"/>
            <a:ext cx="3429000" cy="3410712"/>
          </a:xfrm>
        </p:spPr>
        <p:txBody>
          <a:bodyPr anchor="t">
            <a:normAutofit/>
          </a:bodyPr>
          <a:lstStyle/>
          <a:p>
            <a:r>
              <a:rPr lang="en-US" sz="2200"/>
              <a:t>19-30 Age group prefer more energy drink</a:t>
            </a:r>
          </a:p>
        </p:txBody>
      </p:sp>
      <p:pic>
        <p:nvPicPr>
          <p:cNvPr id="7" name="Picture 6">
            <a:extLst>
              <a:ext uri="{FF2B5EF4-FFF2-40B4-BE49-F238E27FC236}">
                <a16:creationId xmlns:a16="http://schemas.microsoft.com/office/drawing/2014/main" id="{225B7DEA-0F28-3E93-FC38-7A180C12C65D}"/>
              </a:ext>
            </a:extLst>
          </p:cNvPr>
          <p:cNvPicPr>
            <a:picLocks noChangeAspect="1"/>
          </p:cNvPicPr>
          <p:nvPr/>
        </p:nvPicPr>
        <p:blipFill>
          <a:blip r:embed="rId2"/>
          <a:stretch>
            <a:fillRect/>
          </a:stretch>
        </p:blipFill>
        <p:spPr>
          <a:xfrm>
            <a:off x="4654296" y="1401032"/>
            <a:ext cx="6903720" cy="4055936"/>
          </a:xfrm>
          <a:prstGeom prst="rect">
            <a:avLst/>
          </a:prstGeom>
        </p:spPr>
      </p:pic>
    </p:spTree>
    <p:extLst>
      <p:ext uri="{BB962C8B-B14F-4D97-AF65-F5344CB8AC3E}">
        <p14:creationId xmlns:p14="http://schemas.microsoft.com/office/powerpoint/2010/main" val="1521332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319F6-DF8A-C70C-26AF-221B3F70456E}"/>
              </a:ext>
            </a:extLst>
          </p:cNvPr>
          <p:cNvSpPr>
            <a:spLocks noGrp="1"/>
          </p:cNvSpPr>
          <p:nvPr>
            <p:ph type="title"/>
          </p:nvPr>
        </p:nvSpPr>
        <p:spPr>
          <a:xfrm>
            <a:off x="630936" y="639520"/>
            <a:ext cx="3429000" cy="1719072"/>
          </a:xfrm>
        </p:spPr>
        <p:txBody>
          <a:bodyPr anchor="b">
            <a:normAutofit/>
          </a:bodyPr>
          <a:lstStyle/>
          <a:p>
            <a:r>
              <a:rPr lang="en-US" sz="5400"/>
              <a:t>Marketing Preference</a:t>
            </a:r>
          </a:p>
        </p:txBody>
      </p:sp>
      <p:sp>
        <p:nvSpPr>
          <p:cNvPr id="1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C8A7CB-C7B3-2B12-06BE-84229EC7E301}"/>
              </a:ext>
            </a:extLst>
          </p:cNvPr>
          <p:cNvSpPr>
            <a:spLocks noGrp="1"/>
          </p:cNvSpPr>
          <p:nvPr>
            <p:ph idx="1"/>
          </p:nvPr>
        </p:nvSpPr>
        <p:spPr>
          <a:xfrm>
            <a:off x="630936" y="2807208"/>
            <a:ext cx="3429000" cy="3410712"/>
          </a:xfrm>
        </p:spPr>
        <p:txBody>
          <a:bodyPr anchor="t">
            <a:normAutofit/>
          </a:bodyPr>
          <a:lstStyle/>
          <a:p>
            <a:r>
              <a:rPr lang="en-US" sz="2200"/>
              <a:t>I have filtered the age group from 15-30 and Online Ads is the most preferred marketing channel</a:t>
            </a:r>
          </a:p>
        </p:txBody>
      </p:sp>
      <p:pic>
        <p:nvPicPr>
          <p:cNvPr id="5" name="Picture 4">
            <a:extLst>
              <a:ext uri="{FF2B5EF4-FFF2-40B4-BE49-F238E27FC236}">
                <a16:creationId xmlns:a16="http://schemas.microsoft.com/office/drawing/2014/main" id="{F73A0DF3-DDAD-BB29-1002-AD145A6D73CE}"/>
              </a:ext>
            </a:extLst>
          </p:cNvPr>
          <p:cNvPicPr>
            <a:picLocks noChangeAspect="1"/>
          </p:cNvPicPr>
          <p:nvPr/>
        </p:nvPicPr>
        <p:blipFill>
          <a:blip r:embed="rId2"/>
          <a:stretch>
            <a:fillRect/>
          </a:stretch>
        </p:blipFill>
        <p:spPr>
          <a:xfrm>
            <a:off x="4654296" y="1409662"/>
            <a:ext cx="6903720" cy="4038675"/>
          </a:xfrm>
          <a:prstGeom prst="rect">
            <a:avLst/>
          </a:prstGeom>
        </p:spPr>
      </p:pic>
    </p:spTree>
    <p:extLst>
      <p:ext uri="{BB962C8B-B14F-4D97-AF65-F5344CB8AC3E}">
        <p14:creationId xmlns:p14="http://schemas.microsoft.com/office/powerpoint/2010/main" val="2365205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EFEF-66EE-934F-3714-2E5159B65E29}"/>
              </a:ext>
            </a:extLst>
          </p:cNvPr>
          <p:cNvSpPr>
            <a:spLocks noGrp="1"/>
          </p:cNvSpPr>
          <p:nvPr>
            <p:ph type="title"/>
          </p:nvPr>
        </p:nvSpPr>
        <p:spPr>
          <a:xfrm>
            <a:off x="762000" y="1138036"/>
            <a:ext cx="9058195" cy="1048901"/>
          </a:xfrm>
        </p:spPr>
        <p:txBody>
          <a:bodyPr anchor="t">
            <a:normAutofit/>
          </a:bodyPr>
          <a:lstStyle/>
          <a:p>
            <a:r>
              <a:rPr lang="en-US" sz="3200"/>
              <a:t>Consumer Preference Insights</a:t>
            </a:r>
            <a:endParaRPr lang="en-US" sz="3200" dirty="0"/>
          </a:p>
        </p:txBody>
      </p:sp>
      <p:cxnSp>
        <p:nvCxnSpPr>
          <p:cNvPr id="20" name="Straight Connector 19">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57B3D1D-DA81-FE8C-5849-435349727729}"/>
              </a:ext>
            </a:extLst>
          </p:cNvPr>
          <p:cNvGraphicFramePr>
            <a:graphicFrameLocks noGrp="1"/>
          </p:cNvGraphicFramePr>
          <p:nvPr>
            <p:ph idx="1"/>
            <p:extLst>
              <p:ext uri="{D42A27DB-BD31-4B8C-83A1-F6EECF244321}">
                <p14:modId xmlns:p14="http://schemas.microsoft.com/office/powerpoint/2010/main" val="832495797"/>
              </p:ext>
            </p:extLst>
          </p:nvPr>
        </p:nvGraphicFramePr>
        <p:xfrm>
          <a:off x="6731918" y="2321168"/>
          <a:ext cx="4567453" cy="38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503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F43C50-82B6-8BB4-CDB7-43591BA6E856}"/>
              </a:ext>
            </a:extLst>
          </p:cNvPr>
          <p:cNvSpPr>
            <a:spLocks noGrp="1"/>
          </p:cNvSpPr>
          <p:nvPr>
            <p:ph type="title"/>
          </p:nvPr>
        </p:nvSpPr>
        <p:spPr>
          <a:xfrm>
            <a:off x="630936" y="639520"/>
            <a:ext cx="3429000" cy="1719072"/>
          </a:xfrm>
        </p:spPr>
        <p:txBody>
          <a:bodyPr anchor="b">
            <a:normAutofit/>
          </a:bodyPr>
          <a:lstStyle/>
          <a:p>
            <a:r>
              <a:rPr lang="en-US" sz="5400"/>
              <a:t>Ingredient Preferences</a:t>
            </a:r>
          </a:p>
        </p:txBody>
      </p:sp>
      <p:sp>
        <p:nvSpPr>
          <p:cNvPr id="3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79FB03-DF1B-B8C2-FED3-CCC094F9AF84}"/>
              </a:ext>
            </a:extLst>
          </p:cNvPr>
          <p:cNvSpPr>
            <a:spLocks noGrp="1"/>
          </p:cNvSpPr>
          <p:nvPr>
            <p:ph idx="1"/>
          </p:nvPr>
        </p:nvSpPr>
        <p:spPr>
          <a:xfrm>
            <a:off x="630936" y="2807208"/>
            <a:ext cx="3429000" cy="3410712"/>
          </a:xfrm>
        </p:spPr>
        <p:txBody>
          <a:bodyPr anchor="t">
            <a:normAutofit/>
          </a:bodyPr>
          <a:lstStyle/>
          <a:p>
            <a:r>
              <a:rPr lang="en-US" sz="2200"/>
              <a:t>Caffeine is the most preferred ingredient chosen by the respondents</a:t>
            </a:r>
          </a:p>
        </p:txBody>
      </p:sp>
      <p:pic>
        <p:nvPicPr>
          <p:cNvPr id="7" name="Picture 6">
            <a:extLst>
              <a:ext uri="{FF2B5EF4-FFF2-40B4-BE49-F238E27FC236}">
                <a16:creationId xmlns:a16="http://schemas.microsoft.com/office/drawing/2014/main" id="{C7A1C2EA-F2DA-2809-1133-82228053625C}"/>
              </a:ext>
            </a:extLst>
          </p:cNvPr>
          <p:cNvPicPr>
            <a:picLocks noChangeAspect="1"/>
          </p:cNvPicPr>
          <p:nvPr/>
        </p:nvPicPr>
        <p:blipFill>
          <a:blip r:embed="rId2"/>
          <a:stretch>
            <a:fillRect/>
          </a:stretch>
        </p:blipFill>
        <p:spPr>
          <a:xfrm>
            <a:off x="4654296" y="1366513"/>
            <a:ext cx="6903720" cy="4124973"/>
          </a:xfrm>
          <a:prstGeom prst="rect">
            <a:avLst/>
          </a:prstGeom>
        </p:spPr>
      </p:pic>
    </p:spTree>
    <p:extLst>
      <p:ext uri="{BB962C8B-B14F-4D97-AF65-F5344CB8AC3E}">
        <p14:creationId xmlns:p14="http://schemas.microsoft.com/office/powerpoint/2010/main" val="1181885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8E8C2-52B2-C4F1-C0A7-3011F98EEB97}"/>
              </a:ext>
            </a:extLst>
          </p:cNvPr>
          <p:cNvSpPr>
            <a:spLocks noGrp="1"/>
          </p:cNvSpPr>
          <p:nvPr>
            <p:ph type="title"/>
          </p:nvPr>
        </p:nvSpPr>
        <p:spPr>
          <a:xfrm>
            <a:off x="630936" y="639520"/>
            <a:ext cx="3429000" cy="1719072"/>
          </a:xfrm>
        </p:spPr>
        <p:txBody>
          <a:bodyPr anchor="b">
            <a:normAutofit/>
          </a:bodyPr>
          <a:lstStyle/>
          <a:p>
            <a:r>
              <a:rPr lang="en-US" sz="5400"/>
              <a:t>Packaging Preferences</a:t>
            </a:r>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B0906D-15B0-4383-0592-5272C5247B5F}"/>
              </a:ext>
            </a:extLst>
          </p:cNvPr>
          <p:cNvSpPr>
            <a:spLocks noGrp="1"/>
          </p:cNvSpPr>
          <p:nvPr>
            <p:ph idx="1"/>
          </p:nvPr>
        </p:nvSpPr>
        <p:spPr>
          <a:xfrm>
            <a:off x="630936" y="2807208"/>
            <a:ext cx="3429000" cy="3410712"/>
          </a:xfrm>
        </p:spPr>
        <p:txBody>
          <a:bodyPr anchor="t">
            <a:normAutofit/>
          </a:bodyPr>
          <a:lstStyle/>
          <a:p>
            <a:r>
              <a:rPr lang="en-US" sz="2200"/>
              <a:t>Compact &amp; Portable Cans are the most preferred packaging by the respondents</a:t>
            </a:r>
          </a:p>
        </p:txBody>
      </p:sp>
      <p:pic>
        <p:nvPicPr>
          <p:cNvPr id="5" name="Picture 4">
            <a:extLst>
              <a:ext uri="{FF2B5EF4-FFF2-40B4-BE49-F238E27FC236}">
                <a16:creationId xmlns:a16="http://schemas.microsoft.com/office/drawing/2014/main" id="{5AF91640-5C05-10C7-4AE3-BB13938B55AE}"/>
              </a:ext>
            </a:extLst>
          </p:cNvPr>
          <p:cNvPicPr>
            <a:picLocks noChangeAspect="1"/>
          </p:cNvPicPr>
          <p:nvPr/>
        </p:nvPicPr>
        <p:blipFill>
          <a:blip r:embed="rId2"/>
          <a:stretch>
            <a:fillRect/>
          </a:stretch>
        </p:blipFill>
        <p:spPr>
          <a:xfrm>
            <a:off x="4654296" y="1444181"/>
            <a:ext cx="6903720" cy="3969638"/>
          </a:xfrm>
          <a:prstGeom prst="rect">
            <a:avLst/>
          </a:prstGeom>
        </p:spPr>
      </p:pic>
    </p:spTree>
    <p:extLst>
      <p:ext uri="{BB962C8B-B14F-4D97-AF65-F5344CB8AC3E}">
        <p14:creationId xmlns:p14="http://schemas.microsoft.com/office/powerpoint/2010/main" val="949546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0C6025-53B3-7E0B-EC77-7704DB7B3C03}"/>
              </a:ext>
            </a:extLst>
          </p:cNvPr>
          <p:cNvSpPr>
            <a:spLocks noGrp="1"/>
          </p:cNvSpPr>
          <p:nvPr>
            <p:ph type="title"/>
          </p:nvPr>
        </p:nvSpPr>
        <p:spPr>
          <a:xfrm>
            <a:off x="1043631" y="809898"/>
            <a:ext cx="10173010" cy="1554480"/>
          </a:xfrm>
        </p:spPr>
        <p:txBody>
          <a:bodyPr anchor="ctr">
            <a:normAutofit/>
          </a:bodyPr>
          <a:lstStyle/>
          <a:p>
            <a:r>
              <a:rPr lang="en-US" sz="4800"/>
              <a:t>Competetion Analysis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30" name="Content Placeholder 2">
            <a:extLst>
              <a:ext uri="{FF2B5EF4-FFF2-40B4-BE49-F238E27FC236}">
                <a16:creationId xmlns:a16="http://schemas.microsoft.com/office/drawing/2014/main" id="{E794FA3D-6090-E548-EFE7-FC42F68A386D}"/>
              </a:ext>
            </a:extLst>
          </p:cNvPr>
          <p:cNvGraphicFramePr>
            <a:graphicFrameLocks noGrp="1"/>
          </p:cNvGraphicFramePr>
          <p:nvPr>
            <p:ph idx="1"/>
            <p:extLst>
              <p:ext uri="{D42A27DB-BD31-4B8C-83A1-F6EECF244321}">
                <p14:modId xmlns:p14="http://schemas.microsoft.com/office/powerpoint/2010/main" val="258871854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29973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639</Words>
  <Application>Microsoft Office PowerPoint</Application>
  <PresentationFormat>Widescreen</PresentationFormat>
  <Paragraphs>66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manrope</vt:lpstr>
      <vt:lpstr>Office Theme</vt:lpstr>
      <vt:lpstr>CodeX</vt:lpstr>
      <vt:lpstr>Demographics Insight</vt:lpstr>
      <vt:lpstr>Gender Preference</vt:lpstr>
      <vt:lpstr>Age Group Preference</vt:lpstr>
      <vt:lpstr>Marketing Preference</vt:lpstr>
      <vt:lpstr>Consumer Preference Insights</vt:lpstr>
      <vt:lpstr>Ingredient Preferences</vt:lpstr>
      <vt:lpstr>Packaging Preferences</vt:lpstr>
      <vt:lpstr>Competetion Analysis</vt:lpstr>
      <vt:lpstr>Market Leaders</vt:lpstr>
      <vt:lpstr>Primary reasons on brand preference</vt:lpstr>
      <vt:lpstr>Marketing Channels &amp; Brand Awareness</vt:lpstr>
      <vt:lpstr>Brand Penetration</vt:lpstr>
      <vt:lpstr>City to focus</vt:lpstr>
      <vt:lpstr>Purchase Behaviour</vt:lpstr>
      <vt:lpstr>Product Development</vt:lpstr>
      <vt:lpstr>Immediate Improvements</vt:lpstr>
      <vt:lpstr>Ideal Price Range</vt:lpstr>
      <vt:lpstr>Marketing campaigns, offers &amp; discount</vt:lpstr>
      <vt:lpstr>Brand Ambassador</vt:lpstr>
      <vt:lpstr>Target Audience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CodeX</dc:title>
  <dc:creator>Sudipta Nayak</dc:creator>
  <cp:lastModifiedBy>Sudipta Nayak</cp:lastModifiedBy>
  <cp:revision>1</cp:revision>
  <dcterms:created xsi:type="dcterms:W3CDTF">2023-07-11T05:26:55Z</dcterms:created>
  <dcterms:modified xsi:type="dcterms:W3CDTF">2023-07-15T11:28:22Z</dcterms:modified>
</cp:coreProperties>
</file>