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  <p:sldMasterId id="2147483735" r:id="rId5"/>
    <p:sldMasterId id="2147483788" r:id="rId6"/>
    <p:sldMasterId id="2147483814" r:id="rId7"/>
  </p:sldMasterIdLst>
  <p:notesMasterIdLst>
    <p:notesMasterId r:id="rId13"/>
  </p:notesMasterIdLst>
  <p:handoutMasterIdLst>
    <p:handoutMasterId r:id="rId14"/>
  </p:handoutMasterIdLst>
  <p:sldIdLst>
    <p:sldId id="314" r:id="rId8"/>
    <p:sldId id="310" r:id="rId9"/>
    <p:sldId id="311" r:id="rId10"/>
    <p:sldId id="312" r:id="rId11"/>
    <p:sldId id="31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F63B06-C092-4109-8312-99B3E5F4C613}">
          <p14:sldIdLst>
            <p14:sldId id="314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orient="horz" pos="2477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9" orient="horz" pos="3883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5700" userDrawn="1">
          <p15:clr>
            <a:srgbClr val="A4A3A4"/>
          </p15:clr>
        </p15:guide>
        <p15:guide id="12" pos="7060" userDrawn="1">
          <p15:clr>
            <a:srgbClr val="A4A3A4"/>
          </p15:clr>
        </p15:guide>
        <p15:guide id="13" pos="62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10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ka Franklin" initials="TF" lastIdx="28" clrIdx="0">
    <p:extLst>
      <p:ext uri="{19B8F6BF-5375-455C-9EA6-DF929625EA0E}">
        <p15:presenceInfo xmlns:p15="http://schemas.microsoft.com/office/powerpoint/2012/main" userId="S-1-5-21-209798942-1021198763-1520766640-265970" providerId="AD"/>
      </p:ext>
    </p:extLst>
  </p:cmAuthor>
  <p:cmAuthor id="2" name="Alex Vandenberg" initials="AV" lastIdx="27" clrIdx="1">
    <p:extLst>
      <p:ext uri="{19B8F6BF-5375-455C-9EA6-DF929625EA0E}">
        <p15:presenceInfo xmlns:p15="http://schemas.microsoft.com/office/powerpoint/2012/main" userId="S-1-5-21-155022373-702559647-618671499-77010222" providerId="AD"/>
      </p:ext>
    </p:extLst>
  </p:cmAuthor>
  <p:cmAuthor id="3" name="Kim Okerstrom" initials="KO" lastIdx="1" clrIdx="2">
    <p:extLst>
      <p:ext uri="{19B8F6BF-5375-455C-9EA6-DF929625EA0E}">
        <p15:presenceInfo xmlns:p15="http://schemas.microsoft.com/office/powerpoint/2012/main" userId="S-1-5-21-209798942-1021198763-1520766640-40277" providerId="AD"/>
      </p:ext>
    </p:extLst>
  </p:cmAuthor>
  <p:cmAuthor id="4" name="Stephanie Staska" initials="SS" lastIdx="1" clrIdx="3">
    <p:extLst>
      <p:ext uri="{19B8F6BF-5375-455C-9EA6-DF929625EA0E}">
        <p15:presenceInfo xmlns:p15="http://schemas.microsoft.com/office/powerpoint/2012/main" userId="S::Stephanie_Staska@cargill.com::4f14909a-2fa2-48ab-9db8-5a457e6c4fb5" providerId="AD"/>
      </p:ext>
    </p:extLst>
  </p:cmAuthor>
  <p:cmAuthor id="5" name="Daniel Cullen" initials="DC" lastIdx="1" clrIdx="4">
    <p:extLst>
      <p:ext uri="{19B8F6BF-5375-455C-9EA6-DF929625EA0E}">
        <p15:presenceInfo xmlns:p15="http://schemas.microsoft.com/office/powerpoint/2012/main" userId="S::Daniel_Cullen@cargill.com::da4817f4-9552-4b57-b302-8a8eabeb9b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5C84"/>
    <a:srgbClr val="64A70B"/>
    <a:srgbClr val="91A3BD"/>
    <a:srgbClr val="FFFFFF"/>
    <a:srgbClr val="6C84A7"/>
    <a:srgbClr val="A7C6FF"/>
    <a:srgbClr val="D9D9D9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96101" autoAdjust="0"/>
  </p:normalViewPr>
  <p:slideViewPr>
    <p:cSldViewPr>
      <p:cViewPr varScale="1">
        <p:scale>
          <a:sx n="63" d="100"/>
          <a:sy n="63" d="100"/>
        </p:scale>
        <p:origin x="1192" y="64"/>
      </p:cViewPr>
      <p:guideLst>
        <p:guide orient="horz" pos="2387"/>
        <p:guide orient="horz" pos="4156"/>
        <p:guide orient="horz" pos="2477"/>
        <p:guide orient="horz" pos="346"/>
        <p:guide orient="horz" pos="981"/>
        <p:guide orient="horz" pos="3883"/>
        <p:guide pos="5654"/>
        <p:guide pos="5700"/>
        <p:guide pos="7060"/>
        <p:guide pos="620"/>
        <p:guide pos="5609"/>
        <p:guide pos="10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30209-07D1-43FA-95B5-2E411481474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9C83D-0DC6-45D7-9C9E-63F6BF5A6CA9}">
      <dgm:prSet phldrT="[Text]"/>
      <dgm:spPr/>
      <dgm:t>
        <a:bodyPr/>
        <a:lstStyle/>
        <a:p>
          <a:r>
            <a:rPr lang="en-US" dirty="0"/>
            <a:t>Power BI</a:t>
          </a:r>
        </a:p>
      </dgm:t>
    </dgm:pt>
    <dgm:pt modelId="{D0EAD8E3-1D32-4738-9FBC-4C0E0918D3BE}" type="parTrans" cxnId="{ADF9D1D8-D6F5-4F0D-A6F9-AA51CEB3B74E}">
      <dgm:prSet/>
      <dgm:spPr/>
      <dgm:t>
        <a:bodyPr/>
        <a:lstStyle/>
        <a:p>
          <a:endParaRPr lang="en-US"/>
        </a:p>
      </dgm:t>
    </dgm:pt>
    <dgm:pt modelId="{758674C4-414D-4D53-9EDE-A6BA35460582}" type="sibTrans" cxnId="{ADF9D1D8-D6F5-4F0D-A6F9-AA51CEB3B74E}">
      <dgm:prSet/>
      <dgm:spPr/>
      <dgm:t>
        <a:bodyPr/>
        <a:lstStyle/>
        <a:p>
          <a:endParaRPr lang="en-US"/>
        </a:p>
      </dgm:t>
    </dgm:pt>
    <dgm:pt modelId="{B1111627-B358-474A-B3F0-B032771E7B5B}">
      <dgm:prSet phldrT="[Text]"/>
      <dgm:spPr/>
      <dgm:t>
        <a:bodyPr/>
        <a:lstStyle/>
        <a:p>
          <a:r>
            <a:rPr lang="en-US" dirty="0"/>
            <a:t>SharePoint Excel File</a:t>
          </a:r>
        </a:p>
      </dgm:t>
    </dgm:pt>
    <dgm:pt modelId="{9A9F6AA9-3E3D-4611-A303-BBD95D55F1FB}" type="parTrans" cxnId="{916B4C65-7D5F-4D85-9AFA-7DD23ADD5B9A}">
      <dgm:prSet/>
      <dgm:spPr/>
      <dgm:t>
        <a:bodyPr/>
        <a:lstStyle/>
        <a:p>
          <a:endParaRPr lang="en-US"/>
        </a:p>
      </dgm:t>
    </dgm:pt>
    <dgm:pt modelId="{4CB83AC6-E013-4710-9265-3A8E3EA5F5D4}" type="sibTrans" cxnId="{916B4C65-7D5F-4D85-9AFA-7DD23ADD5B9A}">
      <dgm:prSet/>
      <dgm:spPr/>
      <dgm:t>
        <a:bodyPr/>
        <a:lstStyle/>
        <a:p>
          <a:endParaRPr lang="en-US"/>
        </a:p>
      </dgm:t>
    </dgm:pt>
    <dgm:pt modelId="{89BC5D4E-4B2B-4549-9F28-6F71A596828E}">
      <dgm:prSet phldrT="[Text]"/>
      <dgm:spPr/>
      <dgm:t>
        <a:bodyPr/>
        <a:lstStyle/>
        <a:p>
          <a:r>
            <a:rPr lang="en-US" dirty="0"/>
            <a:t>Power Automate</a:t>
          </a:r>
        </a:p>
      </dgm:t>
    </dgm:pt>
    <dgm:pt modelId="{36B85561-578C-4E60-9C6F-6F799BDA2854}" type="parTrans" cxnId="{2234F058-7D1A-4F1C-9BE8-9902801CEDFF}">
      <dgm:prSet/>
      <dgm:spPr/>
      <dgm:t>
        <a:bodyPr/>
        <a:lstStyle/>
        <a:p>
          <a:endParaRPr lang="en-US"/>
        </a:p>
      </dgm:t>
    </dgm:pt>
    <dgm:pt modelId="{64716F91-6889-4730-89E9-1D82058C9A0C}" type="sibTrans" cxnId="{2234F058-7D1A-4F1C-9BE8-9902801CEDFF}">
      <dgm:prSet/>
      <dgm:spPr/>
      <dgm:t>
        <a:bodyPr/>
        <a:lstStyle/>
        <a:p>
          <a:endParaRPr lang="en-US"/>
        </a:p>
      </dgm:t>
    </dgm:pt>
    <dgm:pt modelId="{EC41B944-4339-40A3-9676-54650356304E}">
      <dgm:prSet phldrT="[Text]"/>
      <dgm:spPr/>
      <dgm:t>
        <a:bodyPr/>
        <a:lstStyle/>
        <a:p>
          <a:r>
            <a:rPr lang="en-US" dirty="0"/>
            <a:t>Reporting   Tool</a:t>
          </a:r>
        </a:p>
      </dgm:t>
    </dgm:pt>
    <dgm:pt modelId="{70168ED8-5FE6-4DF9-8041-DFB4DBDBDBFB}" type="parTrans" cxnId="{A7911415-6A0D-4A65-BDD3-82EE87E639D9}">
      <dgm:prSet/>
      <dgm:spPr/>
      <dgm:t>
        <a:bodyPr/>
        <a:lstStyle/>
        <a:p>
          <a:endParaRPr lang="en-US"/>
        </a:p>
      </dgm:t>
    </dgm:pt>
    <dgm:pt modelId="{86627339-F144-4855-ADBB-5A38EE2ADE61}" type="sibTrans" cxnId="{A7911415-6A0D-4A65-BDD3-82EE87E639D9}">
      <dgm:prSet/>
      <dgm:spPr/>
      <dgm:t>
        <a:bodyPr/>
        <a:lstStyle/>
        <a:p>
          <a:endParaRPr lang="en-US"/>
        </a:p>
      </dgm:t>
    </dgm:pt>
    <dgm:pt modelId="{BE16ABB2-25F8-4979-8789-679B956A1C6E}">
      <dgm:prSet phldrT="[Text]"/>
      <dgm:spPr/>
      <dgm:t>
        <a:bodyPr/>
        <a:lstStyle/>
        <a:p>
          <a:r>
            <a:rPr lang="en-US" dirty="0"/>
            <a:t>Data    Capture</a:t>
          </a:r>
        </a:p>
      </dgm:t>
    </dgm:pt>
    <dgm:pt modelId="{6294F28A-51D3-42D1-8290-E4D80651928C}" type="parTrans" cxnId="{F5BF2972-AC85-45FB-84E3-8435FD6386E0}">
      <dgm:prSet/>
      <dgm:spPr/>
      <dgm:t>
        <a:bodyPr/>
        <a:lstStyle/>
        <a:p>
          <a:endParaRPr lang="en-US"/>
        </a:p>
      </dgm:t>
    </dgm:pt>
    <dgm:pt modelId="{EEC932E8-F722-4BC7-801F-DC1BFC0D8637}" type="sibTrans" cxnId="{F5BF2972-AC85-45FB-84E3-8435FD6386E0}">
      <dgm:prSet/>
      <dgm:spPr/>
      <dgm:t>
        <a:bodyPr/>
        <a:lstStyle/>
        <a:p>
          <a:endParaRPr lang="en-US"/>
        </a:p>
      </dgm:t>
    </dgm:pt>
    <dgm:pt modelId="{7D12D379-8AFF-4EBB-BCAF-6FBA7379E5DA}">
      <dgm:prSet phldrT="[Text]"/>
      <dgm:spPr/>
      <dgm:t>
        <a:bodyPr/>
        <a:lstStyle/>
        <a:p>
          <a:r>
            <a:rPr lang="en-US" dirty="0"/>
            <a:t>Process Automation</a:t>
          </a:r>
        </a:p>
      </dgm:t>
    </dgm:pt>
    <dgm:pt modelId="{67CBAB77-CD56-43C0-A6A2-FC4A076402F7}" type="parTrans" cxnId="{2E9DA47D-DDDC-4652-8CA5-A8E50B5D2454}">
      <dgm:prSet/>
      <dgm:spPr/>
      <dgm:t>
        <a:bodyPr/>
        <a:lstStyle/>
        <a:p>
          <a:endParaRPr lang="en-US"/>
        </a:p>
      </dgm:t>
    </dgm:pt>
    <dgm:pt modelId="{D6BF8FEB-5F25-42A3-BF16-896C62F7A2D3}" type="sibTrans" cxnId="{2E9DA47D-DDDC-4652-8CA5-A8E50B5D2454}">
      <dgm:prSet/>
      <dgm:spPr/>
      <dgm:t>
        <a:bodyPr/>
        <a:lstStyle/>
        <a:p>
          <a:endParaRPr lang="en-US"/>
        </a:p>
      </dgm:t>
    </dgm:pt>
    <dgm:pt modelId="{65571328-A00B-44AB-92B2-056A495871A9}" type="pres">
      <dgm:prSet presAssocID="{78530209-07D1-43FA-95B5-2E411481474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A6290A-3896-4676-859B-E6741EF77BA8}" type="pres">
      <dgm:prSet presAssocID="{78530209-07D1-43FA-95B5-2E411481474F}" presName="hierFlow" presStyleCnt="0"/>
      <dgm:spPr/>
    </dgm:pt>
    <dgm:pt modelId="{AE1146FA-0BF2-4D0B-8CE8-35AFA6E41708}" type="pres">
      <dgm:prSet presAssocID="{78530209-07D1-43FA-95B5-2E411481474F}" presName="firstBuf" presStyleCnt="0"/>
      <dgm:spPr/>
    </dgm:pt>
    <dgm:pt modelId="{607421D7-719E-42EA-891A-B1BAC474D989}" type="pres">
      <dgm:prSet presAssocID="{78530209-07D1-43FA-95B5-2E411481474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67CBB02-0E15-4F2A-91D2-F0D5724C9014}" type="pres">
      <dgm:prSet presAssocID="{D969C83D-0DC6-45D7-9C9E-63F6BF5A6CA9}" presName="Name14" presStyleCnt="0"/>
      <dgm:spPr/>
    </dgm:pt>
    <dgm:pt modelId="{C21FC4B4-1DA1-4720-AC64-16C168ADEEE3}" type="pres">
      <dgm:prSet presAssocID="{D969C83D-0DC6-45D7-9C9E-63F6BF5A6CA9}" presName="level1Shape" presStyleLbl="node0" presStyleIdx="0" presStyleCnt="1">
        <dgm:presLayoutVars>
          <dgm:chPref val="3"/>
        </dgm:presLayoutVars>
      </dgm:prSet>
      <dgm:spPr/>
    </dgm:pt>
    <dgm:pt modelId="{E786CC9C-8F75-44E7-9706-718D2D8BEF69}" type="pres">
      <dgm:prSet presAssocID="{D969C83D-0DC6-45D7-9C9E-63F6BF5A6CA9}" presName="hierChild2" presStyleCnt="0"/>
      <dgm:spPr/>
    </dgm:pt>
    <dgm:pt modelId="{82CA4464-FCB0-4D44-9E01-D9D0EBE297AE}" type="pres">
      <dgm:prSet presAssocID="{9A9F6AA9-3E3D-4611-A303-BBD95D55F1FB}" presName="Name19" presStyleLbl="parChTrans1D2" presStyleIdx="0" presStyleCnt="1"/>
      <dgm:spPr/>
    </dgm:pt>
    <dgm:pt modelId="{4660A070-3BB7-4B73-9425-432F1A3D4C30}" type="pres">
      <dgm:prSet presAssocID="{B1111627-B358-474A-B3F0-B032771E7B5B}" presName="Name21" presStyleCnt="0"/>
      <dgm:spPr/>
    </dgm:pt>
    <dgm:pt modelId="{CD961D01-818C-44EB-BAD4-F65CF5E973FA}" type="pres">
      <dgm:prSet presAssocID="{B1111627-B358-474A-B3F0-B032771E7B5B}" presName="level2Shape" presStyleLbl="node2" presStyleIdx="0" presStyleCnt="1"/>
      <dgm:spPr/>
    </dgm:pt>
    <dgm:pt modelId="{44EFC12B-0B63-44BD-A8EF-02FE61FBF82B}" type="pres">
      <dgm:prSet presAssocID="{B1111627-B358-474A-B3F0-B032771E7B5B}" presName="hierChild3" presStyleCnt="0"/>
      <dgm:spPr/>
    </dgm:pt>
    <dgm:pt modelId="{53A2E7DD-0EA1-460F-B8C6-FA40FE2D4CEC}" type="pres">
      <dgm:prSet presAssocID="{36B85561-578C-4E60-9C6F-6F799BDA2854}" presName="Name19" presStyleLbl="parChTrans1D3" presStyleIdx="0" presStyleCnt="1"/>
      <dgm:spPr/>
    </dgm:pt>
    <dgm:pt modelId="{B49A7833-F274-42BB-85CA-8D465678A9B2}" type="pres">
      <dgm:prSet presAssocID="{89BC5D4E-4B2B-4549-9F28-6F71A596828E}" presName="Name21" presStyleCnt="0"/>
      <dgm:spPr/>
    </dgm:pt>
    <dgm:pt modelId="{8E18FE9F-D2F2-4F40-AB66-3A9FF9FF2EDD}" type="pres">
      <dgm:prSet presAssocID="{89BC5D4E-4B2B-4549-9F28-6F71A596828E}" presName="level2Shape" presStyleLbl="node3" presStyleIdx="0" presStyleCnt="1"/>
      <dgm:spPr/>
    </dgm:pt>
    <dgm:pt modelId="{09E7227A-E44A-43E1-AFDE-12614B8D2B63}" type="pres">
      <dgm:prSet presAssocID="{89BC5D4E-4B2B-4549-9F28-6F71A596828E}" presName="hierChild3" presStyleCnt="0"/>
      <dgm:spPr/>
    </dgm:pt>
    <dgm:pt modelId="{D221EAD6-C287-4468-A0EF-4F1F676345DF}" type="pres">
      <dgm:prSet presAssocID="{78530209-07D1-43FA-95B5-2E411481474F}" presName="bgShapesFlow" presStyleCnt="0"/>
      <dgm:spPr/>
    </dgm:pt>
    <dgm:pt modelId="{A4F72A20-D052-458A-97FE-4E151B28647F}" type="pres">
      <dgm:prSet presAssocID="{EC41B944-4339-40A3-9676-54650356304E}" presName="rectComp" presStyleCnt="0"/>
      <dgm:spPr/>
    </dgm:pt>
    <dgm:pt modelId="{8148DA1F-E9E4-4010-BC8B-20A3B74F0E59}" type="pres">
      <dgm:prSet presAssocID="{EC41B944-4339-40A3-9676-54650356304E}" presName="bgRect" presStyleLbl="bgShp" presStyleIdx="0" presStyleCnt="3"/>
      <dgm:spPr/>
    </dgm:pt>
    <dgm:pt modelId="{74556CAD-FAB3-44DE-A9D1-CB6F7D99C607}" type="pres">
      <dgm:prSet presAssocID="{EC41B944-4339-40A3-9676-54650356304E}" presName="bgRectTx" presStyleLbl="bgShp" presStyleIdx="0" presStyleCnt="3">
        <dgm:presLayoutVars>
          <dgm:bulletEnabled val="1"/>
        </dgm:presLayoutVars>
      </dgm:prSet>
      <dgm:spPr/>
    </dgm:pt>
    <dgm:pt modelId="{6E650D3C-8477-4BF9-B832-B16B6255BD40}" type="pres">
      <dgm:prSet presAssocID="{EC41B944-4339-40A3-9676-54650356304E}" presName="spComp" presStyleCnt="0"/>
      <dgm:spPr/>
    </dgm:pt>
    <dgm:pt modelId="{45E2C8A8-1B4E-41DB-9322-C89703DCD019}" type="pres">
      <dgm:prSet presAssocID="{EC41B944-4339-40A3-9676-54650356304E}" presName="vSp" presStyleCnt="0"/>
      <dgm:spPr/>
    </dgm:pt>
    <dgm:pt modelId="{F5CF9335-7215-4A79-B9D4-27C04EFB4CA4}" type="pres">
      <dgm:prSet presAssocID="{BE16ABB2-25F8-4979-8789-679B956A1C6E}" presName="rectComp" presStyleCnt="0"/>
      <dgm:spPr/>
    </dgm:pt>
    <dgm:pt modelId="{E408F4D7-D938-482E-97C2-2C2DA8C66FDD}" type="pres">
      <dgm:prSet presAssocID="{BE16ABB2-25F8-4979-8789-679B956A1C6E}" presName="bgRect" presStyleLbl="bgShp" presStyleIdx="1" presStyleCnt="3"/>
      <dgm:spPr/>
    </dgm:pt>
    <dgm:pt modelId="{F5DBB001-598E-4236-9EA9-218E03F1A6D1}" type="pres">
      <dgm:prSet presAssocID="{BE16ABB2-25F8-4979-8789-679B956A1C6E}" presName="bgRectTx" presStyleLbl="bgShp" presStyleIdx="1" presStyleCnt="3">
        <dgm:presLayoutVars>
          <dgm:bulletEnabled val="1"/>
        </dgm:presLayoutVars>
      </dgm:prSet>
      <dgm:spPr/>
    </dgm:pt>
    <dgm:pt modelId="{BB5F0244-B498-46D5-B499-2CFEDCB08C29}" type="pres">
      <dgm:prSet presAssocID="{BE16ABB2-25F8-4979-8789-679B956A1C6E}" presName="spComp" presStyleCnt="0"/>
      <dgm:spPr/>
    </dgm:pt>
    <dgm:pt modelId="{6EC12F99-929F-4363-BE66-BDCC89FB32FB}" type="pres">
      <dgm:prSet presAssocID="{BE16ABB2-25F8-4979-8789-679B956A1C6E}" presName="vSp" presStyleCnt="0"/>
      <dgm:spPr/>
    </dgm:pt>
    <dgm:pt modelId="{B3EB8C6D-92BB-4582-AA26-AF44D223C0EF}" type="pres">
      <dgm:prSet presAssocID="{7D12D379-8AFF-4EBB-BCAF-6FBA7379E5DA}" presName="rectComp" presStyleCnt="0"/>
      <dgm:spPr/>
    </dgm:pt>
    <dgm:pt modelId="{3183F257-F2A8-42B7-B334-314272FBD5D4}" type="pres">
      <dgm:prSet presAssocID="{7D12D379-8AFF-4EBB-BCAF-6FBA7379E5DA}" presName="bgRect" presStyleLbl="bgShp" presStyleIdx="2" presStyleCnt="3" custLinFactNeighborX="-4462" custLinFactNeighborY="33"/>
      <dgm:spPr/>
    </dgm:pt>
    <dgm:pt modelId="{93988EF5-5BAB-408F-8BF6-7C919F7170C4}" type="pres">
      <dgm:prSet presAssocID="{7D12D379-8AFF-4EBB-BCAF-6FBA7379E5D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25BBA04-EAE8-44F7-9BCC-53D85C77F923}" type="presOf" srcId="{D969C83D-0DC6-45D7-9C9E-63F6BF5A6CA9}" destId="{C21FC4B4-1DA1-4720-AC64-16C168ADEEE3}" srcOrd="0" destOrd="0" presId="urn:microsoft.com/office/officeart/2005/8/layout/hierarchy6"/>
    <dgm:cxn modelId="{8F3EAF09-5B4D-49A1-B1F6-6B7043B218A6}" type="presOf" srcId="{7D12D379-8AFF-4EBB-BCAF-6FBA7379E5DA}" destId="{93988EF5-5BAB-408F-8BF6-7C919F7170C4}" srcOrd="1" destOrd="0" presId="urn:microsoft.com/office/officeart/2005/8/layout/hierarchy6"/>
    <dgm:cxn modelId="{A7911415-6A0D-4A65-BDD3-82EE87E639D9}" srcId="{78530209-07D1-43FA-95B5-2E411481474F}" destId="{EC41B944-4339-40A3-9676-54650356304E}" srcOrd="1" destOrd="0" parTransId="{70168ED8-5FE6-4DF9-8041-DFB4DBDBDBFB}" sibTransId="{86627339-F144-4855-ADBB-5A38EE2ADE61}"/>
    <dgm:cxn modelId="{10ED1F15-96FE-4D84-9713-69D2E2F0BAD0}" type="presOf" srcId="{EC41B944-4339-40A3-9676-54650356304E}" destId="{74556CAD-FAB3-44DE-A9D1-CB6F7D99C607}" srcOrd="1" destOrd="0" presId="urn:microsoft.com/office/officeart/2005/8/layout/hierarchy6"/>
    <dgm:cxn modelId="{2B392831-488B-4302-963A-E2B6FA282669}" type="presOf" srcId="{EC41B944-4339-40A3-9676-54650356304E}" destId="{8148DA1F-E9E4-4010-BC8B-20A3B74F0E59}" srcOrd="0" destOrd="0" presId="urn:microsoft.com/office/officeart/2005/8/layout/hierarchy6"/>
    <dgm:cxn modelId="{B4D34262-9D34-4014-85FC-28956245C056}" type="presOf" srcId="{BE16ABB2-25F8-4979-8789-679B956A1C6E}" destId="{E408F4D7-D938-482E-97C2-2C2DA8C66FDD}" srcOrd="0" destOrd="0" presId="urn:microsoft.com/office/officeart/2005/8/layout/hierarchy6"/>
    <dgm:cxn modelId="{9FE50663-1150-4D33-8212-974B32D4B131}" type="presOf" srcId="{7D12D379-8AFF-4EBB-BCAF-6FBA7379E5DA}" destId="{3183F257-F2A8-42B7-B334-314272FBD5D4}" srcOrd="0" destOrd="0" presId="urn:microsoft.com/office/officeart/2005/8/layout/hierarchy6"/>
    <dgm:cxn modelId="{916B4C65-7D5F-4D85-9AFA-7DD23ADD5B9A}" srcId="{D969C83D-0DC6-45D7-9C9E-63F6BF5A6CA9}" destId="{B1111627-B358-474A-B3F0-B032771E7B5B}" srcOrd="0" destOrd="0" parTransId="{9A9F6AA9-3E3D-4611-A303-BBD95D55F1FB}" sibTransId="{4CB83AC6-E013-4710-9265-3A8E3EA5F5D4}"/>
    <dgm:cxn modelId="{946C2968-FE76-404A-81D4-95845F20BB92}" type="presOf" srcId="{B1111627-B358-474A-B3F0-B032771E7B5B}" destId="{CD961D01-818C-44EB-BAD4-F65CF5E973FA}" srcOrd="0" destOrd="0" presId="urn:microsoft.com/office/officeart/2005/8/layout/hierarchy6"/>
    <dgm:cxn modelId="{F5BF2972-AC85-45FB-84E3-8435FD6386E0}" srcId="{78530209-07D1-43FA-95B5-2E411481474F}" destId="{BE16ABB2-25F8-4979-8789-679B956A1C6E}" srcOrd="2" destOrd="0" parTransId="{6294F28A-51D3-42D1-8290-E4D80651928C}" sibTransId="{EEC932E8-F722-4BC7-801F-DC1BFC0D8637}"/>
    <dgm:cxn modelId="{6D9F3258-E6BC-4517-8E80-A2FC060F136A}" type="presOf" srcId="{89BC5D4E-4B2B-4549-9F28-6F71A596828E}" destId="{8E18FE9F-D2F2-4F40-AB66-3A9FF9FF2EDD}" srcOrd="0" destOrd="0" presId="urn:microsoft.com/office/officeart/2005/8/layout/hierarchy6"/>
    <dgm:cxn modelId="{2234F058-7D1A-4F1C-9BE8-9902801CEDFF}" srcId="{B1111627-B358-474A-B3F0-B032771E7B5B}" destId="{89BC5D4E-4B2B-4549-9F28-6F71A596828E}" srcOrd="0" destOrd="0" parTransId="{36B85561-578C-4E60-9C6F-6F799BDA2854}" sibTransId="{64716F91-6889-4730-89E9-1D82058C9A0C}"/>
    <dgm:cxn modelId="{2E9DA47D-DDDC-4652-8CA5-A8E50B5D2454}" srcId="{78530209-07D1-43FA-95B5-2E411481474F}" destId="{7D12D379-8AFF-4EBB-BCAF-6FBA7379E5DA}" srcOrd="3" destOrd="0" parTransId="{67CBAB77-CD56-43C0-A6A2-FC4A076402F7}" sibTransId="{D6BF8FEB-5F25-42A3-BF16-896C62F7A2D3}"/>
    <dgm:cxn modelId="{E34A5783-FA98-44C8-9450-2EC72FABD678}" type="presOf" srcId="{36B85561-578C-4E60-9C6F-6F799BDA2854}" destId="{53A2E7DD-0EA1-460F-B8C6-FA40FE2D4CEC}" srcOrd="0" destOrd="0" presId="urn:microsoft.com/office/officeart/2005/8/layout/hierarchy6"/>
    <dgm:cxn modelId="{A7A2C6C0-24B7-4211-9115-CF0D5D566F16}" type="presOf" srcId="{BE16ABB2-25F8-4979-8789-679B956A1C6E}" destId="{F5DBB001-598E-4236-9EA9-218E03F1A6D1}" srcOrd="1" destOrd="0" presId="urn:microsoft.com/office/officeart/2005/8/layout/hierarchy6"/>
    <dgm:cxn modelId="{5ADBA3C2-7DCB-44B3-AF12-89A68C09C80E}" type="presOf" srcId="{9A9F6AA9-3E3D-4611-A303-BBD95D55F1FB}" destId="{82CA4464-FCB0-4D44-9E01-D9D0EBE297AE}" srcOrd="0" destOrd="0" presId="urn:microsoft.com/office/officeart/2005/8/layout/hierarchy6"/>
    <dgm:cxn modelId="{ADF9D1D8-D6F5-4F0D-A6F9-AA51CEB3B74E}" srcId="{78530209-07D1-43FA-95B5-2E411481474F}" destId="{D969C83D-0DC6-45D7-9C9E-63F6BF5A6CA9}" srcOrd="0" destOrd="0" parTransId="{D0EAD8E3-1D32-4738-9FBC-4C0E0918D3BE}" sibTransId="{758674C4-414D-4D53-9EDE-A6BA35460582}"/>
    <dgm:cxn modelId="{25B447FB-75F8-4409-81D1-78E9FACD9E38}" type="presOf" srcId="{78530209-07D1-43FA-95B5-2E411481474F}" destId="{65571328-A00B-44AB-92B2-056A495871A9}" srcOrd="0" destOrd="0" presId="urn:microsoft.com/office/officeart/2005/8/layout/hierarchy6"/>
    <dgm:cxn modelId="{0E62B677-81D1-45CC-8A9B-D2413E15B09D}" type="presParOf" srcId="{65571328-A00B-44AB-92B2-056A495871A9}" destId="{81A6290A-3896-4676-859B-E6741EF77BA8}" srcOrd="0" destOrd="0" presId="urn:microsoft.com/office/officeart/2005/8/layout/hierarchy6"/>
    <dgm:cxn modelId="{1E9B1649-56A0-44EC-A87E-08879D537623}" type="presParOf" srcId="{81A6290A-3896-4676-859B-E6741EF77BA8}" destId="{AE1146FA-0BF2-4D0B-8CE8-35AFA6E41708}" srcOrd="0" destOrd="0" presId="urn:microsoft.com/office/officeart/2005/8/layout/hierarchy6"/>
    <dgm:cxn modelId="{B3DEFF81-5584-4E28-930C-543F971F0A7C}" type="presParOf" srcId="{81A6290A-3896-4676-859B-E6741EF77BA8}" destId="{607421D7-719E-42EA-891A-B1BAC474D989}" srcOrd="1" destOrd="0" presId="urn:microsoft.com/office/officeart/2005/8/layout/hierarchy6"/>
    <dgm:cxn modelId="{57629944-527F-4D3C-9FF4-469E4192598C}" type="presParOf" srcId="{607421D7-719E-42EA-891A-B1BAC474D989}" destId="{767CBB02-0E15-4F2A-91D2-F0D5724C9014}" srcOrd="0" destOrd="0" presId="urn:microsoft.com/office/officeart/2005/8/layout/hierarchy6"/>
    <dgm:cxn modelId="{3040D4DE-CBD3-4751-84D1-E07168AD00A3}" type="presParOf" srcId="{767CBB02-0E15-4F2A-91D2-F0D5724C9014}" destId="{C21FC4B4-1DA1-4720-AC64-16C168ADEEE3}" srcOrd="0" destOrd="0" presId="urn:microsoft.com/office/officeart/2005/8/layout/hierarchy6"/>
    <dgm:cxn modelId="{1FA45776-C405-48DD-9A2A-C3BAC4F7F4C9}" type="presParOf" srcId="{767CBB02-0E15-4F2A-91D2-F0D5724C9014}" destId="{E786CC9C-8F75-44E7-9706-718D2D8BEF69}" srcOrd="1" destOrd="0" presId="urn:microsoft.com/office/officeart/2005/8/layout/hierarchy6"/>
    <dgm:cxn modelId="{91A26748-EF88-4ABD-84E4-8615EF0B3CD6}" type="presParOf" srcId="{E786CC9C-8F75-44E7-9706-718D2D8BEF69}" destId="{82CA4464-FCB0-4D44-9E01-D9D0EBE297AE}" srcOrd="0" destOrd="0" presId="urn:microsoft.com/office/officeart/2005/8/layout/hierarchy6"/>
    <dgm:cxn modelId="{08AE5A9B-FBA1-4729-A9EE-32CB7516712D}" type="presParOf" srcId="{E786CC9C-8F75-44E7-9706-718D2D8BEF69}" destId="{4660A070-3BB7-4B73-9425-432F1A3D4C30}" srcOrd="1" destOrd="0" presId="urn:microsoft.com/office/officeart/2005/8/layout/hierarchy6"/>
    <dgm:cxn modelId="{271EB951-E0C4-4D17-914E-7182710A45B0}" type="presParOf" srcId="{4660A070-3BB7-4B73-9425-432F1A3D4C30}" destId="{CD961D01-818C-44EB-BAD4-F65CF5E973FA}" srcOrd="0" destOrd="0" presId="urn:microsoft.com/office/officeart/2005/8/layout/hierarchy6"/>
    <dgm:cxn modelId="{02BF9B1A-C751-4491-A5BF-4447345FA9CC}" type="presParOf" srcId="{4660A070-3BB7-4B73-9425-432F1A3D4C30}" destId="{44EFC12B-0B63-44BD-A8EF-02FE61FBF82B}" srcOrd="1" destOrd="0" presId="urn:microsoft.com/office/officeart/2005/8/layout/hierarchy6"/>
    <dgm:cxn modelId="{82DB2313-7626-48E7-A825-3396B0529F5D}" type="presParOf" srcId="{44EFC12B-0B63-44BD-A8EF-02FE61FBF82B}" destId="{53A2E7DD-0EA1-460F-B8C6-FA40FE2D4CEC}" srcOrd="0" destOrd="0" presId="urn:microsoft.com/office/officeart/2005/8/layout/hierarchy6"/>
    <dgm:cxn modelId="{289E2BB7-EE21-463E-BA4B-FFB6241A268E}" type="presParOf" srcId="{44EFC12B-0B63-44BD-A8EF-02FE61FBF82B}" destId="{B49A7833-F274-42BB-85CA-8D465678A9B2}" srcOrd="1" destOrd="0" presId="urn:microsoft.com/office/officeart/2005/8/layout/hierarchy6"/>
    <dgm:cxn modelId="{B459D32F-4D53-483E-BA35-D3AE6A651384}" type="presParOf" srcId="{B49A7833-F274-42BB-85CA-8D465678A9B2}" destId="{8E18FE9F-D2F2-4F40-AB66-3A9FF9FF2EDD}" srcOrd="0" destOrd="0" presId="urn:microsoft.com/office/officeart/2005/8/layout/hierarchy6"/>
    <dgm:cxn modelId="{6FEDBD69-85BC-451D-A2DD-2EF78FD9BDA6}" type="presParOf" srcId="{B49A7833-F274-42BB-85CA-8D465678A9B2}" destId="{09E7227A-E44A-43E1-AFDE-12614B8D2B63}" srcOrd="1" destOrd="0" presId="urn:microsoft.com/office/officeart/2005/8/layout/hierarchy6"/>
    <dgm:cxn modelId="{9A0D7AC3-8157-4187-81C5-94BD30F36842}" type="presParOf" srcId="{65571328-A00B-44AB-92B2-056A495871A9}" destId="{D221EAD6-C287-4468-A0EF-4F1F676345DF}" srcOrd="1" destOrd="0" presId="urn:microsoft.com/office/officeart/2005/8/layout/hierarchy6"/>
    <dgm:cxn modelId="{B2433384-7509-4554-8546-442F33165540}" type="presParOf" srcId="{D221EAD6-C287-4468-A0EF-4F1F676345DF}" destId="{A4F72A20-D052-458A-97FE-4E151B28647F}" srcOrd="0" destOrd="0" presId="urn:microsoft.com/office/officeart/2005/8/layout/hierarchy6"/>
    <dgm:cxn modelId="{C3CD6C17-9F5E-4A1F-B8E8-7195B1FDD5A1}" type="presParOf" srcId="{A4F72A20-D052-458A-97FE-4E151B28647F}" destId="{8148DA1F-E9E4-4010-BC8B-20A3B74F0E59}" srcOrd="0" destOrd="0" presId="urn:microsoft.com/office/officeart/2005/8/layout/hierarchy6"/>
    <dgm:cxn modelId="{A5AE5DB7-616E-4C57-BAF8-378E380343E2}" type="presParOf" srcId="{A4F72A20-D052-458A-97FE-4E151B28647F}" destId="{74556CAD-FAB3-44DE-A9D1-CB6F7D99C607}" srcOrd="1" destOrd="0" presId="urn:microsoft.com/office/officeart/2005/8/layout/hierarchy6"/>
    <dgm:cxn modelId="{1512C1D4-FD5B-433E-B0DB-AD0AC9263D92}" type="presParOf" srcId="{D221EAD6-C287-4468-A0EF-4F1F676345DF}" destId="{6E650D3C-8477-4BF9-B832-B16B6255BD40}" srcOrd="1" destOrd="0" presId="urn:microsoft.com/office/officeart/2005/8/layout/hierarchy6"/>
    <dgm:cxn modelId="{D5C69875-16FF-4259-B859-0B33C3520BD6}" type="presParOf" srcId="{6E650D3C-8477-4BF9-B832-B16B6255BD40}" destId="{45E2C8A8-1B4E-41DB-9322-C89703DCD019}" srcOrd="0" destOrd="0" presId="urn:microsoft.com/office/officeart/2005/8/layout/hierarchy6"/>
    <dgm:cxn modelId="{18378D54-42C0-404F-A888-39A73309D2AB}" type="presParOf" srcId="{D221EAD6-C287-4468-A0EF-4F1F676345DF}" destId="{F5CF9335-7215-4A79-B9D4-27C04EFB4CA4}" srcOrd="2" destOrd="0" presId="urn:microsoft.com/office/officeart/2005/8/layout/hierarchy6"/>
    <dgm:cxn modelId="{AE123C81-5E7F-440C-94CC-E2D48FD8CB10}" type="presParOf" srcId="{F5CF9335-7215-4A79-B9D4-27C04EFB4CA4}" destId="{E408F4D7-D938-482E-97C2-2C2DA8C66FDD}" srcOrd="0" destOrd="0" presId="urn:microsoft.com/office/officeart/2005/8/layout/hierarchy6"/>
    <dgm:cxn modelId="{94D99127-E796-4497-BAA3-F6A199184851}" type="presParOf" srcId="{F5CF9335-7215-4A79-B9D4-27C04EFB4CA4}" destId="{F5DBB001-598E-4236-9EA9-218E03F1A6D1}" srcOrd="1" destOrd="0" presId="urn:microsoft.com/office/officeart/2005/8/layout/hierarchy6"/>
    <dgm:cxn modelId="{21D9C8BA-BC69-4C68-AF9F-F6E174A1E7E5}" type="presParOf" srcId="{D221EAD6-C287-4468-A0EF-4F1F676345DF}" destId="{BB5F0244-B498-46D5-B499-2CFEDCB08C29}" srcOrd="3" destOrd="0" presId="urn:microsoft.com/office/officeart/2005/8/layout/hierarchy6"/>
    <dgm:cxn modelId="{110E545C-DB55-4400-B693-800AC95DA4FE}" type="presParOf" srcId="{BB5F0244-B498-46D5-B499-2CFEDCB08C29}" destId="{6EC12F99-929F-4363-BE66-BDCC89FB32FB}" srcOrd="0" destOrd="0" presId="urn:microsoft.com/office/officeart/2005/8/layout/hierarchy6"/>
    <dgm:cxn modelId="{21EEA175-BEBF-4580-BDA0-EF867EA26A35}" type="presParOf" srcId="{D221EAD6-C287-4468-A0EF-4F1F676345DF}" destId="{B3EB8C6D-92BB-4582-AA26-AF44D223C0EF}" srcOrd="4" destOrd="0" presId="urn:microsoft.com/office/officeart/2005/8/layout/hierarchy6"/>
    <dgm:cxn modelId="{32A56589-D4C7-4C16-9351-6D19B7042F6A}" type="presParOf" srcId="{B3EB8C6D-92BB-4582-AA26-AF44D223C0EF}" destId="{3183F257-F2A8-42B7-B334-314272FBD5D4}" srcOrd="0" destOrd="0" presId="urn:microsoft.com/office/officeart/2005/8/layout/hierarchy6"/>
    <dgm:cxn modelId="{1998E8C7-1CFD-4D98-8868-32330978C798}" type="presParOf" srcId="{B3EB8C6D-92BB-4582-AA26-AF44D223C0EF}" destId="{93988EF5-5BAB-408F-8BF6-7C919F7170C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F257-F2A8-42B7-B334-314272FBD5D4}">
      <dsp:nvSpPr>
        <dsp:cNvPr id="0" name=""/>
        <dsp:cNvSpPr/>
      </dsp:nvSpPr>
      <dsp:spPr>
        <a:xfrm>
          <a:off x="0" y="3215081"/>
          <a:ext cx="10972800" cy="1376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 Automation</a:t>
          </a:r>
        </a:p>
      </dsp:txBody>
      <dsp:txXfrm>
        <a:off x="0" y="3215081"/>
        <a:ext cx="3291840" cy="1376346"/>
      </dsp:txXfrm>
    </dsp:sp>
    <dsp:sp modelId="{E408F4D7-D938-482E-97C2-2C2DA8C66FDD}">
      <dsp:nvSpPr>
        <dsp:cNvPr id="0" name=""/>
        <dsp:cNvSpPr/>
      </dsp:nvSpPr>
      <dsp:spPr>
        <a:xfrm>
          <a:off x="0" y="1607540"/>
          <a:ext cx="10972800" cy="1376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   Capture</a:t>
          </a:r>
        </a:p>
      </dsp:txBody>
      <dsp:txXfrm>
        <a:off x="0" y="1607540"/>
        <a:ext cx="3291840" cy="1376346"/>
      </dsp:txXfrm>
    </dsp:sp>
    <dsp:sp modelId="{8148DA1F-E9E4-4010-BC8B-20A3B74F0E59}">
      <dsp:nvSpPr>
        <dsp:cNvPr id="0" name=""/>
        <dsp:cNvSpPr/>
      </dsp:nvSpPr>
      <dsp:spPr>
        <a:xfrm>
          <a:off x="0" y="450"/>
          <a:ext cx="10972800" cy="1376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Reporting   Tool</a:t>
          </a:r>
        </a:p>
      </dsp:txBody>
      <dsp:txXfrm>
        <a:off x="0" y="450"/>
        <a:ext cx="3291840" cy="1376346"/>
      </dsp:txXfrm>
    </dsp:sp>
    <dsp:sp modelId="{C21FC4B4-1DA1-4720-AC64-16C168ADEEE3}">
      <dsp:nvSpPr>
        <dsp:cNvPr id="0" name=""/>
        <dsp:cNvSpPr/>
      </dsp:nvSpPr>
      <dsp:spPr>
        <a:xfrm>
          <a:off x="6157305" y="115822"/>
          <a:ext cx="1730573" cy="11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Power BI</a:t>
          </a:r>
        </a:p>
      </dsp:txBody>
      <dsp:txXfrm>
        <a:off x="6191096" y="149613"/>
        <a:ext cx="1662991" cy="1086133"/>
      </dsp:txXfrm>
    </dsp:sp>
    <dsp:sp modelId="{82CA4464-FCB0-4D44-9E01-D9D0EBE297AE}">
      <dsp:nvSpPr>
        <dsp:cNvPr id="0" name=""/>
        <dsp:cNvSpPr/>
      </dsp:nvSpPr>
      <dsp:spPr>
        <a:xfrm>
          <a:off x="6976872" y="1269538"/>
          <a:ext cx="91440" cy="461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61D01-818C-44EB-BAD4-F65CF5E973FA}">
      <dsp:nvSpPr>
        <dsp:cNvPr id="0" name=""/>
        <dsp:cNvSpPr/>
      </dsp:nvSpPr>
      <dsp:spPr>
        <a:xfrm>
          <a:off x="6157305" y="1731024"/>
          <a:ext cx="1730573" cy="11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SharePoint Excel File</a:t>
          </a:r>
        </a:p>
      </dsp:txBody>
      <dsp:txXfrm>
        <a:off x="6191096" y="1764815"/>
        <a:ext cx="1662991" cy="1086133"/>
      </dsp:txXfrm>
    </dsp:sp>
    <dsp:sp modelId="{53A2E7DD-0EA1-460F-B8C6-FA40FE2D4CEC}">
      <dsp:nvSpPr>
        <dsp:cNvPr id="0" name=""/>
        <dsp:cNvSpPr/>
      </dsp:nvSpPr>
      <dsp:spPr>
        <a:xfrm>
          <a:off x="6976872" y="2884739"/>
          <a:ext cx="91440" cy="461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4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8FE9F-D2F2-4F40-AB66-3A9FF9FF2EDD}">
      <dsp:nvSpPr>
        <dsp:cNvPr id="0" name=""/>
        <dsp:cNvSpPr/>
      </dsp:nvSpPr>
      <dsp:spPr>
        <a:xfrm>
          <a:off x="6157305" y="3346226"/>
          <a:ext cx="1730573" cy="11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Power Automate</a:t>
          </a:r>
        </a:p>
      </dsp:txBody>
      <dsp:txXfrm>
        <a:off x="6191096" y="3380017"/>
        <a:ext cx="1662991" cy="108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3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517" y="0"/>
            <a:ext cx="30373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E049A-D9D1-460F-8A1A-60DF25D523C8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010"/>
            <a:ext cx="30373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517" y="8830010"/>
            <a:ext cx="30373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DC6A-45E9-463C-A98A-636B2471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1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4339" tIns="47169" rIns="94339" bIns="4716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4339" tIns="47169" rIns="94339" bIns="47169" rtlCol="0"/>
          <a:lstStyle>
            <a:lvl1pPr algn="r">
              <a:defRPr sz="1200"/>
            </a:lvl1pPr>
          </a:lstStyle>
          <a:p>
            <a:fld id="{0A2B1D98-3241-4332-B451-3E2246617AEF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9" tIns="47169" rIns="94339" bIns="4716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4339" tIns="47169" rIns="94339" bIns="471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4339" tIns="47169" rIns="94339" bIns="4716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4339" tIns="47169" rIns="94339" bIns="47169" rtlCol="0" anchor="b"/>
          <a:lstStyle>
            <a:lvl1pPr algn="r">
              <a:defRPr sz="1200"/>
            </a:lvl1pPr>
          </a:lstStyle>
          <a:p>
            <a:fld id="{6C86B3DD-2330-4373-B48F-54137A3554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12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hriv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ound Diagonal Corner Rectangle 19"/>
          <p:cNvSpPr/>
          <p:nvPr userDrawn="1"/>
        </p:nvSpPr>
        <p:spPr>
          <a:xfrm>
            <a:off x="8123572" y="457200"/>
            <a:ext cx="3145536" cy="1600200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228600"/>
            <a:ext cx="7973568" cy="5715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8123572" y="2167128"/>
            <a:ext cx="3757280" cy="3775052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510015" y="2697481"/>
            <a:ext cx="2999232" cy="161945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8510015" y="4206241"/>
            <a:ext cx="2999232" cy="1317625"/>
          </a:xfr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95959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987552" y="1005840"/>
            <a:ext cx="10363200" cy="1993392"/>
          </a:xfrm>
        </p:spPr>
        <p:txBody>
          <a:bodyPr/>
          <a:lstStyle>
            <a:lvl1pPr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Mosaic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304800" y="228600"/>
            <a:ext cx="9265920" cy="1837944"/>
          </a:xfrm>
          <a:prstGeom prst="round2DiagRect">
            <a:avLst>
              <a:gd name="adj1" fmla="val 8670"/>
              <a:gd name="adj2" fmla="val 0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60039" y="694944"/>
            <a:ext cx="8560209" cy="635092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92718" y="3026664"/>
            <a:ext cx="10090149" cy="3142404"/>
          </a:xfrm>
        </p:spPr>
        <p:txBody>
          <a:bodyPr numCol="1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9717024" y="442044"/>
            <a:ext cx="1170432" cy="493776"/>
          </a:xfrm>
          <a:prstGeom prst="round2DiagRect">
            <a:avLst>
              <a:gd name="adj1" fmla="val 38584"/>
              <a:gd name="adj2" fmla="val 0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 Diagonal Corner Rectangle 10"/>
          <p:cNvSpPr/>
          <p:nvPr userDrawn="1"/>
        </p:nvSpPr>
        <p:spPr>
          <a:xfrm>
            <a:off x="9717024" y="1051560"/>
            <a:ext cx="2170176" cy="996696"/>
          </a:xfrm>
          <a:prstGeom prst="round2DiagRect">
            <a:avLst>
              <a:gd name="adj1" fmla="val 612"/>
              <a:gd name="adj2" fmla="val 2163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090149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50" y="1945300"/>
            <a:ext cx="10095317" cy="397952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FontTx/>
              <a:buNone/>
              <a:defRPr sz="2000" b="1" cap="all" baseline="0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92718" y="2347636"/>
            <a:ext cx="10090149" cy="3592789"/>
          </a:xfrm>
        </p:spPr>
        <p:txBody>
          <a:bodyPr numCol="1">
            <a:noAutofit/>
          </a:bodyPr>
          <a:lstStyle>
            <a:lvl1pPr marL="18288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1pPr>
            <a:lvl2pPr marL="454025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2pPr>
            <a:lvl3pPr marL="73152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3pPr>
            <a:lvl4pPr marL="100584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4pPr>
            <a:lvl5pPr marL="128016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40D1-15AB-42C7-BA44-716E83D622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3338" y="638175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e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9" y="1368513"/>
            <a:ext cx="1009531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8" y="2410930"/>
            <a:ext cx="10090149" cy="1425258"/>
          </a:xfr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2719" y="4194009"/>
            <a:ext cx="10090148" cy="1426464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7" y="1368513"/>
            <a:ext cx="1009531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7" y="2410930"/>
            <a:ext cx="4852416" cy="3529495"/>
          </a:xfr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229179" y="2409723"/>
            <a:ext cx="4853687" cy="3530703"/>
          </a:xfr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Photo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9" y="1368513"/>
            <a:ext cx="10095319" cy="6858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7" y="2419611"/>
            <a:ext cx="4852416" cy="3520814"/>
          </a:xfr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29182" y="2494884"/>
            <a:ext cx="4853685" cy="3445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hreeColumn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917" y="3946729"/>
            <a:ext cx="3657600" cy="1993697"/>
          </a:xfr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04800" y="1200354"/>
            <a:ext cx="3864864" cy="258775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3672" y="1200354"/>
            <a:ext cx="3864864" cy="258775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157595" y="1200354"/>
            <a:ext cx="3864864" cy="258775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45280" y="3946729"/>
            <a:ext cx="3657600" cy="1993697"/>
          </a:xfr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004967" y="3946729"/>
            <a:ext cx="3657600" cy="1993697"/>
          </a:xfr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1"/>
            <a:ext cx="10090149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51" y="1839320"/>
            <a:ext cx="10095317" cy="397952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210801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Thriv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06917" y="228600"/>
            <a:ext cx="7668768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8123572" y="2368296"/>
            <a:ext cx="3757280" cy="3575304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510015" y="2697481"/>
            <a:ext cx="2999232" cy="161945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8510016" y="4206241"/>
            <a:ext cx="2999232" cy="1317625"/>
          </a:xfr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8114475" y="685800"/>
            <a:ext cx="3140379" cy="1572768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Four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 userDrawn="1"/>
        </p:nvSpPr>
        <p:spPr>
          <a:xfrm>
            <a:off x="3279648" y="2862072"/>
            <a:ext cx="2743200" cy="2862072"/>
          </a:xfrm>
          <a:prstGeom prst="round2DiagRect">
            <a:avLst>
              <a:gd name="adj1" fmla="val 10971"/>
              <a:gd name="adj2" fmla="val 0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0" name="Round Diagonal Corner Rectangle 39"/>
          <p:cNvSpPr/>
          <p:nvPr userDrawn="1"/>
        </p:nvSpPr>
        <p:spPr>
          <a:xfrm>
            <a:off x="6169152" y="914400"/>
            <a:ext cx="2743200" cy="2862072"/>
          </a:xfrm>
          <a:prstGeom prst="round2DiagRect">
            <a:avLst>
              <a:gd name="adj1" fmla="val 10362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7A87"/>
              </a:solidFill>
            </a:endParaRPr>
          </a:p>
        </p:txBody>
      </p:sp>
      <p:sp>
        <p:nvSpPr>
          <p:cNvPr id="37" name="Round Diagonal Corner Rectangle 36"/>
          <p:cNvSpPr/>
          <p:nvPr userDrawn="1"/>
        </p:nvSpPr>
        <p:spPr>
          <a:xfrm>
            <a:off x="9070848" y="2862072"/>
            <a:ext cx="2816352" cy="2862072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14400"/>
            <a:ext cx="2816352" cy="2862072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7A87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9070848" y="914400"/>
            <a:ext cx="2816352" cy="1828800"/>
          </a:xfrm>
          <a:prstGeom prst="round2DiagRect">
            <a:avLst>
              <a:gd name="adj1" fmla="val 10996"/>
              <a:gd name="adj2" fmla="val 0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279648" y="914400"/>
            <a:ext cx="2743200" cy="1828800"/>
          </a:xfrm>
          <a:prstGeom prst="round2DiagRect">
            <a:avLst>
              <a:gd name="adj1" fmla="val 0"/>
              <a:gd name="adj2" fmla="val 14555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169152" y="3886200"/>
            <a:ext cx="2743200" cy="1828800"/>
          </a:xfrm>
          <a:prstGeom prst="round2DiagRect">
            <a:avLst>
              <a:gd name="adj1" fmla="val 0"/>
              <a:gd name="adj2" fmla="val 12589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3886200"/>
            <a:ext cx="2816352" cy="1828800"/>
          </a:xfrm>
          <a:prstGeom prst="round2DiagRect">
            <a:avLst>
              <a:gd name="adj1" fmla="val 12993"/>
              <a:gd name="adj2" fmla="val 0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6473952" y="1010984"/>
            <a:ext cx="2133600" cy="178308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 bwMode="gray">
          <a:xfrm>
            <a:off x="6473952" y="2930461"/>
            <a:ext cx="2133600" cy="804672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9375648" y="2952520"/>
            <a:ext cx="2133600" cy="174738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59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9375648" y="4814126"/>
            <a:ext cx="21336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609600" y="1010984"/>
            <a:ext cx="2133600" cy="178308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609600" y="2930462"/>
            <a:ext cx="21336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3572256" y="2952520"/>
            <a:ext cx="2133600" cy="174738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3572256" y="4814126"/>
            <a:ext cx="2343440" cy="801415"/>
          </a:xfrm>
        </p:spPr>
        <p:txBody>
          <a:bodyPr t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hree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 userDrawn="1"/>
        </p:nvSpPr>
        <p:spPr>
          <a:xfrm>
            <a:off x="4230624" y="3118104"/>
            <a:ext cx="3730752" cy="2596896"/>
          </a:xfrm>
          <a:prstGeom prst="round2DiagRect">
            <a:avLst>
              <a:gd name="adj1" fmla="val 9144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7" name="Round Diagonal Corner Rectangle 36"/>
          <p:cNvSpPr/>
          <p:nvPr userDrawn="1"/>
        </p:nvSpPr>
        <p:spPr>
          <a:xfrm>
            <a:off x="8156448" y="4069080"/>
            <a:ext cx="3730752" cy="1645920"/>
          </a:xfrm>
          <a:prstGeom prst="round2DiagRect">
            <a:avLst>
              <a:gd name="adj1" fmla="val 0"/>
              <a:gd name="adj2" fmla="val 14623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07961"/>
            <a:ext cx="3730752" cy="2816352"/>
          </a:xfrm>
          <a:prstGeom prst="round2DiagRect">
            <a:avLst>
              <a:gd name="adj1" fmla="val 0"/>
              <a:gd name="adj2" fmla="val 7684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156448" y="914400"/>
            <a:ext cx="3730752" cy="2999232"/>
          </a:xfrm>
          <a:prstGeom prst="round2DiagRect">
            <a:avLst>
              <a:gd name="adj1" fmla="val 7862"/>
              <a:gd name="adj2" fmla="val 0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30624" y="914400"/>
            <a:ext cx="3730752" cy="2048256"/>
          </a:xfrm>
          <a:prstGeom prst="round2DiagRect">
            <a:avLst>
              <a:gd name="adj1" fmla="val 0"/>
              <a:gd name="adj2" fmla="val 10067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3886200"/>
            <a:ext cx="3730752" cy="1828800"/>
          </a:xfrm>
          <a:prstGeom prst="round2DiagRect">
            <a:avLst>
              <a:gd name="adj1" fmla="val 14020"/>
              <a:gd name="adj2" fmla="val 0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8473440" y="4161282"/>
            <a:ext cx="3048000" cy="563671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8473440" y="4846968"/>
            <a:ext cx="3048000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609600" y="1010985"/>
            <a:ext cx="3048000" cy="1283919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609600" y="2430247"/>
            <a:ext cx="3048000" cy="1069723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4547616" y="3221829"/>
            <a:ext cx="3048000" cy="870560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4547616" y="4206887"/>
            <a:ext cx="3048000" cy="1234440"/>
          </a:xfrm>
        </p:spPr>
        <p:txBody>
          <a:bodyPr tIns="0" bIns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wo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 userDrawn="1"/>
        </p:nvSpPr>
        <p:spPr>
          <a:xfrm>
            <a:off x="6193536" y="4069080"/>
            <a:ext cx="5693664" cy="2057400"/>
          </a:xfrm>
          <a:prstGeom prst="round2DiagRect">
            <a:avLst>
              <a:gd name="adj1" fmla="val 10959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14400"/>
            <a:ext cx="5693664" cy="1764792"/>
          </a:xfrm>
          <a:prstGeom prst="round2DiagRect">
            <a:avLst>
              <a:gd name="adj1" fmla="val 0"/>
              <a:gd name="adj2" fmla="val 11943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193536" y="914400"/>
            <a:ext cx="5693664" cy="3017520"/>
          </a:xfrm>
          <a:prstGeom prst="round2DiagRect">
            <a:avLst>
              <a:gd name="adj1" fmla="val 0"/>
              <a:gd name="adj2" fmla="val 7057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2862072"/>
            <a:ext cx="5693664" cy="3264408"/>
          </a:xfrm>
          <a:prstGeom prst="round2DiagRect">
            <a:avLst>
              <a:gd name="adj1" fmla="val 7497"/>
              <a:gd name="adj2" fmla="val 0"/>
            </a:avLst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6510528" y="4161281"/>
            <a:ext cx="5120640" cy="1127342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6510527" y="5445062"/>
            <a:ext cx="5120640" cy="463169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609600" y="1010985"/>
            <a:ext cx="5120640" cy="688933"/>
          </a:xfr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09600" y="1824039"/>
            <a:ext cx="5120640" cy="674025"/>
          </a:xfr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 descr="Cargill_Webinar_graphics-8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67352" y="2816403"/>
            <a:ext cx="3657297" cy="1225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87351"/>
            <a:ext cx="37776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89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5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988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55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885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96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Photo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 Diagonal Corner Rectangle 10"/>
          <p:cNvSpPr/>
          <p:nvPr userDrawn="1"/>
        </p:nvSpPr>
        <p:spPr>
          <a:xfrm>
            <a:off x="306917" y="228600"/>
            <a:ext cx="9631680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10082784" y="3078353"/>
            <a:ext cx="1804416" cy="2862072"/>
          </a:xfrm>
          <a:prstGeom prst="round2DiagRect">
            <a:avLst>
              <a:gd name="adj1" fmla="val 612"/>
              <a:gd name="adj2" fmla="val 1661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87552" y="1170432"/>
            <a:ext cx="6705600" cy="18288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987552" y="3430587"/>
            <a:ext cx="6705600" cy="914400"/>
          </a:xfrm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10082784" y="1828800"/>
            <a:ext cx="1804416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12192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676277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2643238"/>
            <a:ext cx="8016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4345851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4106284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2352405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12192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676277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2643238"/>
            <a:ext cx="8016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4345851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4106284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666392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399"/>
            <a:ext cx="384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6" y="1585381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954" y="-1587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7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399"/>
            <a:ext cx="384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7" y="1580575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1" y="0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97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ja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401"/>
            <a:ext cx="384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7" y="1585384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954" y="0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14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079815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0702" y="1833032"/>
            <a:ext cx="11137644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7489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660525"/>
            <a:ext cx="5462923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660525"/>
            <a:ext cx="54624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9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828800"/>
            <a:ext cx="5462923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828800"/>
            <a:ext cx="54624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211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LowIn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1011936" y="228600"/>
            <a:ext cx="1304544" cy="603504"/>
          </a:xfrm>
          <a:prstGeom prst="round2DiagRect">
            <a:avLst>
              <a:gd name="adj1" fmla="val 0"/>
              <a:gd name="adj2" fmla="val 20819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87552" y="2258568"/>
            <a:ext cx="9387840" cy="2057400"/>
          </a:xfrm>
          <a:noFill/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7900"/>
              </a:lnSpc>
              <a:spcBef>
                <a:spcPts val="0"/>
              </a:spcBef>
              <a:buNone/>
              <a:defRPr sz="6900" b="1">
                <a:solidFill>
                  <a:srgbClr val="005C8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Cover Slide Primary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510643"/>
            <a:ext cx="4441373" cy="1436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 dirty="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87552" y="4791456"/>
            <a:ext cx="7315200" cy="1271016"/>
          </a:xfrm>
          <a:noFill/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rgbClr val="007A87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Secondary Information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1011936" y="914400"/>
            <a:ext cx="707136" cy="292608"/>
          </a:xfrm>
          <a:prstGeom prst="round2DiagRect">
            <a:avLst>
              <a:gd name="adj1" fmla="val 36979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11936" y="4562857"/>
            <a:ext cx="841248" cy="153987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93871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45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480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1141527" y="1089791"/>
            <a:ext cx="9947392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868779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1141527" y="1089792"/>
            <a:ext cx="9947392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507365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 userDrawn="1"/>
        </p:nvGrpSpPr>
        <p:grpSpPr>
          <a:xfrm>
            <a:off x="1141527" y="1084757"/>
            <a:ext cx="9947392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3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862400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2816" y="1655765"/>
            <a:ext cx="5424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254677" y="1655764"/>
            <a:ext cx="5403667" cy="451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06084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12192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2000" y="2886675"/>
            <a:ext cx="6288000" cy="1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245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hoto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8809567" y="2112433"/>
            <a:ext cx="3109384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8803221" y="518586"/>
            <a:ext cx="2129367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250789" y="228600"/>
            <a:ext cx="8424672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58618" y="2697480"/>
            <a:ext cx="2408079" cy="1485403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58619" y="4206242"/>
            <a:ext cx="2408079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 dirty="0">
                <a:solidFill>
                  <a:srgbClr val="959595"/>
                </a:solidFill>
              </a:rPr>
              <a:t>2019</a:t>
            </a:r>
            <a:r>
              <a:rPr lang="en-US" altLang="en-US" sz="933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8A999-47E4-D740-8CA7-36639165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2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hotoBloc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 userDrawn="1"/>
        </p:nvSpPr>
        <p:spPr>
          <a:xfrm>
            <a:off x="8809567" y="2112433"/>
            <a:ext cx="3109384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8803221" y="518586"/>
            <a:ext cx="2129367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28600"/>
            <a:ext cx="8668512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Double click icon to add picture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58617" y="2691163"/>
            <a:ext cx="2417433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58617" y="4206242"/>
            <a:ext cx="2417433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 dirty="0">
                <a:solidFill>
                  <a:srgbClr val="959595"/>
                </a:solidFill>
              </a:rPr>
              <a:t>2019</a:t>
            </a:r>
            <a:r>
              <a:rPr lang="en-US" altLang="en-US" sz="933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7DEFA-741C-EF4E-BF84-4E6034E7E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73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iveUpp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8809567" y="2112433"/>
            <a:ext cx="3109384" cy="3843867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8803221" y="518586"/>
            <a:ext cx="2129367" cy="1452033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8668512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67972" y="2691163"/>
            <a:ext cx="2376189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67972" y="4206242"/>
            <a:ext cx="2376189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>
                <a:solidFill>
                  <a:srgbClr val="959595"/>
                </a:solidFill>
              </a:rPr>
              <a:t>2019</a:t>
            </a:r>
            <a:r>
              <a:rPr lang="en-US" altLang="en-US" sz="933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393231-2FE7-4F4A-99B9-F27A427786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  <p:pic>
        <p:nvPicPr>
          <p:cNvPr id="14" name="Picture 3" descr="thriveWindow_lower_sm.png">
            <a:extLst>
              <a:ext uri="{FF2B5EF4-FFF2-40B4-BE49-F238E27FC236}">
                <a16:creationId xmlns:a16="http://schemas.microsoft.com/office/drawing/2014/main" id="{269FCD5A-247C-7E46-B60E-9295AAA54A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693151" cy="125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4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3BACFA-6816-4456-BA49-BC093BEBC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2081" y="6262948"/>
            <a:ext cx="378392" cy="365125"/>
          </a:xfrm>
          <a:prstGeom prst="rect">
            <a:avLst/>
          </a:prstGeom>
          <a:solidFill>
            <a:srgbClr val="A6A6A6"/>
          </a:solidFill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iveLow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13"/>
          <p:cNvSpPr/>
          <p:nvPr userDrawn="1"/>
        </p:nvSpPr>
        <p:spPr>
          <a:xfrm>
            <a:off x="8809567" y="1782234"/>
            <a:ext cx="3109384" cy="3469591"/>
          </a:xfrm>
          <a:prstGeom prst="round2DiagRect">
            <a:avLst>
              <a:gd name="adj1" fmla="val 0"/>
              <a:gd name="adj2" fmla="val 7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28600"/>
            <a:ext cx="8668512" cy="571500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Double click icon to add picture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86685" y="2017529"/>
            <a:ext cx="2389369" cy="1491721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86685" y="3532608"/>
            <a:ext cx="2389369" cy="1317625"/>
          </a:xfrm>
        </p:spPr>
        <p:txBody>
          <a:bodyPr tIns="0" bIns="0">
            <a:noAutofit/>
          </a:bodyPr>
          <a:lstStyle>
            <a:lvl1pPr marL="0" indent="0"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>
                <a:solidFill>
                  <a:srgbClr val="959595"/>
                </a:solidFill>
              </a:rPr>
              <a:t>2019</a:t>
            </a:r>
            <a:r>
              <a:rPr lang="en-US" altLang="en-US" sz="933" baseline="3000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sp>
        <p:nvSpPr>
          <p:cNvPr id="18" name="Round Diagonal Corner Rectangle 17"/>
          <p:cNvSpPr/>
          <p:nvPr userDrawn="1"/>
        </p:nvSpPr>
        <p:spPr>
          <a:xfrm>
            <a:off x="8803221" y="232833"/>
            <a:ext cx="2129367" cy="1416051"/>
          </a:xfrm>
          <a:prstGeom prst="round2DiagRect">
            <a:avLst>
              <a:gd name="adj1" fmla="val 1506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80365-66C1-5449-9948-39C9CFFC3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  <p:pic>
        <p:nvPicPr>
          <p:cNvPr id="19" name="Picture 1" descr="thriveWindow_upper_med.png">
            <a:extLst>
              <a:ext uri="{FF2B5EF4-FFF2-40B4-BE49-F238E27FC236}">
                <a16:creationId xmlns:a16="http://schemas.microsoft.com/office/drawing/2014/main" id="{1E027F3E-91B6-7F42-87D9-A024BF3FF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-2" r="1147" b="77542"/>
          <a:stretch>
            <a:fillRect/>
          </a:stretch>
        </p:blipFill>
        <p:spPr bwMode="auto">
          <a:xfrm>
            <a:off x="0" y="4693940"/>
            <a:ext cx="8009467" cy="12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6CEEDF-BDDD-464A-BC52-6A11C1AC1C00}"/>
              </a:ext>
            </a:extLst>
          </p:cNvPr>
          <p:cNvSpPr/>
          <p:nvPr userDrawn="1"/>
        </p:nvSpPr>
        <p:spPr>
          <a:xfrm>
            <a:off x="8002814" y="5008951"/>
            <a:ext cx="751117" cy="102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9705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ColorMosa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 flipV="1">
            <a:off x="306922" y="228602"/>
            <a:ext cx="9630833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10083800" y="3078165"/>
            <a:ext cx="1803400" cy="2862263"/>
          </a:xfrm>
          <a:prstGeom prst="round2DiagRect">
            <a:avLst>
              <a:gd name="adj1" fmla="val 612"/>
              <a:gd name="adj2" fmla="val 1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10083800" y="1828800"/>
            <a:ext cx="1803400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87552" y="998334"/>
            <a:ext cx="6705600" cy="2375777"/>
          </a:xfrm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87552" y="3430587"/>
            <a:ext cx="6705600" cy="914400"/>
          </a:xfr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 dirty="0">
                <a:solidFill>
                  <a:srgbClr val="959595"/>
                </a:solidFill>
              </a:rPr>
              <a:t>2019</a:t>
            </a:r>
            <a:r>
              <a:rPr lang="en-US" altLang="en-US" sz="933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04280-F077-F141-B562-D7E5BFBB2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LowColo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11772" y="4562475"/>
            <a:ext cx="842433" cy="153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87555" y="2258568"/>
            <a:ext cx="10019116" cy="2057400"/>
          </a:xfrm>
          <a:noFill/>
        </p:spPr>
        <p:txBody>
          <a:bodyPr t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b="1">
                <a:solidFill>
                  <a:schemeClr val="accent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87552" y="4791456"/>
            <a:ext cx="7315200" cy="1271016"/>
          </a:xfrm>
          <a:noFill/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200" b="1" baseline="0">
                <a:solidFill>
                  <a:schemeClr val="accent2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edit cover subtitle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700210" y="6463341"/>
            <a:ext cx="4705349" cy="19146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933" baseline="30000" dirty="0">
                <a:solidFill>
                  <a:srgbClr val="959595"/>
                </a:solidFill>
              </a:rPr>
              <a:t>CONFIDENTIAL. This document contains Cargill Confidential information. Disclosure, use or reproduction outside Cargill or inside Cargill, to or by those who do not have a need to know is prohibited. © </a:t>
            </a:r>
            <a:r>
              <a:rPr lang="is-IS" altLang="en-US" sz="933" baseline="30000" dirty="0">
                <a:solidFill>
                  <a:srgbClr val="959595"/>
                </a:solidFill>
              </a:rPr>
              <a:t>2019</a:t>
            </a:r>
            <a:r>
              <a:rPr lang="en-US" altLang="en-US" sz="933" baseline="30000" dirty="0">
                <a:solidFill>
                  <a:srgbClr val="959595"/>
                </a:solidFill>
              </a:rPr>
              <a:t> Cargill, Incorporated.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DC714-FC4E-7645-A0AE-34BED23ABA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6211" y="6164379"/>
            <a:ext cx="1564640" cy="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11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2"/>
            <a:ext cx="115824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8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L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306917" y="228602"/>
            <a:ext cx="115824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232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306917" y="228602"/>
            <a:ext cx="11582400" cy="571182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87552" y="1851803"/>
            <a:ext cx="9899904" cy="2340864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390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87552" y="1223403"/>
            <a:ext cx="10363200" cy="1993392"/>
          </a:xfrm>
        </p:spPr>
        <p:txBody>
          <a:bodyPr/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80496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referred_Title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1" y="1348998"/>
            <a:ext cx="10972800" cy="45914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02011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Subhead_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945" y="1223424"/>
            <a:ext cx="10973456" cy="3979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1133" y="1682632"/>
            <a:ext cx="10981267" cy="425779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4pPr>
              <a:defRPr sz="1400"/>
            </a:lvl4pPr>
            <a:lvl5pPr marL="855641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315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HeaderLin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rgbClr val="005F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L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-Column_w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04876"/>
            <a:ext cx="5386917" cy="6397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78"/>
            <a:ext cx="5386917" cy="425248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104876"/>
            <a:ext cx="5389033" cy="6397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873678"/>
            <a:ext cx="5389033" cy="425248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459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-Column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04876"/>
            <a:ext cx="10966451" cy="6397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73678"/>
            <a:ext cx="5386917" cy="425248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186975" y="1873678"/>
            <a:ext cx="5384725" cy="4248471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948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Subhead_BulletSec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4333" y="1221465"/>
            <a:ext cx="10978520" cy="6858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01" y="2076785"/>
            <a:ext cx="10972899" cy="1425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altLang="en-US" sz="1600" b="1" kern="1200" dirty="0" smtClean="0">
                <a:solidFill>
                  <a:schemeClr val="accent3"/>
                </a:solidFill>
                <a:latin typeface="Arial"/>
                <a:ea typeface="ＭＳ Ｐゴシック" charset="0"/>
                <a:cs typeface="Arial"/>
              </a:defRPr>
            </a:lvl1pPr>
            <a:lvl2pPr marL="168270" indent="-1682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header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508" y="3710721"/>
            <a:ext cx="10972897" cy="14264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lang="en-US" altLang="en-US" sz="1600" b="1" kern="1200" dirty="0" smtClean="0">
                <a:solidFill>
                  <a:schemeClr val="accent3"/>
                </a:solidFill>
                <a:latin typeface="Arial"/>
                <a:ea typeface="ＭＳ Ｐゴシック" charset="0"/>
                <a:cs typeface="Arial"/>
              </a:defRPr>
            </a:lvl1pPr>
            <a:lvl2pPr marL="285744" indent="-28574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/>
              <a:defRPr lang="en-US" altLang="en-US" sz="1400" b="0" kern="12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tabLst/>
              <a:defRPr sz="1400"/>
            </a:lvl5pPr>
          </a:lstStyle>
          <a:p>
            <a:pPr lvl="0"/>
            <a:r>
              <a:rPr lang="en-US" dirty="0"/>
              <a:t>Click to edit text header</a:t>
            </a:r>
          </a:p>
          <a:p>
            <a:pPr marL="168270" marR="0" lvl="1" indent="-168270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1066800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30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-column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6917" y="3946730"/>
            <a:ext cx="3657600" cy="19936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174621" indent="-17462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defRPr sz="1400" b="0" baseline="0">
                <a:solidFill>
                  <a:schemeClr val="tx1"/>
                </a:solidFill>
              </a:defRPr>
            </a:lvl2pPr>
            <a:lvl3pPr marL="517512" indent="-28574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lang="en-US" alt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00041" marR="0" lvl="2" indent="-168270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Lucida Grande"/>
              <a:buChar char="–"/>
              <a:tabLst/>
            </a:pPr>
            <a:r>
              <a:rPr lang="en-US" dirty="0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" y="1200355"/>
            <a:ext cx="3864864" cy="2587752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1800" baseline="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8003672" y="1200355"/>
            <a:ext cx="3864864" cy="2587752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157595" y="1200355"/>
            <a:ext cx="3864864" cy="2587752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noProof="0" dirty="0"/>
              <a:t>Double click icon to add picture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145280" y="3946730"/>
            <a:ext cx="3657600" cy="19936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285744" indent="-28574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lang="en-US" altLang="en-US" sz="1400" b="0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517512" indent="-28574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lang="en-US" altLang="en-US" sz="14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4621" marR="0" lvl="1" indent="-174621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400041" marR="0" lvl="2" indent="-168270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Lucida Grande"/>
              <a:buChar char="–"/>
              <a:tabLst/>
            </a:pPr>
            <a:r>
              <a:rPr lang="en-US" dirty="0"/>
              <a:t>Third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004967" y="3946730"/>
            <a:ext cx="3657600" cy="19936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285744" indent="-28574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lang="en-US" altLang="en-US" sz="1400" b="0" kern="1200" baseline="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400041" indent="-16827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Lucida Grande"/>
              <a:buChar char="–"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74621" marR="0" lvl="1" indent="-174621" algn="l" defTabSz="91437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63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NoHeader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en-US" dirty="0"/>
              <a:t>Click to edit slide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73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Subhead_NoHeader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945" y="1223424"/>
            <a:ext cx="10973904" cy="3979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="1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19" y="6265253"/>
            <a:ext cx="109728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438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Footer_No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3530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TitleNo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00439583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ooterOnly_No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2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5" y="6492821"/>
            <a:ext cx="719328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669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8394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Aqu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saic_3-column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16136" y="6492823"/>
            <a:ext cx="166713" cy="16414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40" y="6492822"/>
            <a:ext cx="7201745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9851EA71-22FF-CE4E-B17A-283DBCD92939}"/>
              </a:ext>
            </a:extLst>
          </p:cNvPr>
          <p:cNvSpPr/>
          <p:nvPr userDrawn="1"/>
        </p:nvSpPr>
        <p:spPr>
          <a:xfrm>
            <a:off x="4148668" y="2861734"/>
            <a:ext cx="3774017" cy="2861733"/>
          </a:xfrm>
          <a:prstGeom prst="round2DiagRect">
            <a:avLst>
              <a:gd name="adj1" fmla="val 1097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7F13216C-DA44-184D-8AA6-D70DA2C0084A}"/>
              </a:ext>
            </a:extLst>
          </p:cNvPr>
          <p:cNvSpPr/>
          <p:nvPr userDrawn="1"/>
        </p:nvSpPr>
        <p:spPr>
          <a:xfrm>
            <a:off x="8053917" y="4015318"/>
            <a:ext cx="3774016" cy="1708149"/>
          </a:xfrm>
          <a:prstGeom prst="round2DiagRect">
            <a:avLst>
              <a:gd name="adj1" fmla="val 0"/>
              <a:gd name="adj2" fmla="val 10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9F03A1FE-8F4C-5A4B-8085-7089AB510002}"/>
              </a:ext>
            </a:extLst>
          </p:cNvPr>
          <p:cNvSpPr/>
          <p:nvPr userDrawn="1"/>
        </p:nvSpPr>
        <p:spPr>
          <a:xfrm>
            <a:off x="266701" y="914400"/>
            <a:ext cx="3748617" cy="2861733"/>
          </a:xfrm>
          <a:prstGeom prst="round2DiagRect">
            <a:avLst>
              <a:gd name="adj1" fmla="val 0"/>
              <a:gd name="adj2" fmla="val 10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7A87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E1D67BD-3435-1046-AC65-CEBBFF5A30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54847" y="922501"/>
            <a:ext cx="3773707" cy="2984399"/>
          </a:xfrm>
          <a:prstGeom prst="round2DiagRect">
            <a:avLst>
              <a:gd name="adj1" fmla="val 10996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85C1FAD3-9AE2-A246-BCEA-7F2EEC57CE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0142" y="922501"/>
            <a:ext cx="3772055" cy="1828800"/>
          </a:xfrm>
          <a:prstGeom prst="round2DiagRect">
            <a:avLst>
              <a:gd name="adj1" fmla="val 0"/>
              <a:gd name="adj2" fmla="val 14555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8834F1FE-B6D6-5945-9308-1E5C958ECE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749" y="3886200"/>
            <a:ext cx="3750689" cy="1828800"/>
          </a:xfrm>
          <a:prstGeom prst="round2DiagRect">
            <a:avLst>
              <a:gd name="adj1" fmla="val 12993"/>
              <a:gd name="adj2" fmla="val 0"/>
            </a:avLst>
          </a:prstGeo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218A47F0-5F10-1B4A-9FC8-5EFB0711BA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359646" y="4113561"/>
            <a:ext cx="3155020" cy="627640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292649-AD86-0448-9D4B-7B8A424357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8359646" y="4785028"/>
            <a:ext cx="3155020" cy="75030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80EDDA-517F-A249-9878-0F48D0A55D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68549" y="1010984"/>
            <a:ext cx="3148524" cy="1783080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62CD8742-EA52-E149-9529-EA7F223C97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68549" y="2841345"/>
            <a:ext cx="3148524" cy="801415"/>
          </a:xfrm>
        </p:spPr>
        <p:txBody>
          <a:bodyPr tIns="0" bIns="0">
            <a:normAutofit/>
          </a:bodyPr>
          <a:lstStyle>
            <a:lvl1pPr marL="0" indent="0">
              <a:lnSpc>
                <a:spcPts val="2133"/>
              </a:lnSpc>
              <a:spcBef>
                <a:spcPts val="0"/>
              </a:spcBef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8F7C38B8-A4CF-694A-AEF4-090E7E421D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4441982" y="2952520"/>
            <a:ext cx="3215345" cy="1747381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A462B861-1810-9A40-8C3B-982C68417B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4441982" y="4742833"/>
            <a:ext cx="3214036" cy="801415"/>
          </a:xfrm>
        </p:spPr>
        <p:txBody>
          <a:bodyPr tIns="0" bIns="0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929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CABF9-E52C-C849-BC0E-D2EBD9C45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127" y="2815296"/>
            <a:ext cx="2691071" cy="16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30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hriv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ound Diagonal Corner Rectangle 19"/>
          <p:cNvSpPr/>
          <p:nvPr userDrawn="1"/>
        </p:nvSpPr>
        <p:spPr>
          <a:xfrm>
            <a:off x="8123572" y="457200"/>
            <a:ext cx="3145536" cy="1600200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0" y="228600"/>
            <a:ext cx="7973568" cy="5715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8123572" y="2167128"/>
            <a:ext cx="3757280" cy="3775052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510015" y="2697481"/>
            <a:ext cx="2999232" cy="16194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8510015" y="4206241"/>
            <a:ext cx="2999232" cy="1317625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1476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Thriv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06917" y="228600"/>
            <a:ext cx="7668768" cy="5715000"/>
          </a:xfrm>
          <a:prstGeom prst="round2DiagRect">
            <a:avLst>
              <a:gd name="adj1" fmla="val 3724"/>
              <a:gd name="adj2" fmla="val 0"/>
            </a:avLst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8123572" y="2368296"/>
            <a:ext cx="3757280" cy="3575304"/>
          </a:xfrm>
          <a:prstGeom prst="round2DiagRect">
            <a:avLst>
              <a:gd name="adj1" fmla="val 0"/>
              <a:gd name="adj2" fmla="val 8742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510015" y="2697481"/>
            <a:ext cx="2999232" cy="16194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8510016" y="4206241"/>
            <a:ext cx="2999232" cy="1317625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buFontTx/>
              <a:buNone/>
              <a:defRPr sz="1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8114475" y="685800"/>
            <a:ext cx="3140379" cy="1572768"/>
          </a:xfrm>
          <a:prstGeom prst="round2DiagRect">
            <a:avLst>
              <a:gd name="adj1" fmla="val 12797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43172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NoPhoto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 Diagonal Corner Rectangle 10"/>
          <p:cNvSpPr/>
          <p:nvPr userDrawn="1"/>
        </p:nvSpPr>
        <p:spPr>
          <a:xfrm>
            <a:off x="306917" y="228600"/>
            <a:ext cx="9631680" cy="5711825"/>
          </a:xfrm>
          <a:prstGeom prst="round2DiagRect">
            <a:avLst>
              <a:gd name="adj1" fmla="val 0"/>
              <a:gd name="adj2" fmla="val 4027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10082784" y="3078353"/>
            <a:ext cx="1804416" cy="2862072"/>
          </a:xfrm>
          <a:prstGeom prst="round2DiagRect">
            <a:avLst>
              <a:gd name="adj1" fmla="val 612"/>
              <a:gd name="adj2" fmla="val 1661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87552" y="1170432"/>
            <a:ext cx="6705600" cy="1828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438827"/>
            <a:ext cx="4441373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 bwMode="gray">
          <a:xfrm>
            <a:off x="987552" y="3430587"/>
            <a:ext cx="6705600" cy="914400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10082784" y="1828800"/>
            <a:ext cx="1804416" cy="1143000"/>
          </a:xfrm>
          <a:prstGeom prst="round2DiagRect">
            <a:avLst>
              <a:gd name="adj1" fmla="val 20468"/>
              <a:gd name="adj2" fmla="val 0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29665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LowIn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1011936" y="228600"/>
            <a:ext cx="1304544" cy="603504"/>
          </a:xfrm>
          <a:prstGeom prst="round2DiagRect">
            <a:avLst>
              <a:gd name="adj1" fmla="val 0"/>
              <a:gd name="adj2" fmla="val 20819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87552" y="2258568"/>
            <a:ext cx="9387840" cy="2057400"/>
          </a:xfrm>
          <a:prstGeom prst="rect">
            <a:avLst/>
          </a:prstGeom>
          <a:noFill/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7900"/>
              </a:lnSpc>
              <a:spcBef>
                <a:spcPts val="0"/>
              </a:spcBef>
              <a:buNone/>
              <a:defRPr sz="6900" b="1">
                <a:solidFill>
                  <a:srgbClr val="005C84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Cover Slide Primary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06917" y="6354053"/>
            <a:ext cx="2868083" cy="29368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000" b="1"/>
            </a:lvl1pPr>
            <a:lvl2pPr>
              <a:defRPr sz="1100" b="1"/>
            </a:lvl2pPr>
            <a:lvl3pPr>
              <a:defRPr sz="1100" b="1"/>
            </a:lvl3pPr>
            <a:lvl4pPr>
              <a:defRPr sz="1100" b="1"/>
            </a:lvl4pPr>
            <a:lvl5pPr>
              <a:defRPr sz="11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 descr="Cargill_graphics-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39549" y="6187350"/>
            <a:ext cx="1527937" cy="512022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88426" y="6510643"/>
            <a:ext cx="4441373" cy="14362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CONFIDENTIAL. This document contains trade secret information. Disclosure, use or reproduction outside Cargill or inside Cargill, to or by those employees who do not have a need to know is prohibited except as authorized by Cargill in writing.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baseline="30000">
                <a:solidFill>
                  <a:srgbClr val="959595"/>
                </a:solidFill>
                <a:latin typeface="+mn-lt"/>
                <a:ea typeface="+mn-ea"/>
                <a:cs typeface="+mn-cs"/>
              </a:rPr>
              <a:t>© 2013 Cargill, Incorporated. All rights reserved.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87552" y="4791456"/>
            <a:ext cx="7315200" cy="1271016"/>
          </a:xfrm>
          <a:prstGeom prst="rect">
            <a:avLst/>
          </a:prstGeom>
          <a:noFill/>
        </p:spPr>
        <p:txBody>
          <a:bodyPr tIns="0" bIns="0">
            <a:noAutofit/>
          </a:bodyPr>
          <a:lstStyle>
            <a:lvl1pPr>
              <a:lnSpc>
                <a:spcPts val="3000"/>
              </a:lnSpc>
              <a:buFontTx/>
              <a:buNone/>
              <a:defRPr sz="2400" b="1" baseline="0">
                <a:solidFill>
                  <a:srgbClr val="007A87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/>
              <a:t>Secondary Information</a:t>
            </a:r>
          </a:p>
        </p:txBody>
      </p:sp>
      <p:sp>
        <p:nvSpPr>
          <p:cNvPr id="24" name="Round Diagonal Corner Rectangle 23"/>
          <p:cNvSpPr/>
          <p:nvPr userDrawn="1"/>
        </p:nvSpPr>
        <p:spPr>
          <a:xfrm>
            <a:off x="1011936" y="914400"/>
            <a:ext cx="707136" cy="292608"/>
          </a:xfrm>
          <a:prstGeom prst="round2DiagRect">
            <a:avLst>
              <a:gd name="adj1" fmla="val 36979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11936" y="4562857"/>
            <a:ext cx="841248" cy="153987"/>
          </a:xfrm>
          <a:prstGeom prst="rect">
            <a:avLst/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61125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30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L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78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Large_Aqu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1847088"/>
            <a:ext cx="9899904" cy="2340864"/>
          </a:xfrm>
        </p:spPr>
        <p:txBody>
          <a:bodyPr/>
          <a:lstStyle>
            <a:lvl1pPr>
              <a:lnSpc>
                <a:spcPts val="63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83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  <a:prstGeom prst="rect">
            <a:avLst/>
          </a:prstGeo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L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  <a:prstGeom prst="rect">
            <a:avLst/>
          </a:prstGeo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82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  <a:prstGeom prst="rect">
            <a:avLst/>
          </a:prstGeo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40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959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987552" y="1005840"/>
            <a:ext cx="10363200" cy="1993392"/>
          </a:xfrm>
        </p:spPr>
        <p:txBody>
          <a:bodyPr/>
          <a:lstStyle>
            <a:lvl1pPr>
              <a:lnSpc>
                <a:spcPts val="5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8370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Mosaic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304800" y="228600"/>
            <a:ext cx="9265920" cy="1904400"/>
          </a:xfrm>
          <a:prstGeom prst="round2DiagRect">
            <a:avLst>
              <a:gd name="adj1" fmla="val 8670"/>
              <a:gd name="adj2" fmla="val 0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7552" y="694944"/>
            <a:ext cx="6705600" cy="137160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92718" y="3026664"/>
            <a:ext cx="10090149" cy="3142404"/>
          </a:xfrm>
          <a:prstGeom prst="rect">
            <a:avLst/>
          </a:prstGeom>
        </p:spPr>
        <p:txBody>
          <a:bodyPr numCol="1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9750121" y="253144"/>
            <a:ext cx="1170432" cy="493776"/>
          </a:xfrm>
          <a:prstGeom prst="round2DiagRect">
            <a:avLst>
              <a:gd name="adj1" fmla="val 38584"/>
              <a:gd name="adj2" fmla="val 0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 Diagonal Corner Rectangle 10"/>
          <p:cNvSpPr/>
          <p:nvPr userDrawn="1"/>
        </p:nvSpPr>
        <p:spPr>
          <a:xfrm>
            <a:off x="9701456" y="1069848"/>
            <a:ext cx="2170176" cy="996696"/>
          </a:xfrm>
          <a:prstGeom prst="round2DiagRect">
            <a:avLst>
              <a:gd name="adj1" fmla="val 612"/>
              <a:gd name="adj2" fmla="val 2163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23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Bulle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090149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50" y="1945300"/>
            <a:ext cx="10095317" cy="3979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FontTx/>
              <a:buNone/>
              <a:defRPr sz="2000" b="1" cap="all" baseline="0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92718" y="2347636"/>
            <a:ext cx="10090149" cy="3592789"/>
          </a:xfrm>
          <a:prstGeom prst="rect">
            <a:avLst/>
          </a:prstGeom>
        </p:spPr>
        <p:txBody>
          <a:bodyPr numCol="1">
            <a:noAutofit/>
          </a:bodyPr>
          <a:lstStyle>
            <a:lvl1pPr marL="18288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1pPr>
            <a:lvl2pPr marL="454025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2pPr>
            <a:lvl3pPr marL="73152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3pPr>
            <a:lvl4pPr marL="100584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4pPr>
            <a:lvl5pPr marL="1280160" indent="-182880">
              <a:lnSpc>
                <a:spcPts val="22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72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One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9" y="1368513"/>
            <a:ext cx="10095319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8" y="2410930"/>
            <a:ext cx="10090149" cy="1425258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92719" y="4194009"/>
            <a:ext cx="10090148" cy="14264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95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7" y="1368513"/>
            <a:ext cx="10095319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7" y="2410930"/>
            <a:ext cx="4852416" cy="3529495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tabLst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tabLst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229179" y="2409723"/>
            <a:ext cx="4853687" cy="3530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000" b="1" cap="all" baseline="0">
                <a:solidFill>
                  <a:srgbClr val="007A87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798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woColumnPhoto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0"/>
            <a:ext cx="10090149" cy="859028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49" y="1368513"/>
            <a:ext cx="10095319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FontTx/>
              <a:buNone/>
              <a:defRPr sz="2400" b="1">
                <a:solidFill>
                  <a:srgbClr val="1E9D8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92717" y="2419611"/>
            <a:ext cx="4852416" cy="3520814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2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29182" y="2494884"/>
            <a:ext cx="4853685" cy="344554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22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ThreeColumn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6917" y="3946729"/>
            <a:ext cx="3657600" cy="1993697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04800" y="1200354"/>
            <a:ext cx="3864864" cy="2587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003672" y="1200354"/>
            <a:ext cx="3864864" cy="2587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157595" y="1200354"/>
            <a:ext cx="3864864" cy="2587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45280" y="3946729"/>
            <a:ext cx="3657600" cy="1993697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004967" y="3946729"/>
            <a:ext cx="3657600" cy="1993697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baseline="0">
                <a:solidFill>
                  <a:schemeClr val="tx1"/>
                </a:solidFill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2pPr>
            <a:lvl3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4pPr>
            <a:lvl5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400" b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51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9" y="502921"/>
            <a:ext cx="10090149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7551" y="1839320"/>
            <a:ext cx="10095317" cy="3979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Bullet_L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 userDrawn="1"/>
        </p:nvSpPr>
        <p:spPr>
          <a:xfrm>
            <a:off x="306917" y="228600"/>
            <a:ext cx="11582400" cy="5711825"/>
          </a:xfrm>
          <a:prstGeom prst="round2DiagRect">
            <a:avLst>
              <a:gd name="adj1" fmla="val 0"/>
              <a:gd name="adj2" fmla="val 3917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92717" y="1691640"/>
            <a:ext cx="10119360" cy="594360"/>
          </a:xfrm>
        </p:spPr>
        <p:txBody>
          <a:bodyPr/>
          <a:lstStyle>
            <a:lvl1pPr>
              <a:lnSpc>
                <a:spcPts val="55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gray">
          <a:xfrm>
            <a:off x="992718" y="2606040"/>
            <a:ext cx="10888133" cy="1691640"/>
          </a:xfrm>
        </p:spPr>
        <p:txBody>
          <a:bodyPr numCol="2">
            <a:noAutofit/>
          </a:bodyPr>
          <a:lstStyle>
            <a:lvl1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1pPr>
            <a:lvl2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2pPr>
            <a:lvl3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3pPr>
            <a:lvl4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4pPr>
            <a:lvl5pPr marL="173736" indent="-173736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•"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210801" cy="1154927"/>
          </a:xfrm>
        </p:spPr>
        <p:txBody>
          <a:bodyPr/>
          <a:lstStyle>
            <a:lvl1pPr>
              <a:lnSpc>
                <a:spcPts val="4000"/>
              </a:lnSpc>
              <a:defRPr sz="3600">
                <a:solidFill>
                  <a:srgbClr val="005C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63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76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Four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 userDrawn="1"/>
        </p:nvSpPr>
        <p:spPr>
          <a:xfrm>
            <a:off x="3279648" y="2862072"/>
            <a:ext cx="2743200" cy="2862072"/>
          </a:xfrm>
          <a:prstGeom prst="round2DiagRect">
            <a:avLst>
              <a:gd name="adj1" fmla="val 10971"/>
              <a:gd name="adj2" fmla="val 0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ound Diagonal Corner Rectangle 39"/>
          <p:cNvSpPr/>
          <p:nvPr userDrawn="1"/>
        </p:nvSpPr>
        <p:spPr>
          <a:xfrm>
            <a:off x="6169152" y="914400"/>
            <a:ext cx="2743200" cy="2862072"/>
          </a:xfrm>
          <a:prstGeom prst="round2DiagRect">
            <a:avLst>
              <a:gd name="adj1" fmla="val 10362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A87"/>
              </a:solidFill>
            </a:endParaRPr>
          </a:p>
        </p:txBody>
      </p:sp>
      <p:sp>
        <p:nvSpPr>
          <p:cNvPr id="37" name="Round Diagonal Corner Rectangle 36"/>
          <p:cNvSpPr/>
          <p:nvPr userDrawn="1"/>
        </p:nvSpPr>
        <p:spPr>
          <a:xfrm>
            <a:off x="9070848" y="2862072"/>
            <a:ext cx="2816352" cy="2862072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14400"/>
            <a:ext cx="2816352" cy="2862072"/>
          </a:xfrm>
          <a:prstGeom prst="round2DiagRect">
            <a:avLst>
              <a:gd name="adj1" fmla="val 0"/>
              <a:gd name="adj2" fmla="val 10818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A87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9070848" y="914400"/>
            <a:ext cx="2816352" cy="1828800"/>
          </a:xfrm>
          <a:prstGeom prst="round2DiagRect">
            <a:avLst>
              <a:gd name="adj1" fmla="val 10996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3279648" y="914400"/>
            <a:ext cx="2743200" cy="1828800"/>
          </a:xfrm>
          <a:prstGeom prst="round2DiagRect">
            <a:avLst>
              <a:gd name="adj1" fmla="val 0"/>
              <a:gd name="adj2" fmla="val 14555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169152" y="3886200"/>
            <a:ext cx="2743200" cy="1828800"/>
          </a:xfrm>
          <a:prstGeom prst="round2DiagRect">
            <a:avLst>
              <a:gd name="adj1" fmla="val 0"/>
              <a:gd name="adj2" fmla="val 12589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3886200"/>
            <a:ext cx="2816352" cy="1828800"/>
          </a:xfrm>
          <a:prstGeom prst="round2DiagRect">
            <a:avLst>
              <a:gd name="adj1" fmla="val 12993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6473952" y="1010984"/>
            <a:ext cx="2133600" cy="178308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 bwMode="gray">
          <a:xfrm>
            <a:off x="6473952" y="2930461"/>
            <a:ext cx="2133600" cy="804672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9375648" y="2952520"/>
            <a:ext cx="2133600" cy="1747381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5900"/>
              </a:lnSpc>
              <a:spcBef>
                <a:spcPts val="0"/>
              </a:spcBef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9375648" y="4814126"/>
            <a:ext cx="2133600" cy="801415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609600" y="1010984"/>
            <a:ext cx="2133600" cy="178308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609600" y="2930462"/>
            <a:ext cx="2133600" cy="801415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3572256" y="2952520"/>
            <a:ext cx="2133600" cy="1747381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3572256" y="4814126"/>
            <a:ext cx="2343440" cy="80141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24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hree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 userDrawn="1"/>
        </p:nvSpPr>
        <p:spPr>
          <a:xfrm>
            <a:off x="4230624" y="3118104"/>
            <a:ext cx="3730752" cy="2596896"/>
          </a:xfrm>
          <a:prstGeom prst="round2DiagRect">
            <a:avLst>
              <a:gd name="adj1" fmla="val 9144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 Diagonal Corner Rectangle 36"/>
          <p:cNvSpPr/>
          <p:nvPr userDrawn="1"/>
        </p:nvSpPr>
        <p:spPr>
          <a:xfrm>
            <a:off x="8156448" y="4069080"/>
            <a:ext cx="3730752" cy="1645920"/>
          </a:xfrm>
          <a:prstGeom prst="round2DiagRect">
            <a:avLst>
              <a:gd name="adj1" fmla="val 0"/>
              <a:gd name="adj2" fmla="val 14623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07961"/>
            <a:ext cx="3730752" cy="2816352"/>
          </a:xfrm>
          <a:prstGeom prst="round2DiagRect">
            <a:avLst>
              <a:gd name="adj1" fmla="val 0"/>
              <a:gd name="adj2" fmla="val 7684"/>
            </a:avLst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156448" y="914400"/>
            <a:ext cx="3730752" cy="2999232"/>
          </a:xfrm>
          <a:prstGeom prst="round2DiagRect">
            <a:avLst>
              <a:gd name="adj1" fmla="val 7862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230624" y="914400"/>
            <a:ext cx="3730752" cy="2048256"/>
          </a:xfrm>
          <a:prstGeom prst="round2DiagRect">
            <a:avLst>
              <a:gd name="adj1" fmla="val 0"/>
              <a:gd name="adj2" fmla="val 10067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3886200"/>
            <a:ext cx="3730752" cy="1828800"/>
          </a:xfrm>
          <a:prstGeom prst="round2DiagRect">
            <a:avLst>
              <a:gd name="adj1" fmla="val 14020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8473440" y="4161282"/>
            <a:ext cx="3048000" cy="563671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29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8473440" y="4846968"/>
            <a:ext cx="3048000" cy="801415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 bwMode="gray">
          <a:xfrm>
            <a:off x="609600" y="1010985"/>
            <a:ext cx="3048000" cy="128391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 bwMode="gray">
          <a:xfrm>
            <a:off x="609600" y="2430247"/>
            <a:ext cx="3048000" cy="1069723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7"/>
          </p:nvPr>
        </p:nvSpPr>
        <p:spPr bwMode="gray">
          <a:xfrm>
            <a:off x="4547616" y="3221829"/>
            <a:ext cx="3048000" cy="8705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/>
          <p:cNvSpPr>
            <a:spLocks noGrp="1"/>
          </p:cNvSpPr>
          <p:nvPr>
            <p:ph type="body" sz="quarter" idx="28"/>
          </p:nvPr>
        </p:nvSpPr>
        <p:spPr bwMode="gray">
          <a:xfrm>
            <a:off x="4547616" y="4206887"/>
            <a:ext cx="3048000" cy="1234440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51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TwoColum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Diagonal Corner Rectangle 36"/>
          <p:cNvSpPr/>
          <p:nvPr userDrawn="1"/>
        </p:nvSpPr>
        <p:spPr>
          <a:xfrm>
            <a:off x="6193536" y="4069080"/>
            <a:ext cx="5693664" cy="2057400"/>
          </a:xfrm>
          <a:prstGeom prst="round2DiagRect">
            <a:avLst>
              <a:gd name="adj1" fmla="val 10959"/>
              <a:gd name="adj2" fmla="val 0"/>
            </a:avLst>
          </a:prstGeom>
          <a:solidFill>
            <a:srgbClr val="00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ound Diagonal Corner Rectangle 37"/>
          <p:cNvSpPr/>
          <p:nvPr userDrawn="1"/>
        </p:nvSpPr>
        <p:spPr>
          <a:xfrm>
            <a:off x="306917" y="914400"/>
            <a:ext cx="5693664" cy="1764792"/>
          </a:xfrm>
          <a:prstGeom prst="round2DiagRect">
            <a:avLst>
              <a:gd name="adj1" fmla="val 0"/>
              <a:gd name="adj2" fmla="val 11943"/>
            </a:avLst>
          </a:prstGeom>
          <a:solidFill>
            <a:srgbClr val="1E9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193536" y="914400"/>
            <a:ext cx="5693664" cy="3017520"/>
          </a:xfrm>
          <a:prstGeom prst="round2DiagRect">
            <a:avLst>
              <a:gd name="adj1" fmla="val 0"/>
              <a:gd name="adj2" fmla="val 7057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4800" y="2862072"/>
            <a:ext cx="5693664" cy="3264408"/>
          </a:xfrm>
          <a:prstGeom prst="round2DiagRect">
            <a:avLst>
              <a:gd name="adj1" fmla="val 7497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3"/>
          </p:nvPr>
        </p:nvSpPr>
        <p:spPr bwMode="gray">
          <a:xfrm>
            <a:off x="6510528" y="4161281"/>
            <a:ext cx="5120640" cy="112734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5"/>
          <p:cNvSpPr>
            <a:spLocks noGrp="1"/>
          </p:cNvSpPr>
          <p:nvPr>
            <p:ph type="body" sz="quarter" idx="24"/>
          </p:nvPr>
        </p:nvSpPr>
        <p:spPr bwMode="gray">
          <a:xfrm>
            <a:off x="6510527" y="5445062"/>
            <a:ext cx="5120640" cy="463169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609600" y="1010985"/>
            <a:ext cx="5120640" cy="68893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09600" y="1824039"/>
            <a:ext cx="5120640" cy="674025"/>
          </a:xfrm>
          <a:prstGeom prst="rect">
            <a:avLst/>
          </a:prstGeom>
        </p:spPr>
        <p:txBody>
          <a:bodyPr t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78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 descr="Cargill_Webinar_graphics-8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67352" y="2816403"/>
            <a:ext cx="3657297" cy="12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990600" y="6289485"/>
            <a:ext cx="10092267" cy="338328"/>
          </a:xfrm>
          <a:prstGeom prst="round2DiagRect">
            <a:avLst>
              <a:gd name="adj1" fmla="val 38120"/>
              <a:gd name="adj2" fmla="val 0"/>
            </a:avLst>
          </a:prstGeom>
          <a:solidFill>
            <a:srgbClr val="D0D0D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210801" cy="11549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718" y="2605737"/>
            <a:ext cx="10210801" cy="33069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Cargill_Webinar_graphics-87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203517" y="6322733"/>
            <a:ext cx="713835" cy="239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0273" y="6415577"/>
            <a:ext cx="1457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30000" noProof="0" dirty="0">
                <a:ln>
                  <a:noFill/>
                </a:ln>
                <a:solidFill>
                  <a:srgbClr val="95959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Cargill, Incorporated. All rights reserved.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987551" y="6281928"/>
            <a:ext cx="10092267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97999B"/>
                </a:solidFill>
              </a:rPr>
              <a:t>Project R.A.C.E.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01" r:id="rId5"/>
    <p:sldLayoutId id="2147483700" r:id="rId6"/>
    <p:sldLayoutId id="2147483699" r:id="rId7"/>
    <p:sldLayoutId id="2147483708" r:id="rId8"/>
    <p:sldLayoutId id="2147483709" r:id="rId9"/>
    <p:sldLayoutId id="2147483707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rgbClr val="005C8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1119" y="6528824"/>
            <a:ext cx="62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4805" y="1660526"/>
            <a:ext cx="11133539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05" y="6404902"/>
            <a:ext cx="81838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10048" y="116913"/>
            <a:ext cx="10972800" cy="92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slide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0051" y="1348999"/>
            <a:ext cx="10972800" cy="459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64949" y="6492758"/>
            <a:ext cx="3206227" cy="164212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067" baseline="0">
                <a:solidFill>
                  <a:srgbClr val="959595"/>
                </a:solidFill>
                <a:cs typeface="Arial" pitchFamily="34" charset="0"/>
              </a:rPr>
              <a:t>© </a:t>
            </a:r>
            <a:r>
              <a:rPr lang="is-IS" altLang="en-US" sz="1067" baseline="0">
                <a:solidFill>
                  <a:srgbClr val="959595"/>
                </a:solidFill>
                <a:cs typeface="Arial" pitchFamily="34" charset="0"/>
              </a:rPr>
              <a:t>2019 </a:t>
            </a:r>
            <a:r>
              <a:rPr lang="en-US" altLang="en-US" sz="1067" baseline="0">
                <a:solidFill>
                  <a:srgbClr val="959595"/>
                </a:solidFill>
                <a:cs typeface="Arial" pitchFamily="34" charset="0"/>
              </a:rPr>
              <a:t>Cargill, Incorporated. All rights reserved.</a:t>
            </a:r>
            <a:endParaRPr lang="en-US" altLang="en-US" sz="1067" baseline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456746" y="6533859"/>
            <a:ext cx="126103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72F0-8F5B-47E8-9A0C-8905EFF44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136" y="6533858"/>
            <a:ext cx="7150293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7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810" r:id="rId22"/>
    <p:sldLayoutId id="2147483811" r:id="rId23"/>
    <p:sldLayoutId id="2147483812" r:id="rId24"/>
    <p:sldLayoutId id="2147483813" r:id="rId25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5F86"/>
          </a:solidFill>
          <a:latin typeface="Arial" charset="0"/>
          <a:ea typeface="ＭＳ Ｐゴシック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E2A2F"/>
          </a:solidFill>
          <a:latin typeface="Arial" charset="0"/>
          <a:ea typeface="ＭＳ Ｐゴシック" charset="0"/>
        </a:defRPr>
      </a:lvl9pPr>
    </p:titleStyle>
    <p:bodyStyle>
      <a:lvl1pPr marL="231769" marR="0" indent="-231769" algn="l" defTabSz="914377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>
          <a:prstClr val="black"/>
        </a:buClr>
        <a:buSzTx/>
        <a:buFont typeface="Arial"/>
        <a:buChar char="•"/>
        <a:tabLst/>
        <a:defRPr lang="en-US" altLang="en-US" sz="200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509575" marR="0" indent="-230182" algn="l" defTabSz="914377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lang="en-US" altLang="en-US" sz="1800" b="0" kern="1200" dirty="0" smtClean="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800080" marR="0" indent="-227008" algn="l" defTabSz="914377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­"/>
        <a:tabLst/>
        <a:defRPr lang="en-US" altLang="en-US" sz="16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4236" marR="0" indent="-230182" algn="l" defTabSz="914377" rtl="0" eaLnBrk="1" fontAlgn="base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altLang="en-US" sz="16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30262" indent="-174621" algn="l" rtl="0" eaLnBrk="1" fontAlgn="base" hangingPunct="1">
        <a:spcBef>
          <a:spcPts val="600"/>
        </a:spcBef>
        <a:spcAft>
          <a:spcPct val="0"/>
        </a:spcAft>
        <a:buFont typeface="Arial"/>
        <a:buChar char="•"/>
        <a:defRPr lang="en-US" altLang="en-US" sz="1600" b="0" kern="1200" dirty="0" smtClean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990600" y="6289485"/>
            <a:ext cx="10092267" cy="338328"/>
          </a:xfrm>
          <a:prstGeom prst="round2DiagRect">
            <a:avLst>
              <a:gd name="adj1" fmla="val 38120"/>
              <a:gd name="adj2" fmla="val 0"/>
            </a:avLst>
          </a:prstGeom>
          <a:solidFill>
            <a:srgbClr val="D0D0D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 Diagonal Corner Rectangle 7"/>
          <p:cNvSpPr/>
          <p:nvPr/>
        </p:nvSpPr>
        <p:spPr>
          <a:xfrm>
            <a:off x="304800" y="6289485"/>
            <a:ext cx="536448" cy="338328"/>
          </a:xfrm>
          <a:prstGeom prst="round2DiagRect">
            <a:avLst>
              <a:gd name="adj1" fmla="val 0"/>
              <a:gd name="adj2" fmla="val 33665"/>
            </a:avLst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718" y="502921"/>
            <a:ext cx="10210801" cy="11549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619" y="6286105"/>
            <a:ext cx="50452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3DF1AFCE-D540-41EE-B441-3ED6DEB25C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argill_Webinar_graphics-87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203517" y="6322733"/>
            <a:ext cx="713835" cy="239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00273" y="6415577"/>
            <a:ext cx="1457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30000" noProof="0">
                <a:ln>
                  <a:noFill/>
                </a:ln>
                <a:solidFill>
                  <a:srgbClr val="95959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2013 Cargill, Incorporated. All rights reserved.</a:t>
            </a:r>
            <a:endParaRPr lang="en-US" sz="1800"/>
          </a:p>
        </p:txBody>
      </p:sp>
      <p:sp>
        <p:nvSpPr>
          <p:cNvPr id="12" name="TextBox 11"/>
          <p:cNvSpPr txBox="1"/>
          <p:nvPr/>
        </p:nvSpPr>
        <p:spPr>
          <a:xfrm>
            <a:off x="987552" y="6281928"/>
            <a:ext cx="609600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97999B"/>
                </a:solidFill>
              </a:rPr>
              <a:t>Project R.A.C.E.</a:t>
            </a:r>
          </a:p>
        </p:txBody>
      </p:sp>
    </p:spTree>
    <p:extLst>
      <p:ext uri="{BB962C8B-B14F-4D97-AF65-F5344CB8AC3E}">
        <p14:creationId xmlns:p14="http://schemas.microsoft.com/office/powerpoint/2010/main" val="24045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rgbClr val="005C8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plainconcepts.com/microsoft-365/" TargetMode="Externa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4FA3B7-5521-4A1C-9DA9-D4A8E1824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Position Approval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2A8D-C267-4D90-B04F-1633761E4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Artemis</a:t>
            </a:r>
          </a:p>
        </p:txBody>
      </p:sp>
    </p:spTree>
    <p:extLst>
      <p:ext uri="{BB962C8B-B14F-4D97-AF65-F5344CB8AC3E}">
        <p14:creationId xmlns:p14="http://schemas.microsoft.com/office/powerpoint/2010/main" val="1668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542F3-B5AC-41B6-9766-C9013D57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F2FD9B-2212-4024-A1E0-2272E5DEA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AA214A0-DDA3-4C10-B374-458308DAF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044042"/>
              </p:ext>
            </p:extLst>
          </p:nvPr>
        </p:nvGraphicFramePr>
        <p:xfrm>
          <a:off x="609599" y="1348999"/>
          <a:ext cx="10972800" cy="4591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33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D868-C746-48F0-B4DF-5D4D70C7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Automate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1E0077-3950-45A9-A4D3-C7864697C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1FDDA8-2561-4C31-9F29-4D0A48471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Power Automate is a new enterprise system from Microsoft that enables integration and synchronization of data analysis and applications in an automated way, with the aim of increasing productivity and business efficiency.</a:t>
            </a:r>
          </a:p>
          <a:p>
            <a:endParaRPr lang="en-US" dirty="0"/>
          </a:p>
          <a:p>
            <a:r>
              <a:rPr lang="en-US" altLang="en-US" dirty="0"/>
              <a:t>This online service, besides automating processes and tasks in a simple and intuitive way, also allows to have a functional flow without the need to develop code (or with a minimum code). Power Automate allows you to connect two or more applications (whether from </a:t>
            </a:r>
            <a:r>
              <a:rPr lang="en-US" altLang="en-US" dirty="0">
                <a:hlinkClick r:id="rId2"/>
              </a:rPr>
              <a:t>Office 365</a:t>
            </a:r>
            <a:r>
              <a:rPr lang="en-US" altLang="en-US" dirty="0"/>
              <a:t> or third parties) and perform actions that automate the most routine business processes.</a:t>
            </a:r>
          </a:p>
          <a:p>
            <a:endParaRPr lang="en-US" altLang="en-US" dirty="0"/>
          </a:p>
          <a:p>
            <a:r>
              <a:rPr lang="en-US" altLang="en-US" dirty="0"/>
              <a:t>Some of the functions of this tool are to move data between systems, send reminders about tasks, support data from any API, automate tasks from a local device…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F99AA7-88C1-47B6-9BF2-C401E0556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Example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A6E85-5747-4BA5-B004-CC017B588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6A800-2AA5-44ED-BA55-9D7019106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92" y="1873678"/>
            <a:ext cx="3132391" cy="4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2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083F-B7A6-43C6-8A94-B0ECDDA5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SharePoint Excel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14307-5DD6-434E-83FF-19E8D15CD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1277D-5269-4186-A0AA-D5820F1D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5" y="1197000"/>
            <a:ext cx="6850369" cy="4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9D71-5FF0-49F4-8877-F55BA75D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E18ED-27EB-461E-851D-F4AE33AAA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6372F0-8F5B-47E8-9A0C-8905EFF443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C4867-50C3-4E4B-B1F1-91E5C0D3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16" y="1208489"/>
            <a:ext cx="8764567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64"/>
      </p:ext>
    </p:extLst>
  </p:cSld>
  <p:clrMapOvr>
    <a:masterClrMapping/>
  </p:clrMapOvr>
</p:sld>
</file>

<file path=ppt/theme/theme1.xml><?xml version="1.0" encoding="utf-8"?>
<a:theme xmlns:a="http://schemas.openxmlformats.org/drawingml/2006/main" name="Cargill_Base_Blue_120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E Base fo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4A70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IS">
  <a:themeElements>
    <a:clrScheme name="FIS oct2015">
      <a:dk1>
        <a:sysClr val="windowText" lastClr="000000"/>
      </a:dk1>
      <a:lt1>
        <a:sysClr val="window" lastClr="FFFFFF"/>
      </a:lt1>
      <a:dk2>
        <a:srgbClr val="8DC63F"/>
      </a:dk2>
      <a:lt2>
        <a:srgbClr val="BBBCBC"/>
      </a:lt2>
      <a:accent1>
        <a:srgbClr val="8DC63F"/>
      </a:accent1>
      <a:accent2>
        <a:srgbClr val="004F59"/>
      </a:accent2>
      <a:accent3>
        <a:srgbClr val="00C1D5"/>
      </a:accent3>
      <a:accent4>
        <a:srgbClr val="009273"/>
      </a:accent4>
      <a:accent5>
        <a:srgbClr val="FFC845"/>
      </a:accent5>
      <a:accent6>
        <a:srgbClr val="BBBCBC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Blue_Master">
  <a:themeElements>
    <a:clrScheme name="Custom 42">
      <a:dk1>
        <a:srgbClr val="000000"/>
      </a:dk1>
      <a:lt1>
        <a:srgbClr val="FFFFFF"/>
      </a:lt1>
      <a:dk2>
        <a:srgbClr val="D0D0CE"/>
      </a:dk2>
      <a:lt2>
        <a:srgbClr val="97999B"/>
      </a:lt2>
      <a:accent1>
        <a:srgbClr val="005F86"/>
      </a:accent1>
      <a:accent2>
        <a:srgbClr val="007681"/>
      </a:accent2>
      <a:accent3>
        <a:srgbClr val="279989"/>
      </a:accent3>
      <a:accent4>
        <a:srgbClr val="658D1B"/>
      </a:accent4>
      <a:accent5>
        <a:srgbClr val="ABAD1B"/>
      </a:accent5>
      <a:accent6>
        <a:srgbClr val="DAAA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rgill_Corp_PowerPoint_BLUE_4-3_r01.pptx" id="{745CCCDC-1439-4D16-80D6-A3D87D158129}" vid="{9B115CD3-62D9-433B-9C11-08E0436F3BEA}"/>
    </a:ext>
  </a:extLst>
</a:theme>
</file>

<file path=ppt/theme/theme4.xml><?xml version="1.0" encoding="utf-8"?>
<a:theme xmlns:a="http://schemas.openxmlformats.org/drawingml/2006/main" name="1_Cargill_Base_Blue_120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E Base fo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4A70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1EBAA2573874B831633B703886BEC" ma:contentTypeVersion="12" ma:contentTypeDescription="Create a new document." ma:contentTypeScope="" ma:versionID="c44457da5aa8153f9782febf5229415c">
  <xsd:schema xmlns:xsd="http://www.w3.org/2001/XMLSchema" xmlns:xs="http://www.w3.org/2001/XMLSchema" xmlns:p="http://schemas.microsoft.com/office/2006/metadata/properties" xmlns:ns3="19b83649-e8b6-4f92-8d5f-2d60b92cf976" xmlns:ns4="ddf05606-92ea-4ac3-900b-cffd4f3d0c5d" targetNamespace="http://schemas.microsoft.com/office/2006/metadata/properties" ma:root="true" ma:fieldsID="292c35577d15fa01e7f047e34136ba38" ns3:_="" ns4:_="">
    <xsd:import namespace="19b83649-e8b6-4f92-8d5f-2d60b92cf976"/>
    <xsd:import namespace="ddf05606-92ea-4ac3-900b-cffd4f3d0c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83649-e8b6-4f92-8d5f-2d60b92cf9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f05606-92ea-4ac3-900b-cffd4f3d0c5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8DC680B-868E-45C8-9C47-C1D6D6091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CA9BFB-1FDE-4BEA-9582-DC70D60F3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b83649-e8b6-4f92-8d5f-2d60b92cf976"/>
    <ds:schemaRef ds:uri="ddf05606-92ea-4ac3-900b-cffd4f3d0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E887B7-2EC8-49C4-9E7A-55A13EFE2362}">
  <ds:schemaRefs>
    <ds:schemaRef ds:uri="http://purl.org/dc/elements/1.1/"/>
    <ds:schemaRef ds:uri="http://schemas.microsoft.com/office/2006/metadata/properties"/>
    <ds:schemaRef ds:uri="19b83649-e8b6-4f92-8d5f-2d60b92cf976"/>
    <ds:schemaRef ds:uri="http://purl.org/dc/terms/"/>
    <ds:schemaRef ds:uri="http://schemas.openxmlformats.org/package/2006/metadata/core-properties"/>
    <ds:schemaRef ds:uri="ddf05606-92ea-4ac3-900b-cffd4f3d0c5d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Lucida Grande</vt:lpstr>
      <vt:lpstr>Arial</vt:lpstr>
      <vt:lpstr>Calibri</vt:lpstr>
      <vt:lpstr>Helvetica</vt:lpstr>
      <vt:lpstr>Symbol</vt:lpstr>
      <vt:lpstr>Cargill_Base_Blue_120613</vt:lpstr>
      <vt:lpstr>FIS</vt:lpstr>
      <vt:lpstr>Blue_Master</vt:lpstr>
      <vt:lpstr>1_Cargill_Base_Blue_120613</vt:lpstr>
      <vt:lpstr>PowerPoint Presentation</vt:lpstr>
      <vt:lpstr>Solution Overview</vt:lpstr>
      <vt:lpstr>Power Automate</vt:lpstr>
      <vt:lpstr>SharePoint Excel File</vt:lpstr>
      <vt:lpstr>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Okerstrom</dc:creator>
  <cp:lastModifiedBy>Daniel Cullen</cp:lastModifiedBy>
  <cp:revision>1348</cp:revision>
  <cp:lastPrinted>2019-01-16T13:01:08Z</cp:lastPrinted>
  <dcterms:modified xsi:type="dcterms:W3CDTF">2022-04-11T02:00:59Z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0x0101003951EBAA2573874B831633B703886BEC</vt:lpwstr>
  </property>
</Properties>
</file>