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9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6AEE8-B9F3-46E7-913A-3D142B14321E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7428A6-FEC1-4155-9E6A-ADF1E5F0132E}">
      <dgm:prSet/>
      <dgm:spPr/>
      <dgm:t>
        <a:bodyPr/>
        <a:lstStyle/>
        <a:p>
          <a:r>
            <a:rPr lang="en-US" b="1"/>
            <a:t>Open Source </a:t>
          </a:r>
          <a:endParaRPr lang="en-US"/>
        </a:p>
      </dgm:t>
    </dgm:pt>
    <dgm:pt modelId="{113C3228-5C35-40B0-9FEA-48BA39007670}" type="parTrans" cxnId="{B018D298-DC65-48ED-9C2B-B7013CF6F5DE}">
      <dgm:prSet/>
      <dgm:spPr/>
      <dgm:t>
        <a:bodyPr/>
        <a:lstStyle/>
        <a:p>
          <a:endParaRPr lang="en-US"/>
        </a:p>
      </dgm:t>
    </dgm:pt>
    <dgm:pt modelId="{57F20AB9-DACB-491D-B350-AD5FD02172D1}" type="sibTrans" cxnId="{B018D298-DC65-48ED-9C2B-B7013CF6F5DE}">
      <dgm:prSet/>
      <dgm:spPr/>
      <dgm:t>
        <a:bodyPr/>
        <a:lstStyle/>
        <a:p>
          <a:endParaRPr lang="en-US"/>
        </a:p>
      </dgm:t>
    </dgm:pt>
    <dgm:pt modelId="{4A6E4D7E-DFC2-4C4C-9FBF-4888A4C9437F}">
      <dgm:prSet/>
      <dgm:spPr/>
      <dgm:t>
        <a:bodyPr/>
        <a:lstStyle/>
        <a:p>
          <a:r>
            <a:rPr lang="en-US" b="1" dirty="0"/>
            <a:t>Programming Language and Scripting Language</a:t>
          </a:r>
          <a:endParaRPr lang="en-US" dirty="0"/>
        </a:p>
      </dgm:t>
    </dgm:pt>
    <dgm:pt modelId="{9CE15045-25F1-45F7-8607-1554D66450E4}" type="parTrans" cxnId="{6527108A-210E-430C-B3F0-A7B207887EA0}">
      <dgm:prSet/>
      <dgm:spPr/>
      <dgm:t>
        <a:bodyPr/>
        <a:lstStyle/>
        <a:p>
          <a:endParaRPr lang="en-US"/>
        </a:p>
      </dgm:t>
    </dgm:pt>
    <dgm:pt modelId="{75E11717-F803-4791-AA42-316BE61117AE}" type="sibTrans" cxnId="{6527108A-210E-430C-B3F0-A7B207887EA0}">
      <dgm:prSet/>
      <dgm:spPr/>
      <dgm:t>
        <a:bodyPr/>
        <a:lstStyle/>
        <a:p>
          <a:endParaRPr lang="en-US"/>
        </a:p>
      </dgm:t>
    </dgm:pt>
    <dgm:pt modelId="{67A2739B-3E6D-4473-A6D2-A394694518F2}">
      <dgm:prSet/>
      <dgm:spPr/>
      <dgm:t>
        <a:bodyPr/>
        <a:lstStyle/>
        <a:p>
          <a:r>
            <a:rPr lang="en-US" b="1"/>
            <a:t>OOPS</a:t>
          </a:r>
          <a:endParaRPr lang="en-US"/>
        </a:p>
      </dgm:t>
    </dgm:pt>
    <dgm:pt modelId="{F7489933-F337-42BA-880C-46C9278D3A34}" type="parTrans" cxnId="{F489E231-3605-4191-96C9-89B008DB3ECF}">
      <dgm:prSet/>
      <dgm:spPr/>
      <dgm:t>
        <a:bodyPr/>
        <a:lstStyle/>
        <a:p>
          <a:endParaRPr lang="en-US"/>
        </a:p>
      </dgm:t>
    </dgm:pt>
    <dgm:pt modelId="{69891E5B-B81A-434E-BBA0-4F47BA5A01AE}" type="sibTrans" cxnId="{F489E231-3605-4191-96C9-89B008DB3ECF}">
      <dgm:prSet/>
      <dgm:spPr/>
      <dgm:t>
        <a:bodyPr/>
        <a:lstStyle/>
        <a:p>
          <a:endParaRPr lang="en-US"/>
        </a:p>
      </dgm:t>
    </dgm:pt>
    <dgm:pt modelId="{789E09A4-0534-443C-82DD-52862C24FDD5}">
      <dgm:prSet/>
      <dgm:spPr/>
      <dgm:t>
        <a:bodyPr/>
        <a:lstStyle/>
        <a:p>
          <a:r>
            <a:rPr lang="en-US" b="1"/>
            <a:t>Easy to Use</a:t>
          </a:r>
          <a:endParaRPr lang="en-US"/>
        </a:p>
      </dgm:t>
    </dgm:pt>
    <dgm:pt modelId="{8D05572B-6415-4EC4-8EE7-C790A46CEF6E}" type="parTrans" cxnId="{F9697539-C8CC-4243-985B-70EB0F767030}">
      <dgm:prSet/>
      <dgm:spPr/>
      <dgm:t>
        <a:bodyPr/>
        <a:lstStyle/>
        <a:p>
          <a:endParaRPr lang="en-US"/>
        </a:p>
      </dgm:t>
    </dgm:pt>
    <dgm:pt modelId="{54B218C5-A887-42E4-B5A5-ABD4CB90A56F}" type="sibTrans" cxnId="{F9697539-C8CC-4243-985B-70EB0F767030}">
      <dgm:prSet/>
      <dgm:spPr/>
      <dgm:t>
        <a:bodyPr/>
        <a:lstStyle/>
        <a:p>
          <a:endParaRPr lang="en-US"/>
        </a:p>
      </dgm:t>
    </dgm:pt>
    <dgm:pt modelId="{F84C5C1E-282C-4218-95AD-E006E9E9371D}">
      <dgm:prSet/>
      <dgm:spPr/>
      <dgm:t>
        <a:bodyPr/>
        <a:lstStyle/>
        <a:p>
          <a:r>
            <a:rPr lang="en-US" b="1" dirty="0"/>
            <a:t>Easy to Learn</a:t>
          </a:r>
          <a:br>
            <a:rPr lang="en-US" b="1" dirty="0"/>
          </a:br>
          <a:r>
            <a:rPr lang="en-US" b="1" dirty="0"/>
            <a:t> (33 Keywords) </a:t>
          </a:r>
          <a:endParaRPr lang="en-US" dirty="0"/>
        </a:p>
      </dgm:t>
    </dgm:pt>
    <dgm:pt modelId="{D2101445-1979-41F1-A6D9-811A05F52C35}" type="parTrans" cxnId="{6AE25877-D1BF-4F90-8CD8-E1CBCDE108D7}">
      <dgm:prSet/>
      <dgm:spPr/>
      <dgm:t>
        <a:bodyPr/>
        <a:lstStyle/>
        <a:p>
          <a:endParaRPr lang="en-US"/>
        </a:p>
      </dgm:t>
    </dgm:pt>
    <dgm:pt modelId="{132DB765-CC7B-4257-8BC8-0B4AF7810339}" type="sibTrans" cxnId="{6AE25877-D1BF-4F90-8CD8-E1CBCDE108D7}">
      <dgm:prSet/>
      <dgm:spPr/>
      <dgm:t>
        <a:bodyPr/>
        <a:lstStyle/>
        <a:p>
          <a:endParaRPr lang="en-US"/>
        </a:p>
      </dgm:t>
    </dgm:pt>
    <dgm:pt modelId="{C102CF24-518C-4DAD-BCFA-2712D2676D10}">
      <dgm:prSet/>
      <dgm:spPr/>
      <dgm:t>
        <a:bodyPr/>
        <a:lstStyle/>
        <a:p>
          <a:r>
            <a:rPr lang="en-US" b="1"/>
            <a:t>Fast </a:t>
          </a:r>
          <a:endParaRPr lang="en-US"/>
        </a:p>
      </dgm:t>
    </dgm:pt>
    <dgm:pt modelId="{400702FC-5229-4BD5-BBC5-0F64E17C625C}" type="parTrans" cxnId="{57D786DA-EEB5-4B36-A4FE-65B658E2C332}">
      <dgm:prSet/>
      <dgm:spPr/>
      <dgm:t>
        <a:bodyPr/>
        <a:lstStyle/>
        <a:p>
          <a:endParaRPr lang="en-US"/>
        </a:p>
      </dgm:t>
    </dgm:pt>
    <dgm:pt modelId="{FE4DA9AF-8067-4B74-83EA-0BC394CED73A}" type="sibTrans" cxnId="{57D786DA-EEB5-4B36-A4FE-65B658E2C332}">
      <dgm:prSet/>
      <dgm:spPr/>
      <dgm:t>
        <a:bodyPr/>
        <a:lstStyle/>
        <a:p>
          <a:endParaRPr lang="en-US"/>
        </a:p>
      </dgm:t>
    </dgm:pt>
    <dgm:pt modelId="{1D99D7D2-1F05-43D2-A98F-B968D0E8B43D}">
      <dgm:prSet/>
      <dgm:spPr/>
      <dgm:t>
        <a:bodyPr/>
        <a:lstStyle/>
        <a:p>
          <a:r>
            <a:rPr lang="en-US" b="1"/>
            <a:t>Latest version : 3.7.3</a:t>
          </a:r>
          <a:endParaRPr lang="en-US"/>
        </a:p>
      </dgm:t>
    </dgm:pt>
    <dgm:pt modelId="{EC742CAB-76F7-4794-81DB-2FA8400C6E32}" type="parTrans" cxnId="{ECF032B5-5648-435A-B48D-2A484A39DE97}">
      <dgm:prSet/>
      <dgm:spPr/>
      <dgm:t>
        <a:bodyPr/>
        <a:lstStyle/>
        <a:p>
          <a:endParaRPr lang="en-US"/>
        </a:p>
      </dgm:t>
    </dgm:pt>
    <dgm:pt modelId="{E9841E88-006C-4A5A-9BCF-6ECE31C840FF}" type="sibTrans" cxnId="{ECF032B5-5648-435A-B48D-2A484A39DE97}">
      <dgm:prSet/>
      <dgm:spPr/>
      <dgm:t>
        <a:bodyPr/>
        <a:lstStyle/>
        <a:p>
          <a:endParaRPr lang="en-US"/>
        </a:p>
      </dgm:t>
    </dgm:pt>
    <dgm:pt modelId="{F45408A4-A40D-437E-9C73-3F5DC77A728F}" type="pres">
      <dgm:prSet presAssocID="{C8C6AEE8-B9F3-46E7-913A-3D142B14321E}" presName="diagram" presStyleCnt="0">
        <dgm:presLayoutVars>
          <dgm:dir/>
          <dgm:resizeHandles val="exact"/>
        </dgm:presLayoutVars>
      </dgm:prSet>
      <dgm:spPr/>
    </dgm:pt>
    <dgm:pt modelId="{A57DFB2A-D28B-450D-8FDA-0FA3C3C45937}" type="pres">
      <dgm:prSet presAssocID="{687428A6-FEC1-4155-9E6A-ADF1E5F0132E}" presName="node" presStyleLbl="node1" presStyleIdx="0" presStyleCnt="7">
        <dgm:presLayoutVars>
          <dgm:bulletEnabled val="1"/>
        </dgm:presLayoutVars>
      </dgm:prSet>
      <dgm:spPr/>
    </dgm:pt>
    <dgm:pt modelId="{24B1E4AD-4390-473A-BBC2-1815E93CE9DA}" type="pres">
      <dgm:prSet presAssocID="{57F20AB9-DACB-491D-B350-AD5FD02172D1}" presName="sibTrans" presStyleCnt="0"/>
      <dgm:spPr/>
    </dgm:pt>
    <dgm:pt modelId="{456D56CF-9437-49F9-B6E8-B8755153ED73}" type="pres">
      <dgm:prSet presAssocID="{4A6E4D7E-DFC2-4C4C-9FBF-4888A4C9437F}" presName="node" presStyleLbl="node1" presStyleIdx="1" presStyleCnt="7">
        <dgm:presLayoutVars>
          <dgm:bulletEnabled val="1"/>
        </dgm:presLayoutVars>
      </dgm:prSet>
      <dgm:spPr/>
    </dgm:pt>
    <dgm:pt modelId="{7BB7A82A-AE4F-4DF7-A6E3-C3D621971E41}" type="pres">
      <dgm:prSet presAssocID="{75E11717-F803-4791-AA42-316BE61117AE}" presName="sibTrans" presStyleCnt="0"/>
      <dgm:spPr/>
    </dgm:pt>
    <dgm:pt modelId="{CCC27AA9-E364-493D-AE7C-4CA385FEAFCF}" type="pres">
      <dgm:prSet presAssocID="{67A2739B-3E6D-4473-A6D2-A394694518F2}" presName="node" presStyleLbl="node1" presStyleIdx="2" presStyleCnt="7">
        <dgm:presLayoutVars>
          <dgm:bulletEnabled val="1"/>
        </dgm:presLayoutVars>
      </dgm:prSet>
      <dgm:spPr/>
    </dgm:pt>
    <dgm:pt modelId="{1D7971F2-A0F0-49DE-A7B2-937320DBE48C}" type="pres">
      <dgm:prSet presAssocID="{69891E5B-B81A-434E-BBA0-4F47BA5A01AE}" presName="sibTrans" presStyleCnt="0"/>
      <dgm:spPr/>
    </dgm:pt>
    <dgm:pt modelId="{0044EDB5-EA1F-4874-A13B-ED19A3F2A776}" type="pres">
      <dgm:prSet presAssocID="{789E09A4-0534-443C-82DD-52862C24FDD5}" presName="node" presStyleLbl="node1" presStyleIdx="3" presStyleCnt="7">
        <dgm:presLayoutVars>
          <dgm:bulletEnabled val="1"/>
        </dgm:presLayoutVars>
      </dgm:prSet>
      <dgm:spPr/>
    </dgm:pt>
    <dgm:pt modelId="{1CAE62DC-8304-4ECD-9E0A-FC42112F7C7D}" type="pres">
      <dgm:prSet presAssocID="{54B218C5-A887-42E4-B5A5-ABD4CB90A56F}" presName="sibTrans" presStyleCnt="0"/>
      <dgm:spPr/>
    </dgm:pt>
    <dgm:pt modelId="{42C07355-F7AE-4C27-950A-3B9B298489F1}" type="pres">
      <dgm:prSet presAssocID="{F84C5C1E-282C-4218-95AD-E006E9E9371D}" presName="node" presStyleLbl="node1" presStyleIdx="4" presStyleCnt="7">
        <dgm:presLayoutVars>
          <dgm:bulletEnabled val="1"/>
        </dgm:presLayoutVars>
      </dgm:prSet>
      <dgm:spPr/>
    </dgm:pt>
    <dgm:pt modelId="{1F7D00D2-D7E1-4C84-9885-80C7174025FB}" type="pres">
      <dgm:prSet presAssocID="{132DB765-CC7B-4257-8BC8-0B4AF7810339}" presName="sibTrans" presStyleCnt="0"/>
      <dgm:spPr/>
    </dgm:pt>
    <dgm:pt modelId="{55488153-EFB5-41B6-AFBA-10B91E445174}" type="pres">
      <dgm:prSet presAssocID="{C102CF24-518C-4DAD-BCFA-2712D2676D10}" presName="node" presStyleLbl="node1" presStyleIdx="5" presStyleCnt="7">
        <dgm:presLayoutVars>
          <dgm:bulletEnabled val="1"/>
        </dgm:presLayoutVars>
      </dgm:prSet>
      <dgm:spPr/>
    </dgm:pt>
    <dgm:pt modelId="{7CC99B9C-BF54-4C61-8A13-DB59F6852BAE}" type="pres">
      <dgm:prSet presAssocID="{FE4DA9AF-8067-4B74-83EA-0BC394CED73A}" presName="sibTrans" presStyleCnt="0"/>
      <dgm:spPr/>
    </dgm:pt>
    <dgm:pt modelId="{F9417BDF-0CE3-4CEF-9CA7-74CF41DC7A5B}" type="pres">
      <dgm:prSet presAssocID="{1D99D7D2-1F05-43D2-A98F-B968D0E8B43D}" presName="node" presStyleLbl="node1" presStyleIdx="6" presStyleCnt="7">
        <dgm:presLayoutVars>
          <dgm:bulletEnabled val="1"/>
        </dgm:presLayoutVars>
      </dgm:prSet>
      <dgm:spPr/>
    </dgm:pt>
  </dgm:ptLst>
  <dgm:cxnLst>
    <dgm:cxn modelId="{55A9F901-80D8-4338-B03B-65862D88CCC9}" type="presOf" srcId="{67A2739B-3E6D-4473-A6D2-A394694518F2}" destId="{CCC27AA9-E364-493D-AE7C-4CA385FEAFCF}" srcOrd="0" destOrd="0" presId="urn:microsoft.com/office/officeart/2005/8/layout/default"/>
    <dgm:cxn modelId="{54769315-3B85-41A4-94C7-C22033789096}" type="presOf" srcId="{C8C6AEE8-B9F3-46E7-913A-3D142B14321E}" destId="{F45408A4-A40D-437E-9C73-3F5DC77A728F}" srcOrd="0" destOrd="0" presId="urn:microsoft.com/office/officeart/2005/8/layout/default"/>
    <dgm:cxn modelId="{5CB25621-9B65-4982-A3FB-2656727005C9}" type="presOf" srcId="{1D99D7D2-1F05-43D2-A98F-B968D0E8B43D}" destId="{F9417BDF-0CE3-4CEF-9CA7-74CF41DC7A5B}" srcOrd="0" destOrd="0" presId="urn:microsoft.com/office/officeart/2005/8/layout/default"/>
    <dgm:cxn modelId="{F489E231-3605-4191-96C9-89B008DB3ECF}" srcId="{C8C6AEE8-B9F3-46E7-913A-3D142B14321E}" destId="{67A2739B-3E6D-4473-A6D2-A394694518F2}" srcOrd="2" destOrd="0" parTransId="{F7489933-F337-42BA-880C-46C9278D3A34}" sibTransId="{69891E5B-B81A-434E-BBA0-4F47BA5A01AE}"/>
    <dgm:cxn modelId="{F9697539-C8CC-4243-985B-70EB0F767030}" srcId="{C8C6AEE8-B9F3-46E7-913A-3D142B14321E}" destId="{789E09A4-0534-443C-82DD-52862C24FDD5}" srcOrd="3" destOrd="0" parTransId="{8D05572B-6415-4EC4-8EE7-C790A46CEF6E}" sibTransId="{54B218C5-A887-42E4-B5A5-ABD4CB90A56F}"/>
    <dgm:cxn modelId="{6AE25877-D1BF-4F90-8CD8-E1CBCDE108D7}" srcId="{C8C6AEE8-B9F3-46E7-913A-3D142B14321E}" destId="{F84C5C1E-282C-4218-95AD-E006E9E9371D}" srcOrd="4" destOrd="0" parTransId="{D2101445-1979-41F1-A6D9-811A05F52C35}" sibTransId="{132DB765-CC7B-4257-8BC8-0B4AF7810339}"/>
    <dgm:cxn modelId="{6527108A-210E-430C-B3F0-A7B207887EA0}" srcId="{C8C6AEE8-B9F3-46E7-913A-3D142B14321E}" destId="{4A6E4D7E-DFC2-4C4C-9FBF-4888A4C9437F}" srcOrd="1" destOrd="0" parTransId="{9CE15045-25F1-45F7-8607-1554D66450E4}" sibTransId="{75E11717-F803-4791-AA42-316BE61117AE}"/>
    <dgm:cxn modelId="{323D7590-ABB1-4CAA-9FB7-60F6E7A2AF43}" type="presOf" srcId="{4A6E4D7E-DFC2-4C4C-9FBF-4888A4C9437F}" destId="{456D56CF-9437-49F9-B6E8-B8755153ED73}" srcOrd="0" destOrd="0" presId="urn:microsoft.com/office/officeart/2005/8/layout/default"/>
    <dgm:cxn modelId="{B018D298-DC65-48ED-9C2B-B7013CF6F5DE}" srcId="{C8C6AEE8-B9F3-46E7-913A-3D142B14321E}" destId="{687428A6-FEC1-4155-9E6A-ADF1E5F0132E}" srcOrd="0" destOrd="0" parTransId="{113C3228-5C35-40B0-9FEA-48BA39007670}" sibTransId="{57F20AB9-DACB-491D-B350-AD5FD02172D1}"/>
    <dgm:cxn modelId="{C8DD789E-7261-433B-9059-D4BF900825B8}" type="presOf" srcId="{F84C5C1E-282C-4218-95AD-E006E9E9371D}" destId="{42C07355-F7AE-4C27-950A-3B9B298489F1}" srcOrd="0" destOrd="0" presId="urn:microsoft.com/office/officeart/2005/8/layout/default"/>
    <dgm:cxn modelId="{ECF032B5-5648-435A-B48D-2A484A39DE97}" srcId="{C8C6AEE8-B9F3-46E7-913A-3D142B14321E}" destId="{1D99D7D2-1F05-43D2-A98F-B968D0E8B43D}" srcOrd="6" destOrd="0" parTransId="{EC742CAB-76F7-4794-81DB-2FA8400C6E32}" sibTransId="{E9841E88-006C-4A5A-9BCF-6ECE31C840FF}"/>
    <dgm:cxn modelId="{6004AFD4-92B5-447A-91E6-4E7F2FDD5F6B}" type="presOf" srcId="{C102CF24-518C-4DAD-BCFA-2712D2676D10}" destId="{55488153-EFB5-41B6-AFBA-10B91E445174}" srcOrd="0" destOrd="0" presId="urn:microsoft.com/office/officeart/2005/8/layout/default"/>
    <dgm:cxn modelId="{57D786DA-EEB5-4B36-A4FE-65B658E2C332}" srcId="{C8C6AEE8-B9F3-46E7-913A-3D142B14321E}" destId="{C102CF24-518C-4DAD-BCFA-2712D2676D10}" srcOrd="5" destOrd="0" parTransId="{400702FC-5229-4BD5-BBC5-0F64E17C625C}" sibTransId="{FE4DA9AF-8067-4B74-83EA-0BC394CED73A}"/>
    <dgm:cxn modelId="{4947FFEF-8C56-4755-9AF3-030A470E0A78}" type="presOf" srcId="{687428A6-FEC1-4155-9E6A-ADF1E5F0132E}" destId="{A57DFB2A-D28B-450D-8FDA-0FA3C3C45937}" srcOrd="0" destOrd="0" presId="urn:microsoft.com/office/officeart/2005/8/layout/default"/>
    <dgm:cxn modelId="{03EBBBF5-5025-4450-B030-817711EB292B}" type="presOf" srcId="{789E09A4-0534-443C-82DD-52862C24FDD5}" destId="{0044EDB5-EA1F-4874-A13B-ED19A3F2A776}" srcOrd="0" destOrd="0" presId="urn:microsoft.com/office/officeart/2005/8/layout/default"/>
    <dgm:cxn modelId="{E08423AA-CF91-482A-8632-934CD6896A8E}" type="presParOf" srcId="{F45408A4-A40D-437E-9C73-3F5DC77A728F}" destId="{A57DFB2A-D28B-450D-8FDA-0FA3C3C45937}" srcOrd="0" destOrd="0" presId="urn:microsoft.com/office/officeart/2005/8/layout/default"/>
    <dgm:cxn modelId="{0099B7AA-6A30-4FD5-9485-58A043705D76}" type="presParOf" srcId="{F45408A4-A40D-437E-9C73-3F5DC77A728F}" destId="{24B1E4AD-4390-473A-BBC2-1815E93CE9DA}" srcOrd="1" destOrd="0" presId="urn:microsoft.com/office/officeart/2005/8/layout/default"/>
    <dgm:cxn modelId="{AFAAB443-E7EF-4DE7-9928-33648BD881C8}" type="presParOf" srcId="{F45408A4-A40D-437E-9C73-3F5DC77A728F}" destId="{456D56CF-9437-49F9-B6E8-B8755153ED73}" srcOrd="2" destOrd="0" presId="urn:microsoft.com/office/officeart/2005/8/layout/default"/>
    <dgm:cxn modelId="{C805971E-B18E-4A43-AB10-045FB728B2D3}" type="presParOf" srcId="{F45408A4-A40D-437E-9C73-3F5DC77A728F}" destId="{7BB7A82A-AE4F-4DF7-A6E3-C3D621971E41}" srcOrd="3" destOrd="0" presId="urn:microsoft.com/office/officeart/2005/8/layout/default"/>
    <dgm:cxn modelId="{56010DA5-8E58-4BB5-ABF6-619F3D23CBC3}" type="presParOf" srcId="{F45408A4-A40D-437E-9C73-3F5DC77A728F}" destId="{CCC27AA9-E364-493D-AE7C-4CA385FEAFCF}" srcOrd="4" destOrd="0" presId="urn:microsoft.com/office/officeart/2005/8/layout/default"/>
    <dgm:cxn modelId="{8BAE8326-5CC4-4FAD-ADF3-C34BBAA71321}" type="presParOf" srcId="{F45408A4-A40D-437E-9C73-3F5DC77A728F}" destId="{1D7971F2-A0F0-49DE-A7B2-937320DBE48C}" srcOrd="5" destOrd="0" presId="urn:microsoft.com/office/officeart/2005/8/layout/default"/>
    <dgm:cxn modelId="{F6FBA090-B5F0-4F0B-8F6A-8E1E8F71A075}" type="presParOf" srcId="{F45408A4-A40D-437E-9C73-3F5DC77A728F}" destId="{0044EDB5-EA1F-4874-A13B-ED19A3F2A776}" srcOrd="6" destOrd="0" presId="urn:microsoft.com/office/officeart/2005/8/layout/default"/>
    <dgm:cxn modelId="{87E54CF9-7831-47E9-B221-5D56629F5554}" type="presParOf" srcId="{F45408A4-A40D-437E-9C73-3F5DC77A728F}" destId="{1CAE62DC-8304-4ECD-9E0A-FC42112F7C7D}" srcOrd="7" destOrd="0" presId="urn:microsoft.com/office/officeart/2005/8/layout/default"/>
    <dgm:cxn modelId="{E5F7A2C0-87E1-484F-9DAE-D4B6F231BD66}" type="presParOf" srcId="{F45408A4-A40D-437E-9C73-3F5DC77A728F}" destId="{42C07355-F7AE-4C27-950A-3B9B298489F1}" srcOrd="8" destOrd="0" presId="urn:microsoft.com/office/officeart/2005/8/layout/default"/>
    <dgm:cxn modelId="{CF23CAFF-E865-4B2F-902D-6E44ED6541B5}" type="presParOf" srcId="{F45408A4-A40D-437E-9C73-3F5DC77A728F}" destId="{1F7D00D2-D7E1-4C84-9885-80C7174025FB}" srcOrd="9" destOrd="0" presId="urn:microsoft.com/office/officeart/2005/8/layout/default"/>
    <dgm:cxn modelId="{E8D145F2-13B5-4D93-9F09-B7020A664507}" type="presParOf" srcId="{F45408A4-A40D-437E-9C73-3F5DC77A728F}" destId="{55488153-EFB5-41B6-AFBA-10B91E445174}" srcOrd="10" destOrd="0" presId="urn:microsoft.com/office/officeart/2005/8/layout/default"/>
    <dgm:cxn modelId="{115D94C5-5B06-4852-9B19-5CEFDB9417FD}" type="presParOf" srcId="{F45408A4-A40D-437E-9C73-3F5DC77A728F}" destId="{7CC99B9C-BF54-4C61-8A13-DB59F6852BAE}" srcOrd="11" destOrd="0" presId="urn:microsoft.com/office/officeart/2005/8/layout/default"/>
    <dgm:cxn modelId="{1390DCDA-700E-4BD7-ACCC-72189DA090AD}" type="presParOf" srcId="{F45408A4-A40D-437E-9C73-3F5DC77A728F}" destId="{F9417BDF-0CE3-4CEF-9CA7-74CF41DC7A5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5F69BE-F6C6-4D11-A0B5-8929153952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8E9147-890C-4A2D-B045-F76FC159C314}">
      <dgm:prSet custT="1"/>
      <dgm:spPr/>
      <dgm:t>
        <a:bodyPr/>
        <a:lstStyle/>
        <a:p>
          <a:r>
            <a:rPr lang="en-US" sz="2400" dirty="0"/>
            <a:t>Automating Daily Tasks </a:t>
          </a:r>
        </a:p>
      </dgm:t>
    </dgm:pt>
    <dgm:pt modelId="{E6B2260C-3A6B-479C-B6C7-70D9BCCCA689}" type="parTrans" cxnId="{B5856CF0-05F7-40E9-A496-24F296C233DE}">
      <dgm:prSet/>
      <dgm:spPr/>
      <dgm:t>
        <a:bodyPr/>
        <a:lstStyle/>
        <a:p>
          <a:endParaRPr lang="en-US" sz="2000"/>
        </a:p>
      </dgm:t>
    </dgm:pt>
    <dgm:pt modelId="{F27078AC-1AF8-425E-A95C-DA41A87A4798}" type="sibTrans" cxnId="{B5856CF0-05F7-40E9-A496-24F296C233DE}">
      <dgm:prSet/>
      <dgm:spPr/>
      <dgm:t>
        <a:bodyPr/>
        <a:lstStyle/>
        <a:p>
          <a:endParaRPr lang="en-US" sz="2000"/>
        </a:p>
      </dgm:t>
    </dgm:pt>
    <dgm:pt modelId="{CF4EF869-E8FD-435B-9FC7-33DDF04C2457}">
      <dgm:prSet custT="1"/>
      <dgm:spPr/>
      <dgm:t>
        <a:bodyPr/>
        <a:lstStyle/>
        <a:p>
          <a:r>
            <a:rPr lang="en-US" sz="2400"/>
            <a:t>Web Development</a:t>
          </a:r>
        </a:p>
      </dgm:t>
    </dgm:pt>
    <dgm:pt modelId="{1B87CC1A-A0D1-4F3C-96FC-233036215D6D}" type="parTrans" cxnId="{AEEB5FC0-512F-49A2-B3BB-ECEC7075AD87}">
      <dgm:prSet/>
      <dgm:spPr/>
      <dgm:t>
        <a:bodyPr/>
        <a:lstStyle/>
        <a:p>
          <a:endParaRPr lang="en-US" sz="2000"/>
        </a:p>
      </dgm:t>
    </dgm:pt>
    <dgm:pt modelId="{EDD81B1B-5E6A-4407-AA30-23894DA8B24C}" type="sibTrans" cxnId="{AEEB5FC0-512F-49A2-B3BB-ECEC7075AD87}">
      <dgm:prSet/>
      <dgm:spPr/>
      <dgm:t>
        <a:bodyPr/>
        <a:lstStyle/>
        <a:p>
          <a:endParaRPr lang="en-US" sz="2000"/>
        </a:p>
      </dgm:t>
    </dgm:pt>
    <dgm:pt modelId="{3F189954-9D36-488B-B4ED-30573F9B5515}">
      <dgm:prSet custT="1"/>
      <dgm:spPr/>
      <dgm:t>
        <a:bodyPr/>
        <a:lstStyle/>
        <a:p>
          <a:r>
            <a:rPr lang="en-US" sz="2400" dirty="0"/>
            <a:t>Cyber Security :Penetration Testing, Exploits, Vulnerability Testing</a:t>
          </a:r>
        </a:p>
      </dgm:t>
    </dgm:pt>
    <dgm:pt modelId="{13329AF9-31DB-4914-82A6-E18626E2B07E}" type="parTrans" cxnId="{3E81CCE3-9DB5-4954-9AD2-91C013D910D5}">
      <dgm:prSet/>
      <dgm:spPr/>
      <dgm:t>
        <a:bodyPr/>
        <a:lstStyle/>
        <a:p>
          <a:endParaRPr lang="en-US" sz="2000"/>
        </a:p>
      </dgm:t>
    </dgm:pt>
    <dgm:pt modelId="{28CFAA4B-7A55-4788-A9C8-208C73C10F6C}" type="sibTrans" cxnId="{3E81CCE3-9DB5-4954-9AD2-91C013D910D5}">
      <dgm:prSet/>
      <dgm:spPr/>
      <dgm:t>
        <a:bodyPr/>
        <a:lstStyle/>
        <a:p>
          <a:endParaRPr lang="en-US" sz="2000"/>
        </a:p>
      </dgm:t>
    </dgm:pt>
    <dgm:pt modelId="{82252FE6-EE52-4A9F-96DF-7FC1FB73B37B}">
      <dgm:prSet custT="1"/>
      <dgm:spPr/>
      <dgm:t>
        <a:bodyPr/>
        <a:lstStyle/>
        <a:p>
          <a:r>
            <a:rPr lang="en-US" sz="2400" dirty="0"/>
            <a:t>Artificial Intelligence : Machine Learning , Deep Learning , Data Science</a:t>
          </a:r>
        </a:p>
      </dgm:t>
    </dgm:pt>
    <dgm:pt modelId="{9AB1ECF3-A7C5-411E-81AA-B8F33B3A34EA}" type="parTrans" cxnId="{34C2C2EA-8535-4B32-A647-9CAECAC950B5}">
      <dgm:prSet/>
      <dgm:spPr/>
      <dgm:t>
        <a:bodyPr/>
        <a:lstStyle/>
        <a:p>
          <a:endParaRPr lang="en-US" sz="2000"/>
        </a:p>
      </dgm:t>
    </dgm:pt>
    <dgm:pt modelId="{92DF4715-5B44-439B-86B4-54FD93F86A97}" type="sibTrans" cxnId="{34C2C2EA-8535-4B32-A647-9CAECAC950B5}">
      <dgm:prSet/>
      <dgm:spPr/>
      <dgm:t>
        <a:bodyPr/>
        <a:lstStyle/>
        <a:p>
          <a:endParaRPr lang="en-US" sz="2000"/>
        </a:p>
      </dgm:t>
    </dgm:pt>
    <dgm:pt modelId="{077AF019-F462-4DE3-A7B5-EADC4EA198EB}">
      <dgm:prSet custT="1"/>
      <dgm:spPr/>
      <dgm:t>
        <a:bodyPr/>
        <a:lstStyle/>
        <a:p>
          <a:r>
            <a:rPr lang="en-US" sz="2400"/>
            <a:t>Computer Graphics, Games</a:t>
          </a:r>
        </a:p>
      </dgm:t>
    </dgm:pt>
    <dgm:pt modelId="{F09D4A11-99A1-4AFF-87DD-4B5FC96E9462}" type="parTrans" cxnId="{0B068C9E-4FF8-420E-88B1-900FAEA37FEA}">
      <dgm:prSet/>
      <dgm:spPr/>
      <dgm:t>
        <a:bodyPr/>
        <a:lstStyle/>
        <a:p>
          <a:endParaRPr lang="en-US" sz="2000"/>
        </a:p>
      </dgm:t>
    </dgm:pt>
    <dgm:pt modelId="{B961F53D-8F0A-4E51-B523-529A6DBEB38D}" type="sibTrans" cxnId="{0B068C9E-4FF8-420E-88B1-900FAEA37FEA}">
      <dgm:prSet/>
      <dgm:spPr/>
      <dgm:t>
        <a:bodyPr/>
        <a:lstStyle/>
        <a:p>
          <a:endParaRPr lang="en-US" sz="2000"/>
        </a:p>
      </dgm:t>
    </dgm:pt>
    <dgm:pt modelId="{147F5D1F-960F-4F46-B0D0-A69B2CFCA1D3}">
      <dgm:prSet custT="1"/>
      <dgm:spPr/>
      <dgm:t>
        <a:bodyPr/>
        <a:lstStyle/>
        <a:p>
          <a:r>
            <a:rPr lang="en-US" sz="2400"/>
            <a:t>IOT</a:t>
          </a:r>
        </a:p>
      </dgm:t>
    </dgm:pt>
    <dgm:pt modelId="{953B5CC3-E4DA-4FD4-8D21-337CADE28C65}" type="parTrans" cxnId="{0CC41940-3C7C-414E-ADBC-6319C2402BE1}">
      <dgm:prSet/>
      <dgm:spPr/>
      <dgm:t>
        <a:bodyPr/>
        <a:lstStyle/>
        <a:p>
          <a:endParaRPr lang="en-US" sz="2000"/>
        </a:p>
      </dgm:t>
    </dgm:pt>
    <dgm:pt modelId="{B6026E91-4665-40A8-B92E-7965F735E2C2}" type="sibTrans" cxnId="{0CC41940-3C7C-414E-ADBC-6319C2402BE1}">
      <dgm:prSet/>
      <dgm:spPr/>
      <dgm:t>
        <a:bodyPr/>
        <a:lstStyle/>
        <a:p>
          <a:endParaRPr lang="en-US" sz="2000"/>
        </a:p>
      </dgm:t>
    </dgm:pt>
    <dgm:pt modelId="{91330112-5E93-4C5C-9E2F-06EA3D814C20}">
      <dgm:prSet custT="1"/>
      <dgm:spPr/>
      <dgm:t>
        <a:bodyPr/>
        <a:lstStyle/>
        <a:p>
          <a:r>
            <a:rPr lang="en-US" sz="2400"/>
            <a:t>Web Scraping</a:t>
          </a:r>
        </a:p>
      </dgm:t>
    </dgm:pt>
    <dgm:pt modelId="{7E05295A-F63B-4F55-B900-085A7262DC27}" type="parTrans" cxnId="{1AAAAAC5-066A-408F-B1F0-A9CD3FD59200}">
      <dgm:prSet/>
      <dgm:spPr/>
      <dgm:t>
        <a:bodyPr/>
        <a:lstStyle/>
        <a:p>
          <a:endParaRPr lang="en-US" sz="2000"/>
        </a:p>
      </dgm:t>
    </dgm:pt>
    <dgm:pt modelId="{A8F27AEE-7333-4348-9DFA-3C34914D8589}" type="sibTrans" cxnId="{1AAAAAC5-066A-408F-B1F0-A9CD3FD59200}">
      <dgm:prSet/>
      <dgm:spPr/>
      <dgm:t>
        <a:bodyPr/>
        <a:lstStyle/>
        <a:p>
          <a:endParaRPr lang="en-US" sz="2000"/>
        </a:p>
      </dgm:t>
    </dgm:pt>
    <dgm:pt modelId="{896F20EE-4C4E-49D4-BC5E-7D0FF2C0EAD9}">
      <dgm:prSet custT="1"/>
      <dgm:spPr/>
      <dgm:t>
        <a:bodyPr/>
        <a:lstStyle/>
        <a:p>
          <a:r>
            <a:rPr lang="en-US" sz="2400"/>
            <a:t>Big Data 	</a:t>
          </a:r>
        </a:p>
      </dgm:t>
    </dgm:pt>
    <dgm:pt modelId="{BA56DA60-7B0C-4099-8776-70189FD0CE8D}" type="parTrans" cxnId="{1AE0C628-F808-4AE8-86AC-628067BE6B5E}">
      <dgm:prSet/>
      <dgm:spPr/>
      <dgm:t>
        <a:bodyPr/>
        <a:lstStyle/>
        <a:p>
          <a:endParaRPr lang="en-US" sz="2000"/>
        </a:p>
      </dgm:t>
    </dgm:pt>
    <dgm:pt modelId="{80321A59-9245-4B3B-9FD3-55800CF714CD}" type="sibTrans" cxnId="{1AE0C628-F808-4AE8-86AC-628067BE6B5E}">
      <dgm:prSet/>
      <dgm:spPr/>
      <dgm:t>
        <a:bodyPr/>
        <a:lstStyle/>
        <a:p>
          <a:endParaRPr lang="en-US" sz="2000"/>
        </a:p>
      </dgm:t>
    </dgm:pt>
    <dgm:pt modelId="{2AF0FA4A-AB2A-4B4B-B2A4-50852D4FCF3B}" type="pres">
      <dgm:prSet presAssocID="{D65F69BE-F6C6-4D11-A0B5-89291539523E}" presName="vert0" presStyleCnt="0">
        <dgm:presLayoutVars>
          <dgm:dir/>
          <dgm:animOne val="branch"/>
          <dgm:animLvl val="lvl"/>
        </dgm:presLayoutVars>
      </dgm:prSet>
      <dgm:spPr/>
    </dgm:pt>
    <dgm:pt modelId="{3605310C-DA0C-4DB0-A041-B4B1197785CF}" type="pres">
      <dgm:prSet presAssocID="{948E9147-890C-4A2D-B045-F76FC159C314}" presName="thickLine" presStyleLbl="alignNode1" presStyleIdx="0" presStyleCnt="8"/>
      <dgm:spPr/>
    </dgm:pt>
    <dgm:pt modelId="{F8A6551E-A481-437D-B1D3-89E15FA692E8}" type="pres">
      <dgm:prSet presAssocID="{948E9147-890C-4A2D-B045-F76FC159C314}" presName="horz1" presStyleCnt="0"/>
      <dgm:spPr/>
    </dgm:pt>
    <dgm:pt modelId="{974FA154-EAAC-4EE2-860D-CC2EEC8E871D}" type="pres">
      <dgm:prSet presAssocID="{948E9147-890C-4A2D-B045-F76FC159C314}" presName="tx1" presStyleLbl="revTx" presStyleIdx="0" presStyleCnt="8" custScaleY="260276"/>
      <dgm:spPr/>
    </dgm:pt>
    <dgm:pt modelId="{AF6ABCDF-A3BE-4F8E-A64A-5A94EEF2263D}" type="pres">
      <dgm:prSet presAssocID="{948E9147-890C-4A2D-B045-F76FC159C314}" presName="vert1" presStyleCnt="0"/>
      <dgm:spPr/>
    </dgm:pt>
    <dgm:pt modelId="{E3BFB456-E3B7-4397-A14D-E38C3AFF77F4}" type="pres">
      <dgm:prSet presAssocID="{CF4EF869-E8FD-435B-9FC7-33DDF04C2457}" presName="thickLine" presStyleLbl="alignNode1" presStyleIdx="1" presStyleCnt="8"/>
      <dgm:spPr/>
    </dgm:pt>
    <dgm:pt modelId="{CA9D9D14-7A5E-4AF3-B5C7-46DEB49481EE}" type="pres">
      <dgm:prSet presAssocID="{CF4EF869-E8FD-435B-9FC7-33DDF04C2457}" presName="horz1" presStyleCnt="0"/>
      <dgm:spPr/>
    </dgm:pt>
    <dgm:pt modelId="{2F0E4AEB-3E77-4BD1-B887-514E92C51E75}" type="pres">
      <dgm:prSet presAssocID="{CF4EF869-E8FD-435B-9FC7-33DDF04C2457}" presName="tx1" presStyleLbl="revTx" presStyleIdx="1" presStyleCnt="8" custScaleY="260276"/>
      <dgm:spPr/>
    </dgm:pt>
    <dgm:pt modelId="{406C77B7-BC4F-43FF-8796-A96447787D22}" type="pres">
      <dgm:prSet presAssocID="{CF4EF869-E8FD-435B-9FC7-33DDF04C2457}" presName="vert1" presStyleCnt="0"/>
      <dgm:spPr/>
    </dgm:pt>
    <dgm:pt modelId="{3AEF8BDE-1493-4C73-943C-AD8ABA48353B}" type="pres">
      <dgm:prSet presAssocID="{3F189954-9D36-488B-B4ED-30573F9B5515}" presName="thickLine" presStyleLbl="alignNode1" presStyleIdx="2" presStyleCnt="8"/>
      <dgm:spPr/>
    </dgm:pt>
    <dgm:pt modelId="{BE5DCF58-AEF2-4672-9F2D-C1375E387E22}" type="pres">
      <dgm:prSet presAssocID="{3F189954-9D36-488B-B4ED-30573F9B5515}" presName="horz1" presStyleCnt="0"/>
      <dgm:spPr/>
    </dgm:pt>
    <dgm:pt modelId="{81307114-3940-46BD-B3BB-14CBB53B5891}" type="pres">
      <dgm:prSet presAssocID="{3F189954-9D36-488B-B4ED-30573F9B5515}" presName="tx1" presStyleLbl="revTx" presStyleIdx="2" presStyleCnt="8" custScaleY="260276"/>
      <dgm:spPr/>
    </dgm:pt>
    <dgm:pt modelId="{F9E778D4-6DD2-4E67-AB0B-450FE873589C}" type="pres">
      <dgm:prSet presAssocID="{3F189954-9D36-488B-B4ED-30573F9B5515}" presName="vert1" presStyleCnt="0"/>
      <dgm:spPr/>
    </dgm:pt>
    <dgm:pt modelId="{72CB839F-82CF-4857-ACB9-07C305C1D693}" type="pres">
      <dgm:prSet presAssocID="{82252FE6-EE52-4A9F-96DF-7FC1FB73B37B}" presName="thickLine" presStyleLbl="alignNode1" presStyleIdx="3" presStyleCnt="8"/>
      <dgm:spPr/>
    </dgm:pt>
    <dgm:pt modelId="{FF7A2ABA-082D-4424-8E92-75EB0DE4C755}" type="pres">
      <dgm:prSet presAssocID="{82252FE6-EE52-4A9F-96DF-7FC1FB73B37B}" presName="horz1" presStyleCnt="0"/>
      <dgm:spPr/>
    </dgm:pt>
    <dgm:pt modelId="{F079D40A-BF66-4006-8E38-7FB90B79D15A}" type="pres">
      <dgm:prSet presAssocID="{82252FE6-EE52-4A9F-96DF-7FC1FB73B37B}" presName="tx1" presStyleLbl="revTx" presStyleIdx="3" presStyleCnt="8" custScaleY="260276"/>
      <dgm:spPr/>
    </dgm:pt>
    <dgm:pt modelId="{2700AC8D-A337-449C-9DD6-44D925293B95}" type="pres">
      <dgm:prSet presAssocID="{82252FE6-EE52-4A9F-96DF-7FC1FB73B37B}" presName="vert1" presStyleCnt="0"/>
      <dgm:spPr/>
    </dgm:pt>
    <dgm:pt modelId="{0EBB9CA3-2B60-42F3-B813-ED79FB5BFA13}" type="pres">
      <dgm:prSet presAssocID="{077AF019-F462-4DE3-A7B5-EADC4EA198EB}" presName="thickLine" presStyleLbl="alignNode1" presStyleIdx="4" presStyleCnt="8"/>
      <dgm:spPr/>
    </dgm:pt>
    <dgm:pt modelId="{7FBA74E9-0FF2-4E0B-AD55-A6DFE78819C9}" type="pres">
      <dgm:prSet presAssocID="{077AF019-F462-4DE3-A7B5-EADC4EA198EB}" presName="horz1" presStyleCnt="0"/>
      <dgm:spPr/>
    </dgm:pt>
    <dgm:pt modelId="{13A488EB-3A29-4D9E-86A3-3105EAD478DC}" type="pres">
      <dgm:prSet presAssocID="{077AF019-F462-4DE3-A7B5-EADC4EA198EB}" presName="tx1" presStyleLbl="revTx" presStyleIdx="4" presStyleCnt="8" custScaleY="260276"/>
      <dgm:spPr/>
    </dgm:pt>
    <dgm:pt modelId="{7992F0C6-9ADC-402F-9D90-289E7A2D8C29}" type="pres">
      <dgm:prSet presAssocID="{077AF019-F462-4DE3-A7B5-EADC4EA198EB}" presName="vert1" presStyleCnt="0"/>
      <dgm:spPr/>
    </dgm:pt>
    <dgm:pt modelId="{8A0B15FF-3FF4-49B7-91CF-BEF44E5AA6EE}" type="pres">
      <dgm:prSet presAssocID="{147F5D1F-960F-4F46-B0D0-A69B2CFCA1D3}" presName="thickLine" presStyleLbl="alignNode1" presStyleIdx="5" presStyleCnt="8"/>
      <dgm:spPr/>
    </dgm:pt>
    <dgm:pt modelId="{DBD84C3C-2C6F-4220-8BE2-F96B8CCB7442}" type="pres">
      <dgm:prSet presAssocID="{147F5D1F-960F-4F46-B0D0-A69B2CFCA1D3}" presName="horz1" presStyleCnt="0"/>
      <dgm:spPr/>
    </dgm:pt>
    <dgm:pt modelId="{B0519E7F-47CB-4280-BA32-C5EB5F694586}" type="pres">
      <dgm:prSet presAssocID="{147F5D1F-960F-4F46-B0D0-A69B2CFCA1D3}" presName="tx1" presStyleLbl="revTx" presStyleIdx="5" presStyleCnt="8" custScaleY="260276"/>
      <dgm:spPr/>
    </dgm:pt>
    <dgm:pt modelId="{A3DE2BE9-155F-4E1F-B581-9586EA7BD19E}" type="pres">
      <dgm:prSet presAssocID="{147F5D1F-960F-4F46-B0D0-A69B2CFCA1D3}" presName="vert1" presStyleCnt="0"/>
      <dgm:spPr/>
    </dgm:pt>
    <dgm:pt modelId="{4806E07A-492C-4142-9316-8F06615D6518}" type="pres">
      <dgm:prSet presAssocID="{91330112-5E93-4C5C-9E2F-06EA3D814C20}" presName="thickLine" presStyleLbl="alignNode1" presStyleIdx="6" presStyleCnt="8"/>
      <dgm:spPr/>
    </dgm:pt>
    <dgm:pt modelId="{620A6C66-B479-434A-9E9A-08DF51914160}" type="pres">
      <dgm:prSet presAssocID="{91330112-5E93-4C5C-9E2F-06EA3D814C20}" presName="horz1" presStyleCnt="0"/>
      <dgm:spPr/>
    </dgm:pt>
    <dgm:pt modelId="{A3A0A422-6960-46CD-A2AA-0FEC785A8A31}" type="pres">
      <dgm:prSet presAssocID="{91330112-5E93-4C5C-9E2F-06EA3D814C20}" presName="tx1" presStyleLbl="revTx" presStyleIdx="6" presStyleCnt="8" custScaleY="260276"/>
      <dgm:spPr/>
    </dgm:pt>
    <dgm:pt modelId="{728668AC-2ED2-4070-9E55-75669F598C2D}" type="pres">
      <dgm:prSet presAssocID="{91330112-5E93-4C5C-9E2F-06EA3D814C20}" presName="vert1" presStyleCnt="0"/>
      <dgm:spPr/>
    </dgm:pt>
    <dgm:pt modelId="{4CE5DB5C-DC71-4DD8-9B55-CBC7FCEF1515}" type="pres">
      <dgm:prSet presAssocID="{896F20EE-4C4E-49D4-BC5E-7D0FF2C0EAD9}" presName="thickLine" presStyleLbl="alignNode1" presStyleIdx="7" presStyleCnt="8"/>
      <dgm:spPr/>
    </dgm:pt>
    <dgm:pt modelId="{E9AB3309-8101-42D1-BEDF-547AAA6D8DAA}" type="pres">
      <dgm:prSet presAssocID="{896F20EE-4C4E-49D4-BC5E-7D0FF2C0EAD9}" presName="horz1" presStyleCnt="0"/>
      <dgm:spPr/>
    </dgm:pt>
    <dgm:pt modelId="{161D7D01-FC4D-4A6B-B551-02C71A6B5EA4}" type="pres">
      <dgm:prSet presAssocID="{896F20EE-4C4E-49D4-BC5E-7D0FF2C0EAD9}" presName="tx1" presStyleLbl="revTx" presStyleIdx="7" presStyleCnt="8" custScaleY="260276"/>
      <dgm:spPr/>
    </dgm:pt>
    <dgm:pt modelId="{F213E995-3247-47C9-8A8D-0BBC4D25A367}" type="pres">
      <dgm:prSet presAssocID="{896F20EE-4C4E-49D4-BC5E-7D0FF2C0EAD9}" presName="vert1" presStyleCnt="0"/>
      <dgm:spPr/>
    </dgm:pt>
  </dgm:ptLst>
  <dgm:cxnLst>
    <dgm:cxn modelId="{76263D1B-4C75-4EA8-BA6F-37434360826D}" type="presOf" srcId="{147F5D1F-960F-4F46-B0D0-A69B2CFCA1D3}" destId="{B0519E7F-47CB-4280-BA32-C5EB5F694586}" srcOrd="0" destOrd="0" presId="urn:microsoft.com/office/officeart/2008/layout/LinedList"/>
    <dgm:cxn modelId="{12264E25-0DB9-40D6-B80B-B5ED9A503F48}" type="presOf" srcId="{896F20EE-4C4E-49D4-BC5E-7D0FF2C0EAD9}" destId="{161D7D01-FC4D-4A6B-B551-02C71A6B5EA4}" srcOrd="0" destOrd="0" presId="urn:microsoft.com/office/officeart/2008/layout/LinedList"/>
    <dgm:cxn modelId="{1AE0C628-F808-4AE8-86AC-628067BE6B5E}" srcId="{D65F69BE-F6C6-4D11-A0B5-89291539523E}" destId="{896F20EE-4C4E-49D4-BC5E-7D0FF2C0EAD9}" srcOrd="7" destOrd="0" parTransId="{BA56DA60-7B0C-4099-8776-70189FD0CE8D}" sibTransId="{80321A59-9245-4B3B-9FD3-55800CF714CD}"/>
    <dgm:cxn modelId="{2F9B7A31-77BA-4CBD-96EB-84E4DB45D085}" type="presOf" srcId="{948E9147-890C-4A2D-B045-F76FC159C314}" destId="{974FA154-EAAC-4EE2-860D-CC2EEC8E871D}" srcOrd="0" destOrd="0" presId="urn:microsoft.com/office/officeart/2008/layout/LinedList"/>
    <dgm:cxn modelId="{9A566B39-80B2-4684-8B30-DD5F7EF9EF28}" type="presOf" srcId="{3F189954-9D36-488B-B4ED-30573F9B5515}" destId="{81307114-3940-46BD-B3BB-14CBB53B5891}" srcOrd="0" destOrd="0" presId="urn:microsoft.com/office/officeart/2008/layout/LinedList"/>
    <dgm:cxn modelId="{0CC41940-3C7C-414E-ADBC-6319C2402BE1}" srcId="{D65F69BE-F6C6-4D11-A0B5-89291539523E}" destId="{147F5D1F-960F-4F46-B0D0-A69B2CFCA1D3}" srcOrd="5" destOrd="0" parTransId="{953B5CC3-E4DA-4FD4-8D21-337CADE28C65}" sibTransId="{B6026E91-4665-40A8-B92E-7965F735E2C2}"/>
    <dgm:cxn modelId="{3A103941-94D2-4447-8025-8FCF427EF914}" type="presOf" srcId="{82252FE6-EE52-4A9F-96DF-7FC1FB73B37B}" destId="{F079D40A-BF66-4006-8E38-7FB90B79D15A}" srcOrd="0" destOrd="0" presId="urn:microsoft.com/office/officeart/2008/layout/LinedList"/>
    <dgm:cxn modelId="{7EA7B443-FF57-40AA-BF1B-914FB8B3743F}" type="presOf" srcId="{077AF019-F462-4DE3-A7B5-EADC4EA198EB}" destId="{13A488EB-3A29-4D9E-86A3-3105EAD478DC}" srcOrd="0" destOrd="0" presId="urn:microsoft.com/office/officeart/2008/layout/LinedList"/>
    <dgm:cxn modelId="{73BEA66D-9922-4F71-9619-8AA0F0AFA7B8}" type="presOf" srcId="{CF4EF869-E8FD-435B-9FC7-33DDF04C2457}" destId="{2F0E4AEB-3E77-4BD1-B887-514E92C51E75}" srcOrd="0" destOrd="0" presId="urn:microsoft.com/office/officeart/2008/layout/LinedList"/>
    <dgm:cxn modelId="{01802B7D-747F-4E14-8C98-6A0D9D7F6024}" type="presOf" srcId="{D65F69BE-F6C6-4D11-A0B5-89291539523E}" destId="{2AF0FA4A-AB2A-4B4B-B2A4-50852D4FCF3B}" srcOrd="0" destOrd="0" presId="urn:microsoft.com/office/officeart/2008/layout/LinedList"/>
    <dgm:cxn modelId="{0B068C9E-4FF8-420E-88B1-900FAEA37FEA}" srcId="{D65F69BE-F6C6-4D11-A0B5-89291539523E}" destId="{077AF019-F462-4DE3-A7B5-EADC4EA198EB}" srcOrd="4" destOrd="0" parTransId="{F09D4A11-99A1-4AFF-87DD-4B5FC96E9462}" sibTransId="{B961F53D-8F0A-4E51-B523-529A6DBEB38D}"/>
    <dgm:cxn modelId="{AEEB5FC0-512F-49A2-B3BB-ECEC7075AD87}" srcId="{D65F69BE-F6C6-4D11-A0B5-89291539523E}" destId="{CF4EF869-E8FD-435B-9FC7-33DDF04C2457}" srcOrd="1" destOrd="0" parTransId="{1B87CC1A-A0D1-4F3C-96FC-233036215D6D}" sibTransId="{EDD81B1B-5E6A-4407-AA30-23894DA8B24C}"/>
    <dgm:cxn modelId="{58BD78C1-2FAB-43C8-8DFA-56B226186E96}" type="presOf" srcId="{91330112-5E93-4C5C-9E2F-06EA3D814C20}" destId="{A3A0A422-6960-46CD-A2AA-0FEC785A8A31}" srcOrd="0" destOrd="0" presId="urn:microsoft.com/office/officeart/2008/layout/LinedList"/>
    <dgm:cxn modelId="{1AAAAAC5-066A-408F-B1F0-A9CD3FD59200}" srcId="{D65F69BE-F6C6-4D11-A0B5-89291539523E}" destId="{91330112-5E93-4C5C-9E2F-06EA3D814C20}" srcOrd="6" destOrd="0" parTransId="{7E05295A-F63B-4F55-B900-085A7262DC27}" sibTransId="{A8F27AEE-7333-4348-9DFA-3C34914D8589}"/>
    <dgm:cxn modelId="{3E81CCE3-9DB5-4954-9AD2-91C013D910D5}" srcId="{D65F69BE-F6C6-4D11-A0B5-89291539523E}" destId="{3F189954-9D36-488B-B4ED-30573F9B5515}" srcOrd="2" destOrd="0" parTransId="{13329AF9-31DB-4914-82A6-E18626E2B07E}" sibTransId="{28CFAA4B-7A55-4788-A9C8-208C73C10F6C}"/>
    <dgm:cxn modelId="{34C2C2EA-8535-4B32-A647-9CAECAC950B5}" srcId="{D65F69BE-F6C6-4D11-A0B5-89291539523E}" destId="{82252FE6-EE52-4A9F-96DF-7FC1FB73B37B}" srcOrd="3" destOrd="0" parTransId="{9AB1ECF3-A7C5-411E-81AA-B8F33B3A34EA}" sibTransId="{92DF4715-5B44-439B-86B4-54FD93F86A97}"/>
    <dgm:cxn modelId="{B5856CF0-05F7-40E9-A496-24F296C233DE}" srcId="{D65F69BE-F6C6-4D11-A0B5-89291539523E}" destId="{948E9147-890C-4A2D-B045-F76FC159C314}" srcOrd="0" destOrd="0" parTransId="{E6B2260C-3A6B-479C-B6C7-70D9BCCCA689}" sibTransId="{F27078AC-1AF8-425E-A95C-DA41A87A4798}"/>
    <dgm:cxn modelId="{E1B37351-FDC5-435A-B896-7FE083DE9F8A}" type="presParOf" srcId="{2AF0FA4A-AB2A-4B4B-B2A4-50852D4FCF3B}" destId="{3605310C-DA0C-4DB0-A041-B4B1197785CF}" srcOrd="0" destOrd="0" presId="urn:microsoft.com/office/officeart/2008/layout/LinedList"/>
    <dgm:cxn modelId="{46BF5AF6-CDC3-4448-9171-7A5AAA052C12}" type="presParOf" srcId="{2AF0FA4A-AB2A-4B4B-B2A4-50852D4FCF3B}" destId="{F8A6551E-A481-437D-B1D3-89E15FA692E8}" srcOrd="1" destOrd="0" presId="urn:microsoft.com/office/officeart/2008/layout/LinedList"/>
    <dgm:cxn modelId="{B60FC185-D4E5-46CB-AC8B-3F5E0D559256}" type="presParOf" srcId="{F8A6551E-A481-437D-B1D3-89E15FA692E8}" destId="{974FA154-EAAC-4EE2-860D-CC2EEC8E871D}" srcOrd="0" destOrd="0" presId="urn:microsoft.com/office/officeart/2008/layout/LinedList"/>
    <dgm:cxn modelId="{B585394F-5746-4C46-8D26-A82A6D6D21B9}" type="presParOf" srcId="{F8A6551E-A481-437D-B1D3-89E15FA692E8}" destId="{AF6ABCDF-A3BE-4F8E-A64A-5A94EEF2263D}" srcOrd="1" destOrd="0" presId="urn:microsoft.com/office/officeart/2008/layout/LinedList"/>
    <dgm:cxn modelId="{A89858A9-2E85-4472-859F-8C3A373A0495}" type="presParOf" srcId="{2AF0FA4A-AB2A-4B4B-B2A4-50852D4FCF3B}" destId="{E3BFB456-E3B7-4397-A14D-E38C3AFF77F4}" srcOrd="2" destOrd="0" presId="urn:microsoft.com/office/officeart/2008/layout/LinedList"/>
    <dgm:cxn modelId="{7ACD4AFB-1E54-4C2C-8021-1680F4A46A3B}" type="presParOf" srcId="{2AF0FA4A-AB2A-4B4B-B2A4-50852D4FCF3B}" destId="{CA9D9D14-7A5E-4AF3-B5C7-46DEB49481EE}" srcOrd="3" destOrd="0" presId="urn:microsoft.com/office/officeart/2008/layout/LinedList"/>
    <dgm:cxn modelId="{084EEE49-365A-4540-A96D-9CA8F5F928F4}" type="presParOf" srcId="{CA9D9D14-7A5E-4AF3-B5C7-46DEB49481EE}" destId="{2F0E4AEB-3E77-4BD1-B887-514E92C51E75}" srcOrd="0" destOrd="0" presId="urn:microsoft.com/office/officeart/2008/layout/LinedList"/>
    <dgm:cxn modelId="{564FEFFF-2F71-4D13-8A1C-530AA24ECF92}" type="presParOf" srcId="{CA9D9D14-7A5E-4AF3-B5C7-46DEB49481EE}" destId="{406C77B7-BC4F-43FF-8796-A96447787D22}" srcOrd="1" destOrd="0" presId="urn:microsoft.com/office/officeart/2008/layout/LinedList"/>
    <dgm:cxn modelId="{920AEBAC-A353-4A39-B864-B71E242BB157}" type="presParOf" srcId="{2AF0FA4A-AB2A-4B4B-B2A4-50852D4FCF3B}" destId="{3AEF8BDE-1493-4C73-943C-AD8ABA48353B}" srcOrd="4" destOrd="0" presId="urn:microsoft.com/office/officeart/2008/layout/LinedList"/>
    <dgm:cxn modelId="{6E56128C-73D3-4F72-97D9-1CCE6995319B}" type="presParOf" srcId="{2AF0FA4A-AB2A-4B4B-B2A4-50852D4FCF3B}" destId="{BE5DCF58-AEF2-4672-9F2D-C1375E387E22}" srcOrd="5" destOrd="0" presId="urn:microsoft.com/office/officeart/2008/layout/LinedList"/>
    <dgm:cxn modelId="{2B83F1DF-C408-44E3-9124-DB7181B7AEBA}" type="presParOf" srcId="{BE5DCF58-AEF2-4672-9F2D-C1375E387E22}" destId="{81307114-3940-46BD-B3BB-14CBB53B5891}" srcOrd="0" destOrd="0" presId="urn:microsoft.com/office/officeart/2008/layout/LinedList"/>
    <dgm:cxn modelId="{FE7F204E-EC3C-4466-B4E3-3E73D329C130}" type="presParOf" srcId="{BE5DCF58-AEF2-4672-9F2D-C1375E387E22}" destId="{F9E778D4-6DD2-4E67-AB0B-450FE873589C}" srcOrd="1" destOrd="0" presId="urn:microsoft.com/office/officeart/2008/layout/LinedList"/>
    <dgm:cxn modelId="{60198FE5-8DBB-4EBE-9934-6F7D4B6DF007}" type="presParOf" srcId="{2AF0FA4A-AB2A-4B4B-B2A4-50852D4FCF3B}" destId="{72CB839F-82CF-4857-ACB9-07C305C1D693}" srcOrd="6" destOrd="0" presId="urn:microsoft.com/office/officeart/2008/layout/LinedList"/>
    <dgm:cxn modelId="{3B5408B9-E9BF-48F4-8266-0D25CB4829F2}" type="presParOf" srcId="{2AF0FA4A-AB2A-4B4B-B2A4-50852D4FCF3B}" destId="{FF7A2ABA-082D-4424-8E92-75EB0DE4C755}" srcOrd="7" destOrd="0" presId="urn:microsoft.com/office/officeart/2008/layout/LinedList"/>
    <dgm:cxn modelId="{090EFDD2-39C8-4790-BA4A-700006A3D138}" type="presParOf" srcId="{FF7A2ABA-082D-4424-8E92-75EB0DE4C755}" destId="{F079D40A-BF66-4006-8E38-7FB90B79D15A}" srcOrd="0" destOrd="0" presId="urn:microsoft.com/office/officeart/2008/layout/LinedList"/>
    <dgm:cxn modelId="{D347AD8B-17A0-4D64-800F-5FFA7BAE7436}" type="presParOf" srcId="{FF7A2ABA-082D-4424-8E92-75EB0DE4C755}" destId="{2700AC8D-A337-449C-9DD6-44D925293B95}" srcOrd="1" destOrd="0" presId="urn:microsoft.com/office/officeart/2008/layout/LinedList"/>
    <dgm:cxn modelId="{AF4530AD-36D4-47DB-9DB4-1A58CBA5CE2A}" type="presParOf" srcId="{2AF0FA4A-AB2A-4B4B-B2A4-50852D4FCF3B}" destId="{0EBB9CA3-2B60-42F3-B813-ED79FB5BFA13}" srcOrd="8" destOrd="0" presId="urn:microsoft.com/office/officeart/2008/layout/LinedList"/>
    <dgm:cxn modelId="{FE392B21-2D93-42F7-8A1F-4538DDDB60E1}" type="presParOf" srcId="{2AF0FA4A-AB2A-4B4B-B2A4-50852D4FCF3B}" destId="{7FBA74E9-0FF2-4E0B-AD55-A6DFE78819C9}" srcOrd="9" destOrd="0" presId="urn:microsoft.com/office/officeart/2008/layout/LinedList"/>
    <dgm:cxn modelId="{9492CAE5-A006-4801-8F26-DB7001D59973}" type="presParOf" srcId="{7FBA74E9-0FF2-4E0B-AD55-A6DFE78819C9}" destId="{13A488EB-3A29-4D9E-86A3-3105EAD478DC}" srcOrd="0" destOrd="0" presId="urn:microsoft.com/office/officeart/2008/layout/LinedList"/>
    <dgm:cxn modelId="{2E5E66B1-2AB3-46E9-A1E9-8B432FC1C96F}" type="presParOf" srcId="{7FBA74E9-0FF2-4E0B-AD55-A6DFE78819C9}" destId="{7992F0C6-9ADC-402F-9D90-289E7A2D8C29}" srcOrd="1" destOrd="0" presId="urn:microsoft.com/office/officeart/2008/layout/LinedList"/>
    <dgm:cxn modelId="{B3892A21-8364-44DC-A3BB-00683E1C5DF7}" type="presParOf" srcId="{2AF0FA4A-AB2A-4B4B-B2A4-50852D4FCF3B}" destId="{8A0B15FF-3FF4-49B7-91CF-BEF44E5AA6EE}" srcOrd="10" destOrd="0" presId="urn:microsoft.com/office/officeart/2008/layout/LinedList"/>
    <dgm:cxn modelId="{8C05B8EC-4DF0-424A-AA70-2B8E3A332243}" type="presParOf" srcId="{2AF0FA4A-AB2A-4B4B-B2A4-50852D4FCF3B}" destId="{DBD84C3C-2C6F-4220-8BE2-F96B8CCB7442}" srcOrd="11" destOrd="0" presId="urn:microsoft.com/office/officeart/2008/layout/LinedList"/>
    <dgm:cxn modelId="{7BAACD25-7848-4EEC-B2A0-7C4FF4D803A6}" type="presParOf" srcId="{DBD84C3C-2C6F-4220-8BE2-F96B8CCB7442}" destId="{B0519E7F-47CB-4280-BA32-C5EB5F694586}" srcOrd="0" destOrd="0" presId="urn:microsoft.com/office/officeart/2008/layout/LinedList"/>
    <dgm:cxn modelId="{0F8E824C-B240-445E-B94D-BD9825C93392}" type="presParOf" srcId="{DBD84C3C-2C6F-4220-8BE2-F96B8CCB7442}" destId="{A3DE2BE9-155F-4E1F-B581-9586EA7BD19E}" srcOrd="1" destOrd="0" presId="urn:microsoft.com/office/officeart/2008/layout/LinedList"/>
    <dgm:cxn modelId="{F3F8F64A-B37C-4C64-9A62-FDF60DD85DF8}" type="presParOf" srcId="{2AF0FA4A-AB2A-4B4B-B2A4-50852D4FCF3B}" destId="{4806E07A-492C-4142-9316-8F06615D6518}" srcOrd="12" destOrd="0" presId="urn:microsoft.com/office/officeart/2008/layout/LinedList"/>
    <dgm:cxn modelId="{06349723-D3FD-4E45-9734-E063A4E58B6A}" type="presParOf" srcId="{2AF0FA4A-AB2A-4B4B-B2A4-50852D4FCF3B}" destId="{620A6C66-B479-434A-9E9A-08DF51914160}" srcOrd="13" destOrd="0" presId="urn:microsoft.com/office/officeart/2008/layout/LinedList"/>
    <dgm:cxn modelId="{237B7B16-49BD-4937-8BD1-5ECBAA501546}" type="presParOf" srcId="{620A6C66-B479-434A-9E9A-08DF51914160}" destId="{A3A0A422-6960-46CD-A2AA-0FEC785A8A31}" srcOrd="0" destOrd="0" presId="urn:microsoft.com/office/officeart/2008/layout/LinedList"/>
    <dgm:cxn modelId="{CF8667A6-9F27-45E4-B66C-D393BC0A1FB2}" type="presParOf" srcId="{620A6C66-B479-434A-9E9A-08DF51914160}" destId="{728668AC-2ED2-4070-9E55-75669F598C2D}" srcOrd="1" destOrd="0" presId="urn:microsoft.com/office/officeart/2008/layout/LinedList"/>
    <dgm:cxn modelId="{63D13380-5BA6-42D0-A510-EE608D89C74F}" type="presParOf" srcId="{2AF0FA4A-AB2A-4B4B-B2A4-50852D4FCF3B}" destId="{4CE5DB5C-DC71-4DD8-9B55-CBC7FCEF1515}" srcOrd="14" destOrd="0" presId="urn:microsoft.com/office/officeart/2008/layout/LinedList"/>
    <dgm:cxn modelId="{DEA55FFC-A914-4849-84CD-7D98E94B821F}" type="presParOf" srcId="{2AF0FA4A-AB2A-4B4B-B2A4-50852D4FCF3B}" destId="{E9AB3309-8101-42D1-BEDF-547AAA6D8DAA}" srcOrd="15" destOrd="0" presId="urn:microsoft.com/office/officeart/2008/layout/LinedList"/>
    <dgm:cxn modelId="{9DCF6ABA-EAEC-4615-AD62-28030E077278}" type="presParOf" srcId="{E9AB3309-8101-42D1-BEDF-547AAA6D8DAA}" destId="{161D7D01-FC4D-4A6B-B551-02C71A6B5EA4}" srcOrd="0" destOrd="0" presId="urn:microsoft.com/office/officeart/2008/layout/LinedList"/>
    <dgm:cxn modelId="{90081F1C-FB05-424B-B5AE-B8E11DE5CD9C}" type="presParOf" srcId="{E9AB3309-8101-42D1-BEDF-547AAA6D8DAA}" destId="{F213E995-3247-47C9-8A8D-0BBC4D25A3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DFB2A-D28B-450D-8FDA-0FA3C3C45937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Open Source </a:t>
          </a:r>
          <a:endParaRPr lang="en-US" sz="2300" kern="1200"/>
        </a:p>
      </dsp:txBody>
      <dsp:txXfrm>
        <a:off x="3080" y="587032"/>
        <a:ext cx="2444055" cy="1466433"/>
      </dsp:txXfrm>
    </dsp:sp>
    <dsp:sp modelId="{456D56CF-9437-49F9-B6E8-B8755153ED7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Programming Language and Scripting Language</a:t>
          </a:r>
          <a:endParaRPr lang="en-US" sz="2300" kern="1200" dirty="0"/>
        </a:p>
      </dsp:txBody>
      <dsp:txXfrm>
        <a:off x="2691541" y="587032"/>
        <a:ext cx="2444055" cy="1466433"/>
      </dsp:txXfrm>
    </dsp:sp>
    <dsp:sp modelId="{CCC27AA9-E364-493D-AE7C-4CA385FEAFCF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OOPS</a:t>
          </a:r>
          <a:endParaRPr lang="en-US" sz="2300" kern="1200"/>
        </a:p>
      </dsp:txBody>
      <dsp:txXfrm>
        <a:off x="5380002" y="587032"/>
        <a:ext cx="2444055" cy="1466433"/>
      </dsp:txXfrm>
    </dsp:sp>
    <dsp:sp modelId="{0044EDB5-EA1F-4874-A13B-ED19A3F2A776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Easy to Use</a:t>
          </a:r>
          <a:endParaRPr lang="en-US" sz="2300" kern="1200"/>
        </a:p>
      </dsp:txBody>
      <dsp:txXfrm>
        <a:off x="8068463" y="587032"/>
        <a:ext cx="2444055" cy="1466433"/>
      </dsp:txXfrm>
    </dsp:sp>
    <dsp:sp modelId="{42C07355-F7AE-4C27-950A-3B9B298489F1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Easy to Learn</a:t>
          </a:r>
          <a:br>
            <a:rPr lang="en-US" sz="2300" b="1" kern="1200" dirty="0"/>
          </a:br>
          <a:r>
            <a:rPr lang="en-US" sz="2300" b="1" kern="1200" dirty="0"/>
            <a:t> (33 Keywords) </a:t>
          </a:r>
          <a:endParaRPr lang="en-US" sz="2300" kern="1200" dirty="0"/>
        </a:p>
      </dsp:txBody>
      <dsp:txXfrm>
        <a:off x="1347311" y="2297871"/>
        <a:ext cx="2444055" cy="1466433"/>
      </dsp:txXfrm>
    </dsp:sp>
    <dsp:sp modelId="{55488153-EFB5-41B6-AFBA-10B91E445174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Fast </a:t>
          </a:r>
          <a:endParaRPr lang="en-US" sz="2300" kern="1200"/>
        </a:p>
      </dsp:txBody>
      <dsp:txXfrm>
        <a:off x="4035772" y="2297871"/>
        <a:ext cx="2444055" cy="1466433"/>
      </dsp:txXfrm>
    </dsp:sp>
    <dsp:sp modelId="{F9417BDF-0CE3-4CEF-9CA7-74CF41DC7A5B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Latest version : 3.7.3</a:t>
          </a:r>
          <a:endParaRPr lang="en-US" sz="2300" kern="1200"/>
        </a:p>
      </dsp:txBody>
      <dsp:txXfrm>
        <a:off x="6724233" y="2297871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5310C-DA0C-4DB0-A041-B4B1197785CF}">
      <dsp:nvSpPr>
        <dsp:cNvPr id="0" name=""/>
        <dsp:cNvSpPr/>
      </dsp:nvSpPr>
      <dsp:spPr>
        <a:xfrm>
          <a:off x="0" y="3393"/>
          <a:ext cx="68962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FA154-EAAC-4EE2-860D-CC2EEC8E871D}">
      <dsp:nvSpPr>
        <dsp:cNvPr id="0" name=""/>
        <dsp:cNvSpPr/>
      </dsp:nvSpPr>
      <dsp:spPr>
        <a:xfrm>
          <a:off x="0" y="3393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Automating Daily Tasks </a:t>
          </a:r>
        </a:p>
      </dsp:txBody>
      <dsp:txXfrm>
        <a:off x="0" y="3393"/>
        <a:ext cx="6889519" cy="778003"/>
      </dsp:txXfrm>
    </dsp:sp>
    <dsp:sp modelId="{E3BFB456-E3B7-4397-A14D-E38C3AFF77F4}">
      <dsp:nvSpPr>
        <dsp:cNvPr id="0" name=""/>
        <dsp:cNvSpPr/>
      </dsp:nvSpPr>
      <dsp:spPr>
        <a:xfrm>
          <a:off x="0" y="781396"/>
          <a:ext cx="6896254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E4AEB-3E77-4BD1-B887-514E92C51E75}">
      <dsp:nvSpPr>
        <dsp:cNvPr id="0" name=""/>
        <dsp:cNvSpPr/>
      </dsp:nvSpPr>
      <dsp:spPr>
        <a:xfrm>
          <a:off x="0" y="781396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Development</a:t>
          </a:r>
        </a:p>
      </dsp:txBody>
      <dsp:txXfrm>
        <a:off x="0" y="781396"/>
        <a:ext cx="6889519" cy="778003"/>
      </dsp:txXfrm>
    </dsp:sp>
    <dsp:sp modelId="{3AEF8BDE-1493-4C73-943C-AD8ABA48353B}">
      <dsp:nvSpPr>
        <dsp:cNvPr id="0" name=""/>
        <dsp:cNvSpPr/>
      </dsp:nvSpPr>
      <dsp:spPr>
        <a:xfrm>
          <a:off x="0" y="1559400"/>
          <a:ext cx="6896254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07114-3940-46BD-B3BB-14CBB53B5891}">
      <dsp:nvSpPr>
        <dsp:cNvPr id="0" name=""/>
        <dsp:cNvSpPr/>
      </dsp:nvSpPr>
      <dsp:spPr>
        <a:xfrm>
          <a:off x="0" y="1559400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Cyber Security :Penetration Testing, Exploits, Vulnerability Testing</a:t>
          </a:r>
        </a:p>
      </dsp:txBody>
      <dsp:txXfrm>
        <a:off x="0" y="1559400"/>
        <a:ext cx="6889519" cy="778003"/>
      </dsp:txXfrm>
    </dsp:sp>
    <dsp:sp modelId="{72CB839F-82CF-4857-ACB9-07C305C1D693}">
      <dsp:nvSpPr>
        <dsp:cNvPr id="0" name=""/>
        <dsp:cNvSpPr/>
      </dsp:nvSpPr>
      <dsp:spPr>
        <a:xfrm>
          <a:off x="0" y="2337404"/>
          <a:ext cx="6896254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9D40A-BF66-4006-8E38-7FB90B79D15A}">
      <dsp:nvSpPr>
        <dsp:cNvPr id="0" name=""/>
        <dsp:cNvSpPr/>
      </dsp:nvSpPr>
      <dsp:spPr>
        <a:xfrm>
          <a:off x="0" y="2337404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 : Machine Learning , Deep Learning , Data Science</a:t>
          </a:r>
        </a:p>
      </dsp:txBody>
      <dsp:txXfrm>
        <a:off x="0" y="2337404"/>
        <a:ext cx="6889519" cy="778003"/>
      </dsp:txXfrm>
    </dsp:sp>
    <dsp:sp modelId="{0EBB9CA3-2B60-42F3-B813-ED79FB5BFA13}">
      <dsp:nvSpPr>
        <dsp:cNvPr id="0" name=""/>
        <dsp:cNvSpPr/>
      </dsp:nvSpPr>
      <dsp:spPr>
        <a:xfrm>
          <a:off x="0" y="3115407"/>
          <a:ext cx="6896254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88EB-3A29-4D9E-86A3-3105EAD478DC}">
      <dsp:nvSpPr>
        <dsp:cNvPr id="0" name=""/>
        <dsp:cNvSpPr/>
      </dsp:nvSpPr>
      <dsp:spPr>
        <a:xfrm>
          <a:off x="0" y="3115408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Computer Graphics, Games</a:t>
          </a:r>
        </a:p>
      </dsp:txBody>
      <dsp:txXfrm>
        <a:off x="0" y="3115408"/>
        <a:ext cx="6889519" cy="778003"/>
      </dsp:txXfrm>
    </dsp:sp>
    <dsp:sp modelId="{8A0B15FF-3FF4-49B7-91CF-BEF44E5AA6EE}">
      <dsp:nvSpPr>
        <dsp:cNvPr id="0" name=""/>
        <dsp:cNvSpPr/>
      </dsp:nvSpPr>
      <dsp:spPr>
        <a:xfrm>
          <a:off x="0" y="3893411"/>
          <a:ext cx="6896254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19E7F-47CB-4280-BA32-C5EB5F694586}">
      <dsp:nvSpPr>
        <dsp:cNvPr id="0" name=""/>
        <dsp:cNvSpPr/>
      </dsp:nvSpPr>
      <dsp:spPr>
        <a:xfrm>
          <a:off x="0" y="3893411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IOT</a:t>
          </a:r>
        </a:p>
      </dsp:txBody>
      <dsp:txXfrm>
        <a:off x="0" y="3893411"/>
        <a:ext cx="6889519" cy="778003"/>
      </dsp:txXfrm>
    </dsp:sp>
    <dsp:sp modelId="{4806E07A-492C-4142-9316-8F06615D6518}">
      <dsp:nvSpPr>
        <dsp:cNvPr id="0" name=""/>
        <dsp:cNvSpPr/>
      </dsp:nvSpPr>
      <dsp:spPr>
        <a:xfrm>
          <a:off x="0" y="4671415"/>
          <a:ext cx="6896254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0A422-6960-46CD-A2AA-0FEC785A8A31}">
      <dsp:nvSpPr>
        <dsp:cNvPr id="0" name=""/>
        <dsp:cNvSpPr/>
      </dsp:nvSpPr>
      <dsp:spPr>
        <a:xfrm>
          <a:off x="0" y="4671415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Scraping</a:t>
          </a:r>
        </a:p>
      </dsp:txBody>
      <dsp:txXfrm>
        <a:off x="0" y="4671415"/>
        <a:ext cx="6889519" cy="778003"/>
      </dsp:txXfrm>
    </dsp:sp>
    <dsp:sp modelId="{4CE5DB5C-DC71-4DD8-9B55-CBC7FCEF1515}">
      <dsp:nvSpPr>
        <dsp:cNvPr id="0" name=""/>
        <dsp:cNvSpPr/>
      </dsp:nvSpPr>
      <dsp:spPr>
        <a:xfrm>
          <a:off x="0" y="5449419"/>
          <a:ext cx="689625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D7D01-FC4D-4A6B-B551-02C71A6B5EA4}">
      <dsp:nvSpPr>
        <dsp:cNvPr id="0" name=""/>
        <dsp:cNvSpPr/>
      </dsp:nvSpPr>
      <dsp:spPr>
        <a:xfrm>
          <a:off x="0" y="5449419"/>
          <a:ext cx="6889519" cy="77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Big Data 	</a:t>
          </a:r>
        </a:p>
      </dsp:txBody>
      <dsp:txXfrm>
        <a:off x="0" y="5449419"/>
        <a:ext cx="6889519" cy="778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7019-64A0-4946-84A9-CE15C1DD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341D-C421-4AA7-987C-4E2D6507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7B02-8311-4825-8EB2-74E9F631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ECF6-C5CB-4CB0-9F21-47BBE22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BDBB-DC98-405F-AB5A-8CB072C5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7CF-37DD-4EA9-BAD1-32789794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E753B-3098-4AEC-9D47-5F40420D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38B-F6EC-4162-B394-B32BDDC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6B55-B4EC-47A9-B725-4E4A4DCE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3763-A12A-4584-B610-CAC662AF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685DD-8539-48B3-A219-4400F78A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F8EDC-4264-412A-8069-2EC71C36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52EC-FD90-403C-AB21-20B30C48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440E-3F36-4FB0-9293-800AAD15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9507-D7F6-4A8D-AA10-F106C2E1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CD62-6587-45C7-B387-B6ACB57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3DE9-1D0C-487B-B0C2-A9251005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5526-28EC-4628-ACA9-751A1656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5F0E-5CA2-4E1E-99A7-F8AE04A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5C82-103E-44A0-AACD-69899616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8159-0D29-4871-A838-B180C4E2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3658-D9DD-4F06-A1D2-3B1A1050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15B5-900D-4232-B737-31A33273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D9C2-AAC4-4F70-BA44-238A58A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9DDD-F948-4639-80E2-AC5E2F2C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113A-DE37-4866-8319-D7E327C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C005-06F7-4314-9C5D-B8CFE7A7C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AD639-1649-41B5-80B9-B4717F92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A461E-8913-41B2-A988-5FD34D7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6AE9-ED80-4319-B043-3BFF8630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DD12-8F0C-42FC-99B3-8422043E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2C50-AA81-4D24-892D-A51FF7A9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E167-CCE8-44F9-ABA7-65EAF869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2D88D-0DF1-4988-B393-ED586860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A3A3F-F28C-47D5-A82C-E181359C9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BB867-9A7D-4556-A0A0-46C32E3A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B884B-C73E-4608-A07C-61D09081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0B28-4A7D-4D80-B524-994B3905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293BB-9A8E-4F9C-B935-425A9E57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B79-297B-4E9F-AFC2-B0030BA3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6A87E-DADF-42CF-A6F0-9E68A97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3C23-1CC6-45AB-8ABB-3BA2300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BC99F-F2AE-4964-8543-1A7ED83D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797F-838C-4264-B6AB-C42C95DA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D16E4-C7E0-4F00-B08A-F2E15F9E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7D9C6-D3E7-42C3-9E61-47FAF881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9684-1848-4D27-8698-7FBE5D9E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9C87-974E-4DFD-9D66-51C11A81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B5B9-4B46-4B80-B98B-8C04C510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89A2-B003-4FD8-B359-989089F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D743-75C5-49DD-80D2-FD102A0E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613A-1E13-414F-93C7-83B7E90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A115-B6D8-45D4-984C-DE4ACAD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DF9AD-B71C-4333-AC92-CA64F095B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55D9-4BF0-475C-9CB5-F6A468782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3A5E-1F98-4D89-90C4-795BF20E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72B3-468D-49C4-B28B-680A1F13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D45B-E7ED-452B-8DE1-F4B34A4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B231-426C-422A-B966-7C9C4501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6CDA-F5C2-4B46-AAF2-30F5BBD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50B3-D63F-4103-A310-27EF75A8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0046-EEDF-44A8-8F1E-D68474B88509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D839-72E5-4A32-813F-C448AA7D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91FC-6289-4B20-8A02-9AF582FF6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3DC9-3512-40AA-887F-4D8A5690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A5AB-15ED-406C-AC85-D3084EFF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Python Project Ideas - Engineering">
            <a:extLst>
              <a:ext uri="{FF2B5EF4-FFF2-40B4-BE49-F238E27FC236}">
                <a16:creationId xmlns:a16="http://schemas.microsoft.com/office/drawing/2014/main" id="{424124ED-C4AC-4479-B227-734901DF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1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3A04ACA-4E13-49A3-BE57-F922843C3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41CB3-88F9-4385-B567-9454D6E4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/>
              <a:t>What is Python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4C0130-A729-4ED3-BC98-2BF4E897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41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950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5074-9F29-4FAE-BCB6-D3CE16F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Python History</a:t>
            </a:r>
          </a:p>
        </p:txBody>
      </p:sp>
      <p:pic>
        <p:nvPicPr>
          <p:cNvPr id="2052" name="Picture 4" descr="Should You Learn Python Programming In 2020? | Venture Lessons">
            <a:extLst>
              <a:ext uri="{FF2B5EF4-FFF2-40B4-BE49-F238E27FC236}">
                <a16:creationId xmlns:a16="http://schemas.microsoft.com/office/drawing/2014/main" id="{45CA883C-10C6-45C4-BD49-257625478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2"/>
          <a:stretch/>
        </p:blipFill>
        <p:spPr bwMode="auto">
          <a:xfrm>
            <a:off x="609600" y="1825625"/>
            <a:ext cx="10515600" cy="39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CBD460-F9B1-41CF-A297-C30F292A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Python Use-cases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2F1DCB-0D53-4855-8C8F-563723B4E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79713"/>
              </p:ext>
            </p:extLst>
          </p:nvPr>
        </p:nvGraphicFramePr>
        <p:xfrm>
          <a:off x="4897161" y="287215"/>
          <a:ext cx="6896254" cy="623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86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775A21-FB85-415D-8414-73844F5B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Now Python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AC57-53DF-4E3F-864F-7B30EC8F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54089"/>
            <a:ext cx="4870463" cy="4197435"/>
          </a:xfrm>
        </p:spPr>
        <p:txBody>
          <a:bodyPr>
            <a:normAutofit/>
          </a:bodyPr>
          <a:lstStyle/>
          <a:p>
            <a:r>
              <a:rPr lang="en-US" sz="2400" dirty="0"/>
              <a:t>Network Devices , security Devices.</a:t>
            </a:r>
          </a:p>
          <a:p>
            <a:r>
              <a:rPr lang="en-US" sz="2400" dirty="0"/>
              <a:t>Automation</a:t>
            </a:r>
          </a:p>
          <a:p>
            <a:r>
              <a:rPr lang="en-US" sz="2400" dirty="0"/>
              <a:t>Will keep updated.</a:t>
            </a:r>
          </a:p>
          <a:p>
            <a:r>
              <a:rPr lang="en-US" sz="2400" dirty="0"/>
              <a:t>Lot of IOT Devices.</a:t>
            </a:r>
          </a:p>
          <a:p>
            <a:r>
              <a:rPr lang="en-US" sz="2400" dirty="0"/>
              <a:t>Even School Kids learning Python as Subject.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A85942-AC71-4A2E-800A-EC9861DE8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3" r="624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A9EE2-A80F-45E3-A2C8-6CA87A8B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15824"/>
            <a:ext cx="3794760" cy="230428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Integrated Development Environment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D09F-9C49-49E8-8114-CF4561F2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8" y="2520462"/>
            <a:ext cx="3704492" cy="40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Offline </a:t>
            </a:r>
          </a:p>
          <a:p>
            <a:r>
              <a:rPr lang="en-US" sz="2000" dirty="0"/>
              <a:t>Anaconda : Collection</a:t>
            </a:r>
          </a:p>
          <a:p>
            <a:r>
              <a:rPr lang="en-US" sz="2000" dirty="0" err="1"/>
              <a:t>JupyterLab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r>
              <a:rPr lang="en-US" sz="2000" dirty="0"/>
              <a:t>Spyder</a:t>
            </a:r>
          </a:p>
          <a:p>
            <a:r>
              <a:rPr lang="en-US" sz="2000" dirty="0" err="1"/>
              <a:t>Pycharm</a:t>
            </a:r>
            <a:endParaRPr lang="en-US" sz="2000" dirty="0"/>
          </a:p>
          <a:p>
            <a:r>
              <a:rPr lang="en-US" sz="2000" dirty="0"/>
              <a:t>VS Code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Online</a:t>
            </a:r>
            <a:r>
              <a:rPr lang="en-US" sz="2000" dirty="0"/>
              <a:t>:</a:t>
            </a:r>
          </a:p>
          <a:p>
            <a:r>
              <a:rPr lang="en-US" sz="2000" dirty="0"/>
              <a:t>Kaggle</a:t>
            </a:r>
          </a:p>
          <a:p>
            <a:r>
              <a:rPr lang="en-US" sz="2000" dirty="0"/>
              <a:t>Google </a:t>
            </a:r>
            <a:r>
              <a:rPr lang="en-US" sz="2000" dirty="0" err="1"/>
              <a:t>Colab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A35ED-4652-4ADF-BD31-06D69456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1471178"/>
            <a:ext cx="7251192" cy="39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75C4-BD21-4EA1-9C6B-9E6F78F2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365125"/>
            <a:ext cx="11453446" cy="2846998"/>
          </a:xfrm>
        </p:spPr>
        <p:txBody>
          <a:bodyPr>
            <a:normAutofit/>
          </a:bodyPr>
          <a:lstStyle/>
          <a:p>
            <a:r>
              <a:rPr lang="en-US" sz="7200" dirty="0"/>
              <a:t>Stay Tuned for next videos…..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7D3F-F4BA-48B8-868E-BF599102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723" cy="466725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3900" dirty="0"/>
          </a:p>
          <a:p>
            <a:pPr marL="2462213" lvl="8" indent="0">
              <a:buNone/>
            </a:pPr>
            <a:r>
              <a:rPr lang="en-US" sz="9300" dirty="0"/>
              <a:t>				</a:t>
            </a:r>
          </a:p>
          <a:p>
            <a:pPr marL="2462213" lvl="8" indent="0">
              <a:buNone/>
            </a:pPr>
            <a:r>
              <a:rPr lang="en-US" sz="29500" dirty="0"/>
              <a:t>    Thanks !!!</a:t>
            </a:r>
            <a:endParaRPr lang="en-US" sz="12300" dirty="0"/>
          </a:p>
        </p:txBody>
      </p:sp>
    </p:spTree>
    <p:extLst>
      <p:ext uri="{BB962C8B-B14F-4D97-AF65-F5344CB8AC3E}">
        <p14:creationId xmlns:p14="http://schemas.microsoft.com/office/powerpoint/2010/main" val="1038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</vt:lpstr>
      <vt:lpstr>What is Python ?</vt:lpstr>
      <vt:lpstr>Python History</vt:lpstr>
      <vt:lpstr>Python Use-cases</vt:lpstr>
      <vt:lpstr>Why Now Python </vt:lpstr>
      <vt:lpstr>Integrated Development Environment (IDE)</vt:lpstr>
      <vt:lpstr>Stay Tuned for next videos…..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Sharma,Ranjan,GURGAON,GLOBE-GTS-Network Soln. Alpha Gurgaon</dc:creator>
  <cp:lastModifiedBy>Sharma,Ranjan,GURGAON,GLOBE-GTS-Network Soln. Alpha Gurgaon</cp:lastModifiedBy>
  <cp:revision>2</cp:revision>
  <dcterms:created xsi:type="dcterms:W3CDTF">2020-05-03T18:22:05Z</dcterms:created>
  <dcterms:modified xsi:type="dcterms:W3CDTF">2020-05-03T18:34:42Z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2020-05-03T18:25:21.6561856Z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323e9bd4-474f-4904-8972-fa4ea7adb693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