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D5961-9910-494A-BCF3-0A3D68B7FBCD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562575-38C5-43A2-9465-F24A0FC1DA37}">
      <dgm:prSet/>
      <dgm:spPr/>
      <dgm:t>
        <a:bodyPr/>
        <a:lstStyle/>
        <a:p>
          <a:pPr>
            <a:defRPr b="1"/>
          </a:pPr>
          <a:r>
            <a:rPr lang="en-US"/>
            <a:t>Like a Box which store things and will keep as its unless we don’t changed.</a:t>
          </a:r>
        </a:p>
      </dgm:t>
    </dgm:pt>
    <dgm:pt modelId="{835DA105-7F31-403B-BD9C-DAC378377E07}" type="parTrans" cxnId="{93EE4ADC-8FCD-4D95-9F53-223D8ACD10D9}">
      <dgm:prSet/>
      <dgm:spPr/>
      <dgm:t>
        <a:bodyPr/>
        <a:lstStyle/>
        <a:p>
          <a:endParaRPr lang="en-US"/>
        </a:p>
      </dgm:t>
    </dgm:pt>
    <dgm:pt modelId="{CE8DA14C-68A5-4C64-9577-A0C761C2D171}" type="sibTrans" cxnId="{93EE4ADC-8FCD-4D95-9F53-223D8ACD10D9}">
      <dgm:prSet/>
      <dgm:spPr/>
      <dgm:t>
        <a:bodyPr/>
        <a:lstStyle/>
        <a:p>
          <a:endParaRPr lang="en-US"/>
        </a:p>
      </dgm:t>
    </dgm:pt>
    <dgm:pt modelId="{316A0316-1A4F-41B9-B452-E275FC95977E}">
      <dgm:prSet/>
      <dgm:spPr/>
      <dgm:t>
        <a:bodyPr/>
        <a:lstStyle/>
        <a:p>
          <a:pPr>
            <a:defRPr b="1"/>
          </a:pPr>
          <a:r>
            <a:rPr lang="en-US"/>
            <a:t>Standards to name the variable: </a:t>
          </a:r>
        </a:p>
      </dgm:t>
    </dgm:pt>
    <dgm:pt modelId="{613F94BE-6234-4AC6-B46B-DFCA345CF7D5}" type="parTrans" cxnId="{5E6B3EA0-0D0C-4793-A260-DA5410B62C17}">
      <dgm:prSet/>
      <dgm:spPr/>
      <dgm:t>
        <a:bodyPr/>
        <a:lstStyle/>
        <a:p>
          <a:endParaRPr lang="en-US"/>
        </a:p>
      </dgm:t>
    </dgm:pt>
    <dgm:pt modelId="{CEF7BB0E-4A20-45C3-BD03-35CE13058ED4}" type="sibTrans" cxnId="{5E6B3EA0-0D0C-4793-A260-DA5410B62C17}">
      <dgm:prSet/>
      <dgm:spPr/>
      <dgm:t>
        <a:bodyPr/>
        <a:lstStyle/>
        <a:p>
          <a:endParaRPr lang="en-US"/>
        </a:p>
      </dgm:t>
    </dgm:pt>
    <dgm:pt modelId="{D89328B7-8A90-484A-A8B1-F8214698606F}">
      <dgm:prSet/>
      <dgm:spPr/>
      <dgm:t>
        <a:bodyPr/>
        <a:lstStyle/>
        <a:p>
          <a:r>
            <a:rPr lang="en-US" b="1"/>
            <a:t>variable name</a:t>
          </a:r>
          <a:r>
            <a:rPr lang="en-US"/>
            <a:t> must start with a letter or the underscore character.</a:t>
          </a:r>
        </a:p>
      </dgm:t>
    </dgm:pt>
    <dgm:pt modelId="{5003C6B4-AF4F-4EFB-9CD4-14919074721D}" type="parTrans" cxnId="{9DA84601-09AC-4AF6-8B9C-F013996E7B42}">
      <dgm:prSet/>
      <dgm:spPr/>
      <dgm:t>
        <a:bodyPr/>
        <a:lstStyle/>
        <a:p>
          <a:endParaRPr lang="en-US"/>
        </a:p>
      </dgm:t>
    </dgm:pt>
    <dgm:pt modelId="{AC0C59CA-8C3A-4ECE-9528-116A317B31C4}" type="sibTrans" cxnId="{9DA84601-09AC-4AF6-8B9C-F013996E7B42}">
      <dgm:prSet/>
      <dgm:spPr/>
      <dgm:t>
        <a:bodyPr/>
        <a:lstStyle/>
        <a:p>
          <a:endParaRPr lang="en-US"/>
        </a:p>
      </dgm:t>
    </dgm:pt>
    <dgm:pt modelId="{B722D5E5-2965-422A-B7FD-63065E56CC2E}">
      <dgm:prSet/>
      <dgm:spPr/>
      <dgm:t>
        <a:bodyPr/>
        <a:lstStyle/>
        <a:p>
          <a:r>
            <a:rPr lang="en-US"/>
            <a:t>A </a:t>
          </a:r>
          <a:r>
            <a:rPr lang="en-US" b="1"/>
            <a:t>variable name</a:t>
          </a:r>
          <a:r>
            <a:rPr lang="en-US"/>
            <a:t> cannot start with a number.</a:t>
          </a:r>
        </a:p>
      </dgm:t>
    </dgm:pt>
    <dgm:pt modelId="{0E9D2C9A-6540-46E8-BA03-0B8CDA72B231}" type="parTrans" cxnId="{FA5D116E-3E49-4D2C-AB78-400DB58B2214}">
      <dgm:prSet/>
      <dgm:spPr/>
      <dgm:t>
        <a:bodyPr/>
        <a:lstStyle/>
        <a:p>
          <a:endParaRPr lang="en-US"/>
        </a:p>
      </dgm:t>
    </dgm:pt>
    <dgm:pt modelId="{1C7EC639-8069-4034-BFCD-56C33D58A65A}" type="sibTrans" cxnId="{FA5D116E-3E49-4D2C-AB78-400DB58B2214}">
      <dgm:prSet/>
      <dgm:spPr/>
      <dgm:t>
        <a:bodyPr/>
        <a:lstStyle/>
        <a:p>
          <a:endParaRPr lang="en-US"/>
        </a:p>
      </dgm:t>
    </dgm:pt>
    <dgm:pt modelId="{EA03D335-E2EC-4EFB-B72B-3BD9AC5C94F8}">
      <dgm:prSet/>
      <dgm:spPr/>
      <dgm:t>
        <a:bodyPr/>
        <a:lstStyle/>
        <a:p>
          <a:r>
            <a:rPr lang="en-US"/>
            <a:t>A </a:t>
          </a:r>
          <a:r>
            <a:rPr lang="en-US" b="1"/>
            <a:t>variable name</a:t>
          </a:r>
          <a:r>
            <a:rPr lang="en-US"/>
            <a:t> can only contain alpha-numeric characters and underscores (A-z, 0-9, and _ )</a:t>
          </a:r>
        </a:p>
      </dgm:t>
    </dgm:pt>
    <dgm:pt modelId="{4640002E-95DD-4A28-9A93-29521DBA449B}" type="parTrans" cxnId="{C9A888AC-EC28-4D5A-AB48-4695A0A5C8EF}">
      <dgm:prSet/>
      <dgm:spPr/>
      <dgm:t>
        <a:bodyPr/>
        <a:lstStyle/>
        <a:p>
          <a:endParaRPr lang="en-US"/>
        </a:p>
      </dgm:t>
    </dgm:pt>
    <dgm:pt modelId="{FEAD53B0-1431-4933-8035-47E82AEE622A}" type="sibTrans" cxnId="{C9A888AC-EC28-4D5A-AB48-4695A0A5C8EF}">
      <dgm:prSet/>
      <dgm:spPr/>
      <dgm:t>
        <a:bodyPr/>
        <a:lstStyle/>
        <a:p>
          <a:endParaRPr lang="en-US"/>
        </a:p>
      </dgm:t>
    </dgm:pt>
    <dgm:pt modelId="{8C19610D-47CE-41AD-82A2-331779F6D209}">
      <dgm:prSet/>
      <dgm:spPr/>
      <dgm:t>
        <a:bodyPr/>
        <a:lstStyle/>
        <a:p>
          <a:r>
            <a:rPr lang="en-US" b="1"/>
            <a:t>Variable names</a:t>
          </a:r>
          <a:r>
            <a:rPr lang="en-US"/>
            <a:t> are case-sensitive (age, Age and AGE are three different </a:t>
          </a:r>
          <a:r>
            <a:rPr lang="en-US" b="1"/>
            <a:t>variables</a:t>
          </a:r>
          <a:r>
            <a:rPr lang="en-US"/>
            <a:t>)</a:t>
          </a:r>
        </a:p>
      </dgm:t>
    </dgm:pt>
    <dgm:pt modelId="{2E93CE39-BD58-41CC-A7A4-0FDBD0D44E2C}" type="parTrans" cxnId="{E947AB4E-48F7-4DCE-BCDC-E4AD2EB73DD1}">
      <dgm:prSet/>
      <dgm:spPr/>
      <dgm:t>
        <a:bodyPr/>
        <a:lstStyle/>
        <a:p>
          <a:endParaRPr lang="en-US"/>
        </a:p>
      </dgm:t>
    </dgm:pt>
    <dgm:pt modelId="{45BD87D3-8CD7-4D5F-850D-9A9BED5A88E6}" type="sibTrans" cxnId="{E947AB4E-48F7-4DCE-BCDC-E4AD2EB73DD1}">
      <dgm:prSet/>
      <dgm:spPr/>
      <dgm:t>
        <a:bodyPr/>
        <a:lstStyle/>
        <a:p>
          <a:endParaRPr lang="en-US"/>
        </a:p>
      </dgm:t>
    </dgm:pt>
    <dgm:pt modelId="{1C562D87-800F-4F58-A68B-E475024C9CC7}" type="pres">
      <dgm:prSet presAssocID="{909D5961-9910-494A-BCF3-0A3D68B7FBCD}" presName="linear" presStyleCnt="0">
        <dgm:presLayoutVars>
          <dgm:animLvl val="lvl"/>
          <dgm:resizeHandles val="exact"/>
        </dgm:presLayoutVars>
      </dgm:prSet>
      <dgm:spPr/>
    </dgm:pt>
    <dgm:pt modelId="{51B812E1-014A-470F-90D0-1F55C80C4782}" type="pres">
      <dgm:prSet presAssocID="{52562575-38C5-43A2-9465-F24A0FC1DA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E34621-3D84-420F-847C-5A7D16F6D132}" type="pres">
      <dgm:prSet presAssocID="{CE8DA14C-68A5-4C64-9577-A0C761C2D171}" presName="spacer" presStyleCnt="0"/>
      <dgm:spPr/>
    </dgm:pt>
    <dgm:pt modelId="{6E4507B1-B160-424C-ADCC-0781E6C5CB2C}" type="pres">
      <dgm:prSet presAssocID="{316A0316-1A4F-41B9-B452-E275FC95977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A50245-BF1E-4480-9192-1E15F2B531B8}" type="pres">
      <dgm:prSet presAssocID="{316A0316-1A4F-41B9-B452-E275FC95977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DA84601-09AC-4AF6-8B9C-F013996E7B42}" srcId="{316A0316-1A4F-41B9-B452-E275FC95977E}" destId="{D89328B7-8A90-484A-A8B1-F8214698606F}" srcOrd="0" destOrd="0" parTransId="{5003C6B4-AF4F-4EFB-9CD4-14919074721D}" sibTransId="{AC0C59CA-8C3A-4ECE-9528-116A317B31C4}"/>
    <dgm:cxn modelId="{45331B43-7C82-42B6-BEAA-D4E5355B3A93}" type="presOf" srcId="{909D5961-9910-494A-BCF3-0A3D68B7FBCD}" destId="{1C562D87-800F-4F58-A68B-E475024C9CC7}" srcOrd="0" destOrd="0" presId="urn:microsoft.com/office/officeart/2005/8/layout/vList2"/>
    <dgm:cxn modelId="{FA5D116E-3E49-4D2C-AB78-400DB58B2214}" srcId="{316A0316-1A4F-41B9-B452-E275FC95977E}" destId="{B722D5E5-2965-422A-B7FD-63065E56CC2E}" srcOrd="1" destOrd="0" parTransId="{0E9D2C9A-6540-46E8-BA03-0B8CDA72B231}" sibTransId="{1C7EC639-8069-4034-BFCD-56C33D58A65A}"/>
    <dgm:cxn modelId="{E947AB4E-48F7-4DCE-BCDC-E4AD2EB73DD1}" srcId="{316A0316-1A4F-41B9-B452-E275FC95977E}" destId="{8C19610D-47CE-41AD-82A2-331779F6D209}" srcOrd="3" destOrd="0" parTransId="{2E93CE39-BD58-41CC-A7A4-0FDBD0D44E2C}" sibTransId="{45BD87D3-8CD7-4D5F-850D-9A9BED5A88E6}"/>
    <dgm:cxn modelId="{D8F5E495-B1D8-4B37-97B0-E51E70608EAA}" type="presOf" srcId="{8C19610D-47CE-41AD-82A2-331779F6D209}" destId="{86A50245-BF1E-4480-9192-1E15F2B531B8}" srcOrd="0" destOrd="3" presId="urn:microsoft.com/office/officeart/2005/8/layout/vList2"/>
    <dgm:cxn modelId="{5E6B3EA0-0D0C-4793-A260-DA5410B62C17}" srcId="{909D5961-9910-494A-BCF3-0A3D68B7FBCD}" destId="{316A0316-1A4F-41B9-B452-E275FC95977E}" srcOrd="1" destOrd="0" parTransId="{613F94BE-6234-4AC6-B46B-DFCA345CF7D5}" sibTransId="{CEF7BB0E-4A20-45C3-BD03-35CE13058ED4}"/>
    <dgm:cxn modelId="{3482F3A8-7B77-43B3-AFB4-5295CB1CFFC5}" type="presOf" srcId="{316A0316-1A4F-41B9-B452-E275FC95977E}" destId="{6E4507B1-B160-424C-ADCC-0781E6C5CB2C}" srcOrd="0" destOrd="0" presId="urn:microsoft.com/office/officeart/2005/8/layout/vList2"/>
    <dgm:cxn modelId="{C9A888AC-EC28-4D5A-AB48-4695A0A5C8EF}" srcId="{316A0316-1A4F-41B9-B452-E275FC95977E}" destId="{EA03D335-E2EC-4EFB-B72B-3BD9AC5C94F8}" srcOrd="2" destOrd="0" parTransId="{4640002E-95DD-4A28-9A93-29521DBA449B}" sibTransId="{FEAD53B0-1431-4933-8035-47E82AEE622A}"/>
    <dgm:cxn modelId="{F41086BE-9F44-454F-9C41-EAC601FB9A0D}" type="presOf" srcId="{EA03D335-E2EC-4EFB-B72B-3BD9AC5C94F8}" destId="{86A50245-BF1E-4480-9192-1E15F2B531B8}" srcOrd="0" destOrd="2" presId="urn:microsoft.com/office/officeart/2005/8/layout/vList2"/>
    <dgm:cxn modelId="{4BA586C4-E448-4FAC-810A-EE4B505BF85B}" type="presOf" srcId="{D89328B7-8A90-484A-A8B1-F8214698606F}" destId="{86A50245-BF1E-4480-9192-1E15F2B531B8}" srcOrd="0" destOrd="0" presId="urn:microsoft.com/office/officeart/2005/8/layout/vList2"/>
    <dgm:cxn modelId="{B56BF0C9-B525-43CE-8C0B-2AAF53F50D3A}" type="presOf" srcId="{52562575-38C5-43A2-9465-F24A0FC1DA37}" destId="{51B812E1-014A-470F-90D0-1F55C80C4782}" srcOrd="0" destOrd="0" presId="urn:microsoft.com/office/officeart/2005/8/layout/vList2"/>
    <dgm:cxn modelId="{93EE4ADC-8FCD-4D95-9F53-223D8ACD10D9}" srcId="{909D5961-9910-494A-BCF3-0A3D68B7FBCD}" destId="{52562575-38C5-43A2-9465-F24A0FC1DA37}" srcOrd="0" destOrd="0" parTransId="{835DA105-7F31-403B-BD9C-DAC378377E07}" sibTransId="{CE8DA14C-68A5-4C64-9577-A0C761C2D171}"/>
    <dgm:cxn modelId="{2EA682DD-53F8-4007-98FC-910E20512DD1}" type="presOf" srcId="{B722D5E5-2965-422A-B7FD-63065E56CC2E}" destId="{86A50245-BF1E-4480-9192-1E15F2B531B8}" srcOrd="0" destOrd="1" presId="urn:microsoft.com/office/officeart/2005/8/layout/vList2"/>
    <dgm:cxn modelId="{95517973-6277-4BE7-9406-6E2BC2F949C8}" type="presParOf" srcId="{1C562D87-800F-4F58-A68B-E475024C9CC7}" destId="{51B812E1-014A-470F-90D0-1F55C80C4782}" srcOrd="0" destOrd="0" presId="urn:microsoft.com/office/officeart/2005/8/layout/vList2"/>
    <dgm:cxn modelId="{4F2AD495-A879-47B0-BB2D-83B8739994A8}" type="presParOf" srcId="{1C562D87-800F-4F58-A68B-E475024C9CC7}" destId="{A4E34621-3D84-420F-847C-5A7D16F6D132}" srcOrd="1" destOrd="0" presId="urn:microsoft.com/office/officeart/2005/8/layout/vList2"/>
    <dgm:cxn modelId="{FA759B3F-E172-465E-8F8B-C47EE054DE63}" type="presParOf" srcId="{1C562D87-800F-4F58-A68B-E475024C9CC7}" destId="{6E4507B1-B160-424C-ADCC-0781E6C5CB2C}" srcOrd="2" destOrd="0" presId="urn:microsoft.com/office/officeart/2005/8/layout/vList2"/>
    <dgm:cxn modelId="{4464C001-18AF-4AB6-ADE4-708A53264B9E}" type="presParOf" srcId="{1C562D87-800F-4F58-A68B-E475024C9CC7}" destId="{86A50245-BF1E-4480-9192-1E15F2B531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142C4-236C-4199-AD4E-57D39CDF2E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C416A4-BBC2-4AC9-B6F0-3CEAA9AAC5DB}">
      <dgm:prSet/>
      <dgm:spPr/>
      <dgm:t>
        <a:bodyPr/>
        <a:lstStyle/>
        <a:p>
          <a:r>
            <a:rPr lang="en-US" b="1"/>
            <a:t>Numbers</a:t>
          </a:r>
          <a:r>
            <a:rPr lang="en-US"/>
            <a:t> : int, float, complex, immutable, can not edited, only alterable</a:t>
          </a:r>
        </a:p>
      </dgm:t>
    </dgm:pt>
    <dgm:pt modelId="{043D2A0C-585E-482B-B0F3-1C8804B91CFD}" type="parTrans" cxnId="{652ED9D3-CBFC-4EA4-B488-2859F23FCE36}">
      <dgm:prSet/>
      <dgm:spPr/>
      <dgm:t>
        <a:bodyPr/>
        <a:lstStyle/>
        <a:p>
          <a:endParaRPr lang="en-US"/>
        </a:p>
      </dgm:t>
    </dgm:pt>
    <dgm:pt modelId="{41D09006-EF85-4FD9-BAFD-F9FA2D357C8A}" type="sibTrans" cxnId="{652ED9D3-CBFC-4EA4-B488-2859F23FCE36}">
      <dgm:prSet/>
      <dgm:spPr/>
      <dgm:t>
        <a:bodyPr/>
        <a:lstStyle/>
        <a:p>
          <a:endParaRPr lang="en-US"/>
        </a:p>
      </dgm:t>
    </dgm:pt>
    <dgm:pt modelId="{5E1B3348-E725-4266-AD06-C49A72894EAC}">
      <dgm:prSet/>
      <dgm:spPr/>
      <dgm:t>
        <a:bodyPr/>
        <a:lstStyle/>
        <a:p>
          <a:r>
            <a:rPr lang="en-US" b="1" dirty="0"/>
            <a:t>String</a:t>
          </a:r>
          <a:r>
            <a:rPr lang="en-US" dirty="0"/>
            <a:t> : alphabet, word, paragraph</a:t>
          </a:r>
          <a:r>
            <a:rPr lang="en-US"/>
            <a:t>, immutable </a:t>
          </a:r>
          <a:endParaRPr lang="en-US" dirty="0"/>
        </a:p>
      </dgm:t>
    </dgm:pt>
    <dgm:pt modelId="{1C3700C4-B0DE-477C-973B-1C7F82F4A835}" type="parTrans" cxnId="{48C9AB7F-A656-419F-889E-CDD099EAF9F4}">
      <dgm:prSet/>
      <dgm:spPr/>
      <dgm:t>
        <a:bodyPr/>
        <a:lstStyle/>
        <a:p>
          <a:endParaRPr lang="en-US"/>
        </a:p>
      </dgm:t>
    </dgm:pt>
    <dgm:pt modelId="{C6BB7180-BCB3-4627-8444-7BD61EA6DBF1}" type="sibTrans" cxnId="{48C9AB7F-A656-419F-889E-CDD099EAF9F4}">
      <dgm:prSet/>
      <dgm:spPr/>
      <dgm:t>
        <a:bodyPr/>
        <a:lstStyle/>
        <a:p>
          <a:endParaRPr lang="en-US"/>
        </a:p>
      </dgm:t>
    </dgm:pt>
    <dgm:pt modelId="{BC8384AF-D284-4928-931E-6AB6BF009A56}">
      <dgm:prSet/>
      <dgm:spPr/>
      <dgm:t>
        <a:bodyPr/>
        <a:lstStyle/>
        <a:p>
          <a:r>
            <a:rPr lang="en-US" b="1"/>
            <a:t>List</a:t>
          </a:r>
          <a:r>
            <a:rPr lang="en-US"/>
            <a:t>  : [] mutable, editable </a:t>
          </a:r>
        </a:p>
      </dgm:t>
    </dgm:pt>
    <dgm:pt modelId="{9A981C1D-376A-4F76-8CC8-61919414308B}" type="parTrans" cxnId="{5629F26A-8E69-4C08-B626-84A3DB738491}">
      <dgm:prSet/>
      <dgm:spPr/>
      <dgm:t>
        <a:bodyPr/>
        <a:lstStyle/>
        <a:p>
          <a:endParaRPr lang="en-US"/>
        </a:p>
      </dgm:t>
    </dgm:pt>
    <dgm:pt modelId="{7EA6F33D-855D-451E-9E42-88DB92D2FFF5}" type="sibTrans" cxnId="{5629F26A-8E69-4C08-B626-84A3DB738491}">
      <dgm:prSet/>
      <dgm:spPr/>
      <dgm:t>
        <a:bodyPr/>
        <a:lstStyle/>
        <a:p>
          <a:endParaRPr lang="en-US"/>
        </a:p>
      </dgm:t>
    </dgm:pt>
    <dgm:pt modelId="{384948C6-A9C7-407F-9D6A-8577B2BF4EA7}">
      <dgm:prSet/>
      <dgm:spPr/>
      <dgm:t>
        <a:bodyPr/>
        <a:lstStyle/>
        <a:p>
          <a:r>
            <a:rPr lang="en-US" b="1"/>
            <a:t>Tuples</a:t>
          </a:r>
          <a:r>
            <a:rPr lang="en-US"/>
            <a:t>  : () , immutable </a:t>
          </a:r>
        </a:p>
      </dgm:t>
    </dgm:pt>
    <dgm:pt modelId="{7EDA3985-263C-44ED-8C06-5788797BFFEB}" type="parTrans" cxnId="{79F5C865-B9D2-4E79-81AA-FC743D74F096}">
      <dgm:prSet/>
      <dgm:spPr/>
      <dgm:t>
        <a:bodyPr/>
        <a:lstStyle/>
        <a:p>
          <a:endParaRPr lang="en-US"/>
        </a:p>
      </dgm:t>
    </dgm:pt>
    <dgm:pt modelId="{918540FC-8BA3-46FA-B382-0F788155893F}" type="sibTrans" cxnId="{79F5C865-B9D2-4E79-81AA-FC743D74F096}">
      <dgm:prSet/>
      <dgm:spPr/>
      <dgm:t>
        <a:bodyPr/>
        <a:lstStyle/>
        <a:p>
          <a:endParaRPr lang="en-US"/>
        </a:p>
      </dgm:t>
    </dgm:pt>
    <dgm:pt modelId="{D8CD9F17-E2CB-49AD-85B9-7444C58A5931}">
      <dgm:prSet/>
      <dgm:spPr/>
      <dgm:t>
        <a:bodyPr/>
        <a:lstStyle/>
        <a:p>
          <a:r>
            <a:rPr lang="en-US" b="1"/>
            <a:t>Set</a:t>
          </a:r>
          <a:r>
            <a:rPr lang="en-US"/>
            <a:t> : {} , only unique values. Mutable,</a:t>
          </a:r>
        </a:p>
      </dgm:t>
    </dgm:pt>
    <dgm:pt modelId="{6182FAB7-B2D9-4D44-9193-10F0C113A327}" type="parTrans" cxnId="{886C1390-ED1C-40D3-9B9D-4E0AC144EA4C}">
      <dgm:prSet/>
      <dgm:spPr/>
      <dgm:t>
        <a:bodyPr/>
        <a:lstStyle/>
        <a:p>
          <a:endParaRPr lang="en-US"/>
        </a:p>
      </dgm:t>
    </dgm:pt>
    <dgm:pt modelId="{21CAF693-728D-499A-88E8-251B24A758B1}" type="sibTrans" cxnId="{886C1390-ED1C-40D3-9B9D-4E0AC144EA4C}">
      <dgm:prSet/>
      <dgm:spPr/>
      <dgm:t>
        <a:bodyPr/>
        <a:lstStyle/>
        <a:p>
          <a:endParaRPr lang="en-US"/>
        </a:p>
      </dgm:t>
    </dgm:pt>
    <dgm:pt modelId="{E2BEA92B-FE80-4D06-A88C-5A301C43B857}">
      <dgm:prSet/>
      <dgm:spPr/>
      <dgm:t>
        <a:bodyPr/>
        <a:lstStyle/>
        <a:p>
          <a:r>
            <a:rPr lang="en-US" b="1"/>
            <a:t>Dictionary</a:t>
          </a:r>
          <a:r>
            <a:rPr lang="en-US"/>
            <a:t> : {}  key-value pair values, mutable</a:t>
          </a:r>
        </a:p>
      </dgm:t>
    </dgm:pt>
    <dgm:pt modelId="{B4F67879-3056-4E13-830F-57ACF465C03D}" type="parTrans" cxnId="{E15A601E-F0E6-4D97-B414-DC2CBEEFF2DD}">
      <dgm:prSet/>
      <dgm:spPr/>
      <dgm:t>
        <a:bodyPr/>
        <a:lstStyle/>
        <a:p>
          <a:endParaRPr lang="en-US"/>
        </a:p>
      </dgm:t>
    </dgm:pt>
    <dgm:pt modelId="{77D8B907-7541-465B-85DE-FE3C30E2D61B}" type="sibTrans" cxnId="{E15A601E-F0E6-4D97-B414-DC2CBEEFF2DD}">
      <dgm:prSet/>
      <dgm:spPr/>
      <dgm:t>
        <a:bodyPr/>
        <a:lstStyle/>
        <a:p>
          <a:endParaRPr lang="en-US"/>
        </a:p>
      </dgm:t>
    </dgm:pt>
    <dgm:pt modelId="{BDEDD396-8C0D-48BE-8139-D9FF5D17B049}" type="pres">
      <dgm:prSet presAssocID="{4F7142C4-236C-4199-AD4E-57D39CDF2E09}" presName="linear" presStyleCnt="0">
        <dgm:presLayoutVars>
          <dgm:animLvl val="lvl"/>
          <dgm:resizeHandles val="exact"/>
        </dgm:presLayoutVars>
      </dgm:prSet>
      <dgm:spPr/>
    </dgm:pt>
    <dgm:pt modelId="{31E3A956-0257-4993-BE91-F1719490FE56}" type="pres">
      <dgm:prSet presAssocID="{F4C416A4-BBC2-4AC9-B6F0-3CEAA9AAC5D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2B10A6B-7FB3-4736-BF06-FD48DF474808}" type="pres">
      <dgm:prSet presAssocID="{41D09006-EF85-4FD9-BAFD-F9FA2D357C8A}" presName="spacer" presStyleCnt="0"/>
      <dgm:spPr/>
    </dgm:pt>
    <dgm:pt modelId="{8F67B712-BC6E-4B3A-BFE6-31B9D94B45E8}" type="pres">
      <dgm:prSet presAssocID="{5E1B3348-E725-4266-AD06-C49A72894EA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D29374C-36F4-42BC-A387-553AADB493E3}" type="pres">
      <dgm:prSet presAssocID="{C6BB7180-BCB3-4627-8444-7BD61EA6DBF1}" presName="spacer" presStyleCnt="0"/>
      <dgm:spPr/>
    </dgm:pt>
    <dgm:pt modelId="{7D55CF7C-EB91-4C8F-A0E3-2A486554E057}" type="pres">
      <dgm:prSet presAssocID="{BC8384AF-D284-4928-931E-6AB6BF009A5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77F3149-EF34-45B7-94F5-8C4C3D026B0B}" type="pres">
      <dgm:prSet presAssocID="{7EA6F33D-855D-451E-9E42-88DB92D2FFF5}" presName="spacer" presStyleCnt="0"/>
      <dgm:spPr/>
    </dgm:pt>
    <dgm:pt modelId="{8D1AE1A8-5B57-471D-BB24-8EF6BBB3531D}" type="pres">
      <dgm:prSet presAssocID="{384948C6-A9C7-407F-9D6A-8577B2BF4EA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E0E79CD-6F7B-41A3-9B99-7F018CCD6CD7}" type="pres">
      <dgm:prSet presAssocID="{918540FC-8BA3-46FA-B382-0F788155893F}" presName="spacer" presStyleCnt="0"/>
      <dgm:spPr/>
    </dgm:pt>
    <dgm:pt modelId="{B8997415-BAB9-4FB2-B812-0C750023D45D}" type="pres">
      <dgm:prSet presAssocID="{D8CD9F17-E2CB-49AD-85B9-7444C58A593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E838F6-4AC8-4787-A046-332EB8C5D00D}" type="pres">
      <dgm:prSet presAssocID="{21CAF693-728D-499A-88E8-251B24A758B1}" presName="spacer" presStyleCnt="0"/>
      <dgm:spPr/>
    </dgm:pt>
    <dgm:pt modelId="{2A42E59A-2853-4542-8D21-EF27BA87ABBF}" type="pres">
      <dgm:prSet presAssocID="{E2BEA92B-FE80-4D06-A88C-5A301C43B85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15A601E-F0E6-4D97-B414-DC2CBEEFF2DD}" srcId="{4F7142C4-236C-4199-AD4E-57D39CDF2E09}" destId="{E2BEA92B-FE80-4D06-A88C-5A301C43B857}" srcOrd="5" destOrd="0" parTransId="{B4F67879-3056-4E13-830F-57ACF465C03D}" sibTransId="{77D8B907-7541-465B-85DE-FE3C30E2D61B}"/>
    <dgm:cxn modelId="{79F5C865-B9D2-4E79-81AA-FC743D74F096}" srcId="{4F7142C4-236C-4199-AD4E-57D39CDF2E09}" destId="{384948C6-A9C7-407F-9D6A-8577B2BF4EA7}" srcOrd="3" destOrd="0" parTransId="{7EDA3985-263C-44ED-8C06-5788797BFFEB}" sibTransId="{918540FC-8BA3-46FA-B382-0F788155893F}"/>
    <dgm:cxn modelId="{5629F26A-8E69-4C08-B626-84A3DB738491}" srcId="{4F7142C4-236C-4199-AD4E-57D39CDF2E09}" destId="{BC8384AF-D284-4928-931E-6AB6BF009A56}" srcOrd="2" destOrd="0" parTransId="{9A981C1D-376A-4F76-8CC8-61919414308B}" sibTransId="{7EA6F33D-855D-451E-9E42-88DB92D2FFF5}"/>
    <dgm:cxn modelId="{269D017C-8C01-4AD5-A590-87CEAF70C778}" type="presOf" srcId="{5E1B3348-E725-4266-AD06-C49A72894EAC}" destId="{8F67B712-BC6E-4B3A-BFE6-31B9D94B45E8}" srcOrd="0" destOrd="0" presId="urn:microsoft.com/office/officeart/2005/8/layout/vList2"/>
    <dgm:cxn modelId="{48C9AB7F-A656-419F-889E-CDD099EAF9F4}" srcId="{4F7142C4-236C-4199-AD4E-57D39CDF2E09}" destId="{5E1B3348-E725-4266-AD06-C49A72894EAC}" srcOrd="1" destOrd="0" parTransId="{1C3700C4-B0DE-477C-973B-1C7F82F4A835}" sibTransId="{C6BB7180-BCB3-4627-8444-7BD61EA6DBF1}"/>
    <dgm:cxn modelId="{45D43887-3F74-4CC1-892F-6A6617455789}" type="presOf" srcId="{F4C416A4-BBC2-4AC9-B6F0-3CEAA9AAC5DB}" destId="{31E3A956-0257-4993-BE91-F1719490FE56}" srcOrd="0" destOrd="0" presId="urn:microsoft.com/office/officeart/2005/8/layout/vList2"/>
    <dgm:cxn modelId="{F560FB88-6DDC-41B6-900F-7C0AF6736247}" type="presOf" srcId="{4F7142C4-236C-4199-AD4E-57D39CDF2E09}" destId="{BDEDD396-8C0D-48BE-8139-D9FF5D17B049}" srcOrd="0" destOrd="0" presId="urn:microsoft.com/office/officeart/2005/8/layout/vList2"/>
    <dgm:cxn modelId="{886C1390-ED1C-40D3-9B9D-4E0AC144EA4C}" srcId="{4F7142C4-236C-4199-AD4E-57D39CDF2E09}" destId="{D8CD9F17-E2CB-49AD-85B9-7444C58A5931}" srcOrd="4" destOrd="0" parTransId="{6182FAB7-B2D9-4D44-9193-10F0C113A327}" sibTransId="{21CAF693-728D-499A-88E8-251B24A758B1}"/>
    <dgm:cxn modelId="{DE74F2A2-C7E3-4A31-98BA-970F69E9D267}" type="presOf" srcId="{D8CD9F17-E2CB-49AD-85B9-7444C58A5931}" destId="{B8997415-BAB9-4FB2-B812-0C750023D45D}" srcOrd="0" destOrd="0" presId="urn:microsoft.com/office/officeart/2005/8/layout/vList2"/>
    <dgm:cxn modelId="{09287ACD-A269-434A-B014-56A8125772E5}" type="presOf" srcId="{E2BEA92B-FE80-4D06-A88C-5A301C43B857}" destId="{2A42E59A-2853-4542-8D21-EF27BA87ABBF}" srcOrd="0" destOrd="0" presId="urn:microsoft.com/office/officeart/2005/8/layout/vList2"/>
    <dgm:cxn modelId="{FB5BC7D2-C2AF-471D-8893-EFC6206D69F5}" type="presOf" srcId="{384948C6-A9C7-407F-9D6A-8577B2BF4EA7}" destId="{8D1AE1A8-5B57-471D-BB24-8EF6BBB3531D}" srcOrd="0" destOrd="0" presId="urn:microsoft.com/office/officeart/2005/8/layout/vList2"/>
    <dgm:cxn modelId="{652ED9D3-CBFC-4EA4-B488-2859F23FCE36}" srcId="{4F7142C4-236C-4199-AD4E-57D39CDF2E09}" destId="{F4C416A4-BBC2-4AC9-B6F0-3CEAA9AAC5DB}" srcOrd="0" destOrd="0" parTransId="{043D2A0C-585E-482B-B0F3-1C8804B91CFD}" sibTransId="{41D09006-EF85-4FD9-BAFD-F9FA2D357C8A}"/>
    <dgm:cxn modelId="{AA7256DC-660C-46DF-BE72-81136D53BCB6}" type="presOf" srcId="{BC8384AF-D284-4928-931E-6AB6BF009A56}" destId="{7D55CF7C-EB91-4C8F-A0E3-2A486554E057}" srcOrd="0" destOrd="0" presId="urn:microsoft.com/office/officeart/2005/8/layout/vList2"/>
    <dgm:cxn modelId="{C586D8E9-FD2E-46C6-A33A-7F065EE6530B}" type="presParOf" srcId="{BDEDD396-8C0D-48BE-8139-D9FF5D17B049}" destId="{31E3A956-0257-4993-BE91-F1719490FE56}" srcOrd="0" destOrd="0" presId="urn:microsoft.com/office/officeart/2005/8/layout/vList2"/>
    <dgm:cxn modelId="{14D5CDD0-F765-4B75-AE28-CA9598DBE80C}" type="presParOf" srcId="{BDEDD396-8C0D-48BE-8139-D9FF5D17B049}" destId="{72B10A6B-7FB3-4736-BF06-FD48DF474808}" srcOrd="1" destOrd="0" presId="urn:microsoft.com/office/officeart/2005/8/layout/vList2"/>
    <dgm:cxn modelId="{F8FFC403-2014-4373-8593-395467CE2C45}" type="presParOf" srcId="{BDEDD396-8C0D-48BE-8139-D9FF5D17B049}" destId="{8F67B712-BC6E-4B3A-BFE6-31B9D94B45E8}" srcOrd="2" destOrd="0" presId="urn:microsoft.com/office/officeart/2005/8/layout/vList2"/>
    <dgm:cxn modelId="{57BE79BD-F0B6-4D77-B75E-059A80C22104}" type="presParOf" srcId="{BDEDD396-8C0D-48BE-8139-D9FF5D17B049}" destId="{3D29374C-36F4-42BC-A387-553AADB493E3}" srcOrd="3" destOrd="0" presId="urn:microsoft.com/office/officeart/2005/8/layout/vList2"/>
    <dgm:cxn modelId="{54B6863B-73F4-4BB0-9C99-B10C3DEC5406}" type="presParOf" srcId="{BDEDD396-8C0D-48BE-8139-D9FF5D17B049}" destId="{7D55CF7C-EB91-4C8F-A0E3-2A486554E057}" srcOrd="4" destOrd="0" presId="urn:microsoft.com/office/officeart/2005/8/layout/vList2"/>
    <dgm:cxn modelId="{B9E8EF61-2911-463A-8772-18712F2D42A8}" type="presParOf" srcId="{BDEDD396-8C0D-48BE-8139-D9FF5D17B049}" destId="{877F3149-EF34-45B7-94F5-8C4C3D026B0B}" srcOrd="5" destOrd="0" presId="urn:microsoft.com/office/officeart/2005/8/layout/vList2"/>
    <dgm:cxn modelId="{38D14C05-1FB7-4A69-B57E-077EBC139D46}" type="presParOf" srcId="{BDEDD396-8C0D-48BE-8139-D9FF5D17B049}" destId="{8D1AE1A8-5B57-471D-BB24-8EF6BBB3531D}" srcOrd="6" destOrd="0" presId="urn:microsoft.com/office/officeart/2005/8/layout/vList2"/>
    <dgm:cxn modelId="{38D33A90-134A-4BA0-8C1D-52FEE9C92284}" type="presParOf" srcId="{BDEDD396-8C0D-48BE-8139-D9FF5D17B049}" destId="{DE0E79CD-6F7B-41A3-9B99-7F018CCD6CD7}" srcOrd="7" destOrd="0" presId="urn:microsoft.com/office/officeart/2005/8/layout/vList2"/>
    <dgm:cxn modelId="{141E7A40-2EEC-4E66-98FB-E3F335D37C12}" type="presParOf" srcId="{BDEDD396-8C0D-48BE-8139-D9FF5D17B049}" destId="{B8997415-BAB9-4FB2-B812-0C750023D45D}" srcOrd="8" destOrd="0" presId="urn:microsoft.com/office/officeart/2005/8/layout/vList2"/>
    <dgm:cxn modelId="{AEA37AB9-D31F-4529-AE00-DAA77F86DC1F}" type="presParOf" srcId="{BDEDD396-8C0D-48BE-8139-D9FF5D17B049}" destId="{EAE838F6-4AC8-4787-A046-332EB8C5D00D}" srcOrd="9" destOrd="0" presId="urn:microsoft.com/office/officeart/2005/8/layout/vList2"/>
    <dgm:cxn modelId="{A0F4FE4D-E2C7-4706-ADA5-78EC2B96121C}" type="presParOf" srcId="{BDEDD396-8C0D-48BE-8139-D9FF5D17B049}" destId="{2A42E59A-2853-4542-8D21-EF27BA87ABB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812E1-014A-470F-90D0-1F55C80C4782}">
      <dsp:nvSpPr>
        <dsp:cNvPr id="0" name=""/>
        <dsp:cNvSpPr/>
      </dsp:nvSpPr>
      <dsp:spPr>
        <a:xfrm>
          <a:off x="0" y="118268"/>
          <a:ext cx="5393361" cy="95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Like a Box which store things and will keep as its unless we don’t changed.</a:t>
          </a:r>
        </a:p>
      </dsp:txBody>
      <dsp:txXfrm>
        <a:off x="46606" y="164874"/>
        <a:ext cx="5300149" cy="861507"/>
      </dsp:txXfrm>
    </dsp:sp>
    <dsp:sp modelId="{6E4507B1-B160-424C-ADCC-0781E6C5CB2C}">
      <dsp:nvSpPr>
        <dsp:cNvPr id="0" name=""/>
        <dsp:cNvSpPr/>
      </dsp:nvSpPr>
      <dsp:spPr>
        <a:xfrm>
          <a:off x="0" y="1142108"/>
          <a:ext cx="5393361" cy="95471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Standards to name the variable: </a:t>
          </a:r>
        </a:p>
      </dsp:txBody>
      <dsp:txXfrm>
        <a:off x="46606" y="1188714"/>
        <a:ext cx="5300149" cy="861507"/>
      </dsp:txXfrm>
    </dsp:sp>
    <dsp:sp modelId="{86A50245-BF1E-4480-9192-1E15F2B531B8}">
      <dsp:nvSpPr>
        <dsp:cNvPr id="0" name=""/>
        <dsp:cNvSpPr/>
      </dsp:nvSpPr>
      <dsp:spPr>
        <a:xfrm>
          <a:off x="0" y="2096828"/>
          <a:ext cx="5393361" cy="2136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3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variable name</a:t>
          </a:r>
          <a:r>
            <a:rPr lang="en-US" sz="1900" kern="1200"/>
            <a:t> must start with a letter or the underscore character.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 </a:t>
          </a:r>
          <a:r>
            <a:rPr lang="en-US" sz="1900" b="1" kern="1200"/>
            <a:t>variable name</a:t>
          </a:r>
          <a:r>
            <a:rPr lang="en-US" sz="1900" kern="1200"/>
            <a:t> cannot start with a number.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 </a:t>
          </a:r>
          <a:r>
            <a:rPr lang="en-US" sz="1900" b="1" kern="1200"/>
            <a:t>variable name</a:t>
          </a:r>
          <a:r>
            <a:rPr lang="en-US" sz="1900" kern="1200"/>
            <a:t> can only contain alpha-numeric characters and underscores (A-z, 0-9, and _ 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Variable names</a:t>
          </a:r>
          <a:r>
            <a:rPr lang="en-US" sz="1900" kern="1200"/>
            <a:t> are case-sensitive (age, Age and AGE are three different </a:t>
          </a:r>
          <a:r>
            <a:rPr lang="en-US" sz="1900" b="1" kern="1200"/>
            <a:t>variables</a:t>
          </a:r>
          <a:r>
            <a:rPr lang="en-US" sz="1900" kern="1200"/>
            <a:t>)</a:t>
          </a:r>
        </a:p>
      </dsp:txBody>
      <dsp:txXfrm>
        <a:off x="0" y="2096828"/>
        <a:ext cx="5393361" cy="2136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3A956-0257-4993-BE91-F1719490FE56}">
      <dsp:nvSpPr>
        <dsp:cNvPr id="0" name=""/>
        <dsp:cNvSpPr/>
      </dsp:nvSpPr>
      <dsp:spPr>
        <a:xfrm>
          <a:off x="0" y="37951"/>
          <a:ext cx="6588691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Numbers</a:t>
          </a:r>
          <a:r>
            <a:rPr lang="en-US" sz="2300" kern="1200"/>
            <a:t> : int, float, complex, immutable, can not edited, only alterable</a:t>
          </a:r>
        </a:p>
      </dsp:txBody>
      <dsp:txXfrm>
        <a:off x="44664" y="82615"/>
        <a:ext cx="6499363" cy="825612"/>
      </dsp:txXfrm>
    </dsp:sp>
    <dsp:sp modelId="{8F67B712-BC6E-4B3A-BFE6-31B9D94B45E8}">
      <dsp:nvSpPr>
        <dsp:cNvPr id="0" name=""/>
        <dsp:cNvSpPr/>
      </dsp:nvSpPr>
      <dsp:spPr>
        <a:xfrm>
          <a:off x="0" y="1019131"/>
          <a:ext cx="6588691" cy="91494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String</a:t>
          </a:r>
          <a:r>
            <a:rPr lang="en-US" sz="2300" kern="1200" dirty="0"/>
            <a:t> : alphabet, word, paragraph</a:t>
          </a:r>
          <a:r>
            <a:rPr lang="en-US" sz="2300" kern="1200"/>
            <a:t>, immutable </a:t>
          </a:r>
          <a:endParaRPr lang="en-US" sz="2300" kern="1200" dirty="0"/>
        </a:p>
      </dsp:txBody>
      <dsp:txXfrm>
        <a:off x="44664" y="1063795"/>
        <a:ext cx="6499363" cy="825612"/>
      </dsp:txXfrm>
    </dsp:sp>
    <dsp:sp modelId="{7D55CF7C-EB91-4C8F-A0E3-2A486554E057}">
      <dsp:nvSpPr>
        <dsp:cNvPr id="0" name=""/>
        <dsp:cNvSpPr/>
      </dsp:nvSpPr>
      <dsp:spPr>
        <a:xfrm>
          <a:off x="0" y="2000311"/>
          <a:ext cx="6588691" cy="91494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List</a:t>
          </a:r>
          <a:r>
            <a:rPr lang="en-US" sz="2300" kern="1200"/>
            <a:t>  : [] mutable, editable </a:t>
          </a:r>
        </a:p>
      </dsp:txBody>
      <dsp:txXfrm>
        <a:off x="44664" y="2044975"/>
        <a:ext cx="6499363" cy="825612"/>
      </dsp:txXfrm>
    </dsp:sp>
    <dsp:sp modelId="{8D1AE1A8-5B57-471D-BB24-8EF6BBB3531D}">
      <dsp:nvSpPr>
        <dsp:cNvPr id="0" name=""/>
        <dsp:cNvSpPr/>
      </dsp:nvSpPr>
      <dsp:spPr>
        <a:xfrm>
          <a:off x="0" y="2981491"/>
          <a:ext cx="6588691" cy="91494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Tuples</a:t>
          </a:r>
          <a:r>
            <a:rPr lang="en-US" sz="2300" kern="1200"/>
            <a:t>  : () , immutable </a:t>
          </a:r>
        </a:p>
      </dsp:txBody>
      <dsp:txXfrm>
        <a:off x="44664" y="3026155"/>
        <a:ext cx="6499363" cy="825612"/>
      </dsp:txXfrm>
    </dsp:sp>
    <dsp:sp modelId="{B8997415-BAB9-4FB2-B812-0C750023D45D}">
      <dsp:nvSpPr>
        <dsp:cNvPr id="0" name=""/>
        <dsp:cNvSpPr/>
      </dsp:nvSpPr>
      <dsp:spPr>
        <a:xfrm>
          <a:off x="0" y="3962671"/>
          <a:ext cx="6588691" cy="91494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Set</a:t>
          </a:r>
          <a:r>
            <a:rPr lang="en-US" sz="2300" kern="1200"/>
            <a:t> : {} , only unique values. Mutable,</a:t>
          </a:r>
        </a:p>
      </dsp:txBody>
      <dsp:txXfrm>
        <a:off x="44664" y="4007335"/>
        <a:ext cx="6499363" cy="825612"/>
      </dsp:txXfrm>
    </dsp:sp>
    <dsp:sp modelId="{2A42E59A-2853-4542-8D21-EF27BA87ABBF}">
      <dsp:nvSpPr>
        <dsp:cNvPr id="0" name=""/>
        <dsp:cNvSpPr/>
      </dsp:nvSpPr>
      <dsp:spPr>
        <a:xfrm>
          <a:off x="0" y="4943851"/>
          <a:ext cx="6588691" cy="9149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Dictionary</a:t>
          </a:r>
          <a:r>
            <a:rPr lang="en-US" sz="2300" kern="1200"/>
            <a:t> : {}  key-value pair values, mutable</a:t>
          </a:r>
        </a:p>
      </dsp:txBody>
      <dsp:txXfrm>
        <a:off x="44664" y="4988515"/>
        <a:ext cx="6499363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7019-64A0-4946-84A9-CE15C1DDB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3341D-C421-4AA7-987C-4E2D6507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7B02-8311-4825-8EB2-74E9F631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ECF6-C5CB-4CB0-9F21-47BBE22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BDBB-DC98-405F-AB5A-8CB072C5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D7CF-37DD-4EA9-BAD1-32789794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E753B-3098-4AEC-9D47-5F40420D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38B-F6EC-4162-B394-B32BDDCE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6B55-B4EC-47A9-B725-4E4A4DCE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3763-A12A-4584-B610-CAC662AF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685DD-8539-48B3-A219-4400F78A2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F8EDC-4264-412A-8069-2EC71C36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52EC-FD90-403C-AB21-20B30C48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440E-3F36-4FB0-9293-800AAD15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9507-D7F6-4A8D-AA10-F106C2E1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CD62-6587-45C7-B387-B6ACB573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3DE9-1D0C-487B-B0C2-A9251005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F5526-28EC-4628-ACA9-751A1656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5F0E-5CA2-4E1E-99A7-F8AE04A0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5C82-103E-44A0-AACD-69899616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7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8159-0D29-4871-A838-B180C4E2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C3658-D9DD-4F06-A1D2-3B1A1050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315B5-900D-4232-B737-31A33273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D9C2-AAC4-4F70-BA44-238A58A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9DDD-F948-4639-80E2-AC5E2F2C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113A-DE37-4866-8319-D7E327C2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C005-06F7-4314-9C5D-B8CFE7A7C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AD639-1649-41B5-80B9-B4717F921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A461E-8913-41B2-A988-5FD34D7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36AE9-ED80-4319-B043-3BFF8630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DD12-8F0C-42FC-99B3-8422043E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2C50-AA81-4D24-892D-A51FF7A9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E167-CCE8-44F9-ABA7-65EAF869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2D88D-0DF1-4988-B393-ED5868609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A3A3F-F28C-47D5-A82C-E181359C9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BB867-9A7D-4556-A0A0-46C32E3A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B884B-C73E-4608-A07C-61D09081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90B28-4A7D-4D80-B524-994B3905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293BB-9A8E-4F9C-B935-425A9E57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B79-297B-4E9F-AFC2-B0030BA3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6A87E-DADF-42CF-A6F0-9E68A97E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3C23-1CC6-45AB-8ABB-3BA2300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BC99F-F2AE-4964-8543-1A7ED83D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9797F-838C-4264-B6AB-C42C95DA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D16E4-C7E0-4F00-B08A-F2E15F9E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7D9C6-D3E7-42C3-9E61-47FAF881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9684-1848-4D27-8698-7FBE5D9E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9C87-974E-4DFD-9D66-51C11A81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B5B9-4B46-4B80-B98B-8C04C510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89A2-B003-4FD8-B359-989089FE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D743-75C5-49DD-80D2-FD102A0E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E613A-1E13-414F-93C7-83B7E904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A115-B6D8-45D4-984C-DE4ACAD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DF9AD-B71C-4333-AC92-CA64F095B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D55D9-4BF0-475C-9CB5-F6A468782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3A5E-1F98-4D89-90C4-795BF20E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72B3-468D-49C4-B28B-680A1F13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AD45B-E7ED-452B-8DE1-F4B34A4F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B231-426C-422A-B966-7C9C4501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6CDA-F5C2-4B46-AAF2-30F5BBD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50B3-D63F-4103-A310-27EF75A88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0046-EEDF-44A8-8F1E-D68474B8850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D839-72E5-4A32-813F-C448AA7D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91FC-6289-4B20-8A02-9AF582FF6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51A3-B499-4E22-8924-51D0F1F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3DC9-3512-40AA-887F-4D8A5690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1A5AB-15ED-406C-AC85-D3084EFFF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Python Project Ideas - Engineering">
            <a:extLst>
              <a:ext uri="{FF2B5EF4-FFF2-40B4-BE49-F238E27FC236}">
                <a16:creationId xmlns:a16="http://schemas.microsoft.com/office/drawing/2014/main" id="{424124ED-C4AC-4479-B227-734901DF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1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9624-6A6B-411B-AF73-D4FE3649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Variables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ACDF7B-266E-46C3-8964-B8B357A92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3" r="13316" b="-2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139E0E-8ABF-4647-A578-2CA05D6F4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81837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022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C96A2-82B0-4805-9D75-370D1257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Data Types</a:t>
            </a:r>
            <a:br>
              <a:rPr lang="en-US" sz="4800">
                <a:solidFill>
                  <a:schemeClr val="bg1"/>
                </a:solidFill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4BF5ED5-B90D-43D4-9202-EEA0DD0B6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71515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41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E08A0-0021-4CF4-A0C9-ACFC021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70" y="284051"/>
            <a:ext cx="6633254" cy="2174091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Default Functions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or inbuilt functions</a:t>
            </a: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BDD5-7D4C-4671-A4E6-73E30278A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77" y="2614247"/>
            <a:ext cx="4549267" cy="355596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Fixed keywords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print ()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type()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input()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help()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clear()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quit()</a:t>
            </a:r>
          </a:p>
        </p:txBody>
      </p:sp>
      <p:pic>
        <p:nvPicPr>
          <p:cNvPr id="21" name="Graphic 6" descr="Robot">
            <a:extLst>
              <a:ext uri="{FF2B5EF4-FFF2-40B4-BE49-F238E27FC236}">
                <a16:creationId xmlns:a16="http://schemas.microsoft.com/office/drawing/2014/main" id="{2057A281-3445-455B-AFC2-4EA6361A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9352" y="1538608"/>
            <a:ext cx="3780327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5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747F-2240-48F1-ACE7-4A93EA0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9535-1D22-4D87-9018-90C5E141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Int to string </a:t>
            </a:r>
          </a:p>
          <a:p>
            <a:r>
              <a:rPr lang="en-US" sz="4000" dirty="0"/>
              <a:t>String to int : Not possible </a:t>
            </a:r>
          </a:p>
          <a:p>
            <a:r>
              <a:rPr lang="en-US" sz="4000" dirty="0"/>
              <a:t>Tuple to list</a:t>
            </a:r>
          </a:p>
          <a:p>
            <a:r>
              <a:rPr lang="en-US" sz="4000" dirty="0"/>
              <a:t>List to tuple</a:t>
            </a:r>
          </a:p>
          <a:p>
            <a:r>
              <a:rPr lang="en-US" sz="4000" dirty="0"/>
              <a:t>List to set </a:t>
            </a:r>
          </a:p>
          <a:p>
            <a:r>
              <a:rPr lang="en-US" sz="4000" dirty="0"/>
              <a:t>Set to tuple</a:t>
            </a:r>
          </a:p>
          <a:p>
            <a:r>
              <a:rPr lang="en-US" sz="4000" dirty="0"/>
              <a:t>Dictionary conversion not possible</a:t>
            </a:r>
          </a:p>
        </p:txBody>
      </p:sp>
    </p:spTree>
    <p:extLst>
      <p:ext uri="{BB962C8B-B14F-4D97-AF65-F5344CB8AC3E}">
        <p14:creationId xmlns:p14="http://schemas.microsoft.com/office/powerpoint/2010/main" val="225491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75C4-BD21-4EA1-9C6B-9E6F78F2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365125"/>
            <a:ext cx="11453446" cy="2846998"/>
          </a:xfrm>
        </p:spPr>
        <p:txBody>
          <a:bodyPr>
            <a:normAutofit/>
          </a:bodyPr>
          <a:lstStyle/>
          <a:p>
            <a:r>
              <a:rPr lang="en-US" sz="7200" dirty="0"/>
              <a:t>Stay Tuned for next videos…..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7D3F-F4BA-48B8-868E-BF599102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0723" cy="4667250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3900" dirty="0"/>
          </a:p>
          <a:p>
            <a:pPr marL="2462213" lvl="8" indent="0">
              <a:buNone/>
            </a:pPr>
            <a:r>
              <a:rPr lang="en-US" sz="9300" dirty="0"/>
              <a:t>				</a:t>
            </a:r>
          </a:p>
          <a:p>
            <a:pPr marL="2462213" lvl="8" indent="0">
              <a:buNone/>
            </a:pPr>
            <a:r>
              <a:rPr lang="en-US" sz="29500" dirty="0"/>
              <a:t>    Thanks !!!</a:t>
            </a:r>
            <a:endParaRPr lang="en-US" sz="12300" dirty="0"/>
          </a:p>
        </p:txBody>
      </p:sp>
    </p:spTree>
    <p:extLst>
      <p:ext uri="{BB962C8B-B14F-4D97-AF65-F5344CB8AC3E}">
        <p14:creationId xmlns:p14="http://schemas.microsoft.com/office/powerpoint/2010/main" val="103831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</vt:lpstr>
      <vt:lpstr>Variables</vt:lpstr>
      <vt:lpstr>Data Types </vt:lpstr>
      <vt:lpstr>Default Functions  or inbuilt functions</vt:lpstr>
      <vt:lpstr>Conversion</vt:lpstr>
      <vt:lpstr>Stay Tuned for next videos…..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Sharma,Ranjan,GURGAON,GLOBE-GTS-Network Soln. Alpha Gurgaon</dc:creator>
  <cp:lastModifiedBy>Sharma,Ranjan,GURGAON,GLOBE-GTS-Network Soln. Alpha Gurgaon</cp:lastModifiedBy>
  <cp:revision>2</cp:revision>
  <dcterms:created xsi:type="dcterms:W3CDTF">2020-05-04T18:29:08Z</dcterms:created>
  <dcterms:modified xsi:type="dcterms:W3CDTF">2020-05-04T18:44:43Z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Ranjan.Sharma@nestle.com</vt:lpwstr>
  </property>
  <property fmtid="{D5CDD505-2E9C-101B-9397-08002B2CF9AE}" pid="5" name="MSIP_Label_1ada0a2f-b917-4d51-b0d0-d418a10c8b23_SetDate">
    <vt:lpwstr>2020-05-04T18:29:11.5401993Z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059d95c8-365a-4b7b-b34d-42322f91be5a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