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08DD-7915-442D-9D12-311484CC9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FF009-046B-4C60-BFD2-083E79D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E9E2-3681-4D97-AA6C-FA585A6C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1617-4CBE-45D2-B1E1-91932775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D997-74B8-4169-9A98-C167A16B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7E8E-A75D-4BCE-AAB3-AFAC22D3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29EA6-EA05-495D-95DD-8D264B81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EDA8-5C7F-492E-A6EF-5D111734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46B6-5DED-41ED-AD25-7EBABCFA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A3D3-FAEF-4D06-B867-2350595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7E47D-5C7D-49D3-B1F0-67ABC6B80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5CC59-9385-4CF7-A128-E0E3C30E0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8B14-DE5F-4A74-91BF-83AEE7B0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6AAB-E1E0-4486-8DD9-5806F08C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4441-68D6-495A-ABAA-82704B50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455A-6E68-4795-98DE-04AB0920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BB3C-5380-4373-B4B2-E9B61B08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397A-EA4A-4B30-B16E-01E2C827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0F15-3963-4DDF-A536-3F5D26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713D-E4FC-4F27-8E9F-35D9FE92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9B5D-84EE-4065-B10E-E68225B3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C278D-698D-4470-AC6A-B536DE03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C2576-84DA-4220-A6A5-ECD3BD72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96D36-0C75-4215-B945-FA58B74C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F9F0-5CB0-4FC9-98A6-FD6FECF4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6AF2-9373-429B-A065-3C84F091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330A-AEF1-44C9-B21C-665E2D287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08EB7-8A14-4901-B4D6-ADD27817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50193-8533-494A-87B0-4FED327E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9A71-D057-4EB3-B545-6B870C39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3401-6116-4BA6-BC26-7782D4FD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2AC3-4918-490E-89B6-E62244F5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1537-8AC5-4893-9827-D513EE50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E44B-6583-4E03-BFC5-6AA009AC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EE6EF-00DC-4C59-ACC7-CAB13C6FD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1D616-5A48-479B-BCDC-FD82108E2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F716C-8567-448E-B624-3AEED69E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DFA54-7D66-44FB-98AA-9B5180C0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C1A8E-3048-4475-80D8-3154C85A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6C35-216C-41F6-BA5D-12F9EF76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91DCC-52CD-4E36-89DB-5521F98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B1A8A-5611-4531-B0AE-CFB25F1B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DAA13-E1F1-4E3A-92D0-EA2AA9ED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14AE1-2273-4400-A495-C82C3900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511CE-546D-4931-87DB-D9928647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A6EB-E541-41F8-B4CA-14C0EED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3CC3-4013-4E6B-8F6A-43AE7FE3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8645-6281-4775-8663-704DB45E3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805D-B847-4A66-8CB6-534CF3077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E0BC5-F17E-43C4-A79D-CC3E1C58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54A70-2F7F-4AF8-AD81-0FA66AE6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827F-42FF-4F50-B387-7C2365B8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20C-E6BE-4367-A032-374ABAC0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D86DA-6D8A-43C6-AFF9-A3CB28925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A9542-EB00-43B4-863B-DD76B1B7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3659-7074-41E2-9741-7A0ABB57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9719-A810-46DD-BDEA-347195D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79A2-E2DF-4D3C-B804-3D46B76E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6D814-B291-43D3-A16E-AAA90584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8095-ACDB-4334-BC41-D7E48D07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781A-E5E8-49E2-8462-8FC88DCD4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56FE-F10C-41D1-872C-72900C3EAABD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D6DC-3E64-437F-B3C9-60AD5F1A1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0FAA-8F33-4BC9-8EEF-C817D22C6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B44A-3E3F-4AF0-AAA6-DA785BF0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4BFF-C031-47B6-95C7-A8EA9311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36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9900" b="1" dirty="0"/>
              <a:t>Statistics</a:t>
            </a:r>
            <a:endParaRPr lang="en-US" sz="1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C4BD3-B455-4A0C-9C74-CE567037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69" y="5383946"/>
            <a:ext cx="11512062" cy="1884362"/>
          </a:xfrm>
        </p:spPr>
        <p:txBody>
          <a:bodyPr>
            <a:normAutofit/>
          </a:bodyPr>
          <a:lstStyle/>
          <a:p>
            <a:r>
              <a:rPr lang="en-US" sz="4400" dirty="0"/>
              <a:t>Art of Making Decisions in the light of uncertainty</a:t>
            </a:r>
          </a:p>
        </p:txBody>
      </p:sp>
      <p:pic>
        <p:nvPicPr>
          <p:cNvPr id="1038" name="Picture 14" descr="Descriptive Statistics Key Terms, Explained">
            <a:extLst>
              <a:ext uri="{FF2B5EF4-FFF2-40B4-BE49-F238E27FC236}">
                <a16:creationId xmlns:a16="http://schemas.microsoft.com/office/drawing/2014/main" id="{AEB6C2AC-CB10-45A1-AAD9-732914AD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7440-E574-4D4E-99AC-67DDFB39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Descriptive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9CC5B-9625-43D4-A4F5-BC41ACBF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54" y="2025650"/>
            <a:ext cx="901504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9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F15A-B637-45A3-913E-9C89F66D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8" y="2254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Parameters vs Statistics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3CC6C-FC15-4576-A7F8-B5CE73EE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50987"/>
            <a:ext cx="5695950" cy="398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DE3FAA-3C25-4434-9CDA-2C2FDB2B0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42" t="6952" b="4368"/>
          <a:stretch/>
        </p:blipFill>
        <p:spPr>
          <a:xfrm>
            <a:off x="6917349" y="2035785"/>
            <a:ext cx="5021538" cy="3896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B914C3-3D18-4071-B4F4-B77E15436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17" b="41583"/>
          <a:stretch/>
        </p:blipFill>
        <p:spPr>
          <a:xfrm>
            <a:off x="492369" y="5669540"/>
            <a:ext cx="4336073" cy="814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1ADBA9-8989-4209-8985-CDC822E89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408" y="5746244"/>
            <a:ext cx="1704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1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8C1-C72E-435A-80A2-F1AF37D4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Subscribe this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E17E-C230-4DC6-A3E3-E2A6C12A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/>
              <a:t>Don’t forget to press the bell notifications button to get the next video directly in your inbox.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									   							</a:t>
            </a:r>
            <a:r>
              <a:rPr lang="en-US" sz="7800" dirty="0"/>
              <a:t>Thanks!!!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0527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Statistics</vt:lpstr>
      <vt:lpstr>Descriptive Statistics</vt:lpstr>
      <vt:lpstr>Parameters vs Statistics</vt:lpstr>
      <vt:lpstr>Subscribe this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Sharma,Ranjan,GURGAON,GLOBE-GTS-Network Soln. Alpha Gurgaon</dc:creator>
  <cp:lastModifiedBy>Sharma,R,Ranjan,VRJ1 R</cp:lastModifiedBy>
  <cp:revision>16</cp:revision>
  <dcterms:created xsi:type="dcterms:W3CDTF">2020-05-08T08:46:06Z</dcterms:created>
  <dcterms:modified xsi:type="dcterms:W3CDTF">2020-05-09T05:21:21Z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Ranjan.Sharma@nestle.com</vt:lpwstr>
  </property>
  <property fmtid="{D5CDD505-2E9C-101B-9397-08002B2CF9AE}" pid="5" name="MSIP_Label_1ada0a2f-b917-4d51-b0d0-d418a10c8b23_SetDate">
    <vt:lpwstr>2020-05-08T10:06:01.8621634Z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f8e98dd8-b20d-44db-b844-283c96decde4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