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6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  <p:sldId id="282" r:id="rId22"/>
    <p:sldId id="280" r:id="rId23"/>
    <p:sldId id="281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/>
              <a:t>A</a:t>
            </a:r>
            <a:r>
              <a:rPr dirty="0" err="1"/>
              <a:t>nalytics</a:t>
            </a:r>
            <a:r>
              <a:rPr dirty="0"/>
              <a:t> </a:t>
            </a:r>
            <a:r>
              <a:rPr lang="en-IN" dirty="0"/>
              <a:t>A</a:t>
            </a:r>
            <a:r>
              <a:rPr dirty="0" err="1"/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Sudipto Ghosh</a:t>
            </a:r>
          </a:p>
          <a:p>
            <a:r>
              <a:rPr lang="en-IN" dirty="0"/>
              <a:t>Data Analytics Consulting Virtual Intern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244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57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4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52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60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290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454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080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70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321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75866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36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60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53576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43043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58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6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03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224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75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039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517</Words>
  <Application>Microsoft Office PowerPoint</Application>
  <PresentationFormat>On-screen Show (16:9)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Sudipto Ghosh</cp:lastModifiedBy>
  <cp:revision>13</cp:revision>
  <dcterms:modified xsi:type="dcterms:W3CDTF">2020-08-27T15:07:47Z</dcterms:modified>
</cp:coreProperties>
</file>